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4" name="図 3" descr="マップ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3D96DFB-98BF-16A4-B094-51CDFADD2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3714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6</cp:revision>
  <dcterms:created xsi:type="dcterms:W3CDTF">2023-04-21T01:37:58Z</dcterms:created>
  <dcterms:modified xsi:type="dcterms:W3CDTF">2025-02-28T02:09:33Z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