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0693400" cy="7561263"/>
  <p:notesSz cx="6735763" cy="9866313"/>
  <p:defaultTextStyle>
    <a:defPPr>
      <a:defRPr lang="ja-JP"/>
    </a:defPPr>
    <a:lvl1pPr marL="0" algn="l" defTabSz="1043056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1pPr>
    <a:lvl2pPr marL="521528" algn="l" defTabSz="1043056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2pPr>
    <a:lvl3pPr marL="1043056" algn="l" defTabSz="1043056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3pPr>
    <a:lvl4pPr marL="1564584" algn="l" defTabSz="1043056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4pPr>
    <a:lvl5pPr marL="2086112" algn="l" defTabSz="1043056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5pPr>
    <a:lvl6pPr marL="2607640" algn="l" defTabSz="1043056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6pPr>
    <a:lvl7pPr marL="3129168" algn="l" defTabSz="1043056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7pPr>
    <a:lvl8pPr marL="3650696" algn="l" defTabSz="1043056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8pPr>
    <a:lvl9pPr marL="4172224" algn="l" defTabSz="1043056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2">
          <p15:clr>
            <a:srgbClr val="A4A3A4"/>
          </p15:clr>
        </p15:guide>
        <p15:guide id="2" pos="33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750" y="102"/>
      </p:cViewPr>
      <p:guideLst>
        <p:guide orient="horz" pos="2382"/>
        <p:guide pos="33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802005" y="2348893"/>
            <a:ext cx="9089390" cy="1620771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604010" y="4284716"/>
            <a:ext cx="7485380" cy="193232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15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3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6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9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22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243EE-DA3A-45E4-8280-4A78C1D11F70}" type="datetimeFigureOut">
              <a:rPr kumimoji="1" lang="ja-JP" altLang="en-US" smtClean="0"/>
              <a:t>2019/3/28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AA547-F116-49E9-93B7-223E15A3E6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732910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243EE-DA3A-45E4-8280-4A78C1D11F70}" type="datetimeFigureOut">
              <a:rPr kumimoji="1" lang="ja-JP" altLang="en-US" smtClean="0"/>
              <a:t>2019/3/28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AA547-F116-49E9-93B7-223E15A3E6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087603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9067112" y="334306"/>
            <a:ext cx="2812588" cy="711318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25639" y="334306"/>
            <a:ext cx="8263250" cy="711318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243EE-DA3A-45E4-8280-4A78C1D11F70}" type="datetimeFigureOut">
              <a:rPr kumimoji="1" lang="ja-JP" altLang="en-US" smtClean="0"/>
              <a:t>2019/3/28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AA547-F116-49E9-93B7-223E15A3E6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38545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243EE-DA3A-45E4-8280-4A78C1D11F70}" type="datetimeFigureOut">
              <a:rPr kumimoji="1" lang="ja-JP" altLang="en-US" smtClean="0"/>
              <a:t>2019/3/28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AA547-F116-49E9-93B7-223E15A3E6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470540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44705" y="4858812"/>
            <a:ext cx="9089390" cy="1501751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44705" y="3204786"/>
            <a:ext cx="9089390" cy="1654026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152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305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458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61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76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916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506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222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243EE-DA3A-45E4-8280-4A78C1D11F70}" type="datetimeFigureOut">
              <a:rPr kumimoji="1" lang="ja-JP" altLang="en-US" smtClean="0"/>
              <a:t>2019/3/28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AA547-F116-49E9-93B7-223E15A3E6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029809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25639" y="1944575"/>
            <a:ext cx="5537918" cy="5502919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341781" y="1944575"/>
            <a:ext cx="5537919" cy="5502919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243EE-DA3A-45E4-8280-4A78C1D11F70}" type="datetimeFigureOut">
              <a:rPr kumimoji="1" lang="ja-JP" altLang="en-US" smtClean="0"/>
              <a:t>2019/3/28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AA547-F116-49E9-93B7-223E15A3E6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118710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34670" y="302801"/>
            <a:ext cx="9624060" cy="1260211"/>
          </a:xfrm>
        </p:spPr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534670" y="1692533"/>
            <a:ext cx="4724775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534670" y="2397901"/>
            <a:ext cx="4724775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5432099" y="1692533"/>
            <a:ext cx="4726631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5432099" y="2397901"/>
            <a:ext cx="4726631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243EE-DA3A-45E4-8280-4A78C1D11F70}" type="datetimeFigureOut">
              <a:rPr kumimoji="1" lang="ja-JP" altLang="en-US" smtClean="0"/>
              <a:t>2019/3/28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AA547-F116-49E9-93B7-223E15A3E6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56005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243EE-DA3A-45E4-8280-4A78C1D11F70}" type="datetimeFigureOut">
              <a:rPr kumimoji="1" lang="ja-JP" altLang="en-US" smtClean="0"/>
              <a:t>2019/3/28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AA547-F116-49E9-93B7-223E15A3E6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103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243EE-DA3A-45E4-8280-4A78C1D11F70}" type="datetimeFigureOut">
              <a:rPr kumimoji="1" lang="ja-JP" altLang="en-US" smtClean="0"/>
              <a:t>2019/3/28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AA547-F116-49E9-93B7-223E15A3E6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52055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34671" y="301050"/>
            <a:ext cx="3518055" cy="128121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180822" y="301051"/>
            <a:ext cx="5977908" cy="6453328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534671" y="1582265"/>
            <a:ext cx="3518055" cy="5172114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243EE-DA3A-45E4-8280-4A78C1D11F70}" type="datetimeFigureOut">
              <a:rPr kumimoji="1" lang="ja-JP" altLang="en-US" smtClean="0"/>
              <a:t>2019/3/28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AA547-F116-49E9-93B7-223E15A3E6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207656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095981" y="5292884"/>
            <a:ext cx="6416040" cy="62485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2095981" y="675613"/>
            <a:ext cx="6416040" cy="4536758"/>
          </a:xfrm>
        </p:spPr>
        <p:txBody>
          <a:bodyPr/>
          <a:lstStyle>
            <a:lvl1pPr marL="0" indent="0">
              <a:buNone/>
              <a:defRPr sz="3700"/>
            </a:lvl1pPr>
            <a:lvl2pPr marL="521528" indent="0">
              <a:buNone/>
              <a:defRPr sz="3200"/>
            </a:lvl2pPr>
            <a:lvl3pPr marL="1043056" indent="0">
              <a:buNone/>
              <a:defRPr sz="2700"/>
            </a:lvl3pPr>
            <a:lvl4pPr marL="1564584" indent="0">
              <a:buNone/>
              <a:defRPr sz="2300"/>
            </a:lvl4pPr>
            <a:lvl5pPr marL="2086112" indent="0">
              <a:buNone/>
              <a:defRPr sz="2300"/>
            </a:lvl5pPr>
            <a:lvl6pPr marL="2607640" indent="0">
              <a:buNone/>
              <a:defRPr sz="2300"/>
            </a:lvl6pPr>
            <a:lvl7pPr marL="3129168" indent="0">
              <a:buNone/>
              <a:defRPr sz="2300"/>
            </a:lvl7pPr>
            <a:lvl8pPr marL="3650696" indent="0">
              <a:buNone/>
              <a:defRPr sz="2300"/>
            </a:lvl8pPr>
            <a:lvl9pPr marL="4172224" indent="0">
              <a:buNone/>
              <a:defRPr sz="23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2095981" y="5917739"/>
            <a:ext cx="6416040" cy="887398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243EE-DA3A-45E4-8280-4A78C1D11F70}" type="datetimeFigureOut">
              <a:rPr kumimoji="1" lang="ja-JP" altLang="en-US" smtClean="0"/>
              <a:t>2019/3/28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AA547-F116-49E9-93B7-223E15A3E6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75719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534670" y="302801"/>
            <a:ext cx="9624060" cy="1260211"/>
          </a:xfrm>
          <a:prstGeom prst="rect">
            <a:avLst/>
          </a:prstGeom>
        </p:spPr>
        <p:txBody>
          <a:bodyPr vert="horz" lIns="104306" tIns="52153" rIns="104306" bIns="52153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534670" y="1764295"/>
            <a:ext cx="9624060" cy="4990084"/>
          </a:xfrm>
          <a:prstGeom prst="rect">
            <a:avLst/>
          </a:prstGeom>
        </p:spPr>
        <p:txBody>
          <a:bodyPr vert="horz" lIns="104306" tIns="52153" rIns="104306" bIns="52153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534670" y="7008171"/>
            <a:ext cx="2495127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5243EE-DA3A-45E4-8280-4A78C1D11F70}" type="datetimeFigureOut">
              <a:rPr kumimoji="1" lang="ja-JP" altLang="en-US" smtClean="0"/>
              <a:t>2019/3/28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653579" y="7008171"/>
            <a:ext cx="3386243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7663603" y="7008171"/>
            <a:ext cx="2495127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2AA547-F116-49E9-93B7-223E15A3E6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60706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43056" rtl="0" eaLnBrk="1" latinLnBrk="0" hangingPunct="1">
        <a:spcBef>
          <a:spcPct val="0"/>
        </a:spcBef>
        <a:buNone/>
        <a:defRPr kumimoji="1"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1146" indent="-391146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47483" indent="-325955" algn="l" defTabSz="1043056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820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348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876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8404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932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1460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988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1043056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528" algn="l" defTabSz="1043056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3056" algn="l" defTabSz="1043056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584" algn="l" defTabSz="1043056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6112" algn="l" defTabSz="1043056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640" algn="l" defTabSz="1043056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9168" algn="l" defTabSz="1043056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696" algn="l" defTabSz="1043056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2224" algn="l" defTabSz="1043056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4A851733-35F4-4F13-8F33-580945B1C4E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8" y="0"/>
            <a:ext cx="10668804" cy="7561263"/>
          </a:xfrm>
          <a:prstGeom prst="rect">
            <a:avLst/>
          </a:prstGeom>
        </p:spPr>
      </p:pic>
      <p:sp>
        <p:nvSpPr>
          <p:cNvPr id="5" name="角丸四角形 4"/>
          <p:cNvSpPr/>
          <p:nvPr/>
        </p:nvSpPr>
        <p:spPr>
          <a:xfrm>
            <a:off x="7506940" y="6372919"/>
            <a:ext cx="3024336" cy="100811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358104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0</Words>
  <Application>Microsoft Office PowerPoint</Application>
  <PresentationFormat>ユーザー設定</PresentationFormat>
  <Paragraphs>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2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​​テーマ</vt:lpstr>
      <vt:lpstr>PowerPoint プレゼンテーション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RYUTSU</dc:creator>
  <cp:lastModifiedBy>佐々木 宏文</cp:lastModifiedBy>
  <cp:revision>5</cp:revision>
  <cp:lastPrinted>2019-03-26T23:51:13Z</cp:lastPrinted>
  <dcterms:created xsi:type="dcterms:W3CDTF">2019-03-26T23:46:55Z</dcterms:created>
  <dcterms:modified xsi:type="dcterms:W3CDTF">2019-03-28T09:13:20Z</dcterms:modified>
</cp:coreProperties>
</file>