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木, 花, フルー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CBC14CE-0B52-B24B-FC2A-B45FAEE4C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</cp:revision>
  <dcterms:created xsi:type="dcterms:W3CDTF">2023-04-21T01:37:58Z</dcterms:created>
  <dcterms:modified xsi:type="dcterms:W3CDTF">2025-02-10T05:03:58Z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