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BF0BB-8FEA-411E-6EDD-22E1E5999E43}" v="16" dt="2021-01-26T02:00:28.712"/>
    <p1510:client id="{3C65F054-4F21-5ADD-E87D-4238B81126EC}" v="6" dt="2021-01-26T02:15:37.935"/>
    <p1510:client id="{4DA2A724-800B-D59A-E4A6-08D5C1517404}" v="7" dt="2021-01-29T06:20:18.237"/>
    <p1510:client id="{543ECDD1-C327-E9E6-966F-0BE843764030}" v="1" dt="2021-01-26T02:54:43.893"/>
    <p1510:client id="{65EE4C09-1E74-0692-68A4-06AEAC6CEFFC}" v="6" dt="2021-02-02T02:23:18.904"/>
    <p1510:client id="{81A52F5A-2BF2-7E16-463B-C1FAC6139EB7}" v="75" dt="2021-01-26T05:03:46.857"/>
    <p1510:client id="{966E7AFF-BD61-43C0-16B6-BD63B6105229}" v="28" dt="2021-01-26T04:34:35.829"/>
    <p1510:client id="{ACE71647-D308-6B4B-F07A-EACD5EEB0661}" v="5" dt="2021-01-29T06:13:00.723"/>
    <p1510:client id="{B4CD5F37-3379-8A02-857D-0CBC10806C71}" v="13" dt="2021-02-03T00:16:02.726"/>
    <p1510:client id="{E730D62C-0F67-FA5B-115C-0810F1A9D286}" v="8" dt="2021-01-26T03:50:08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umura Yuri (奥村  容理)" userId="S::okumura@hakusan1.co.jp::58321176-ad6d-4dd4-b43c-aecca78b6558" providerId="AD" clId="Web-{4DA2A724-800B-D59A-E4A6-08D5C1517404}"/>
    <pc:docChg chg="modSld">
      <pc:chgData name="Okumura Yuri (奥村  容理)" userId="S::okumura@hakusan1.co.jp::58321176-ad6d-4dd4-b43c-aecca78b6558" providerId="AD" clId="Web-{4DA2A724-800B-D59A-E4A6-08D5C1517404}" dt="2021-01-29T06:20:18.237" v="6"/>
      <pc:docMkLst>
        <pc:docMk/>
      </pc:docMkLst>
      <pc:sldChg chg="addSp delSp modSp">
        <pc:chgData name="Okumura Yuri (奥村  容理)" userId="S::okumura@hakusan1.co.jp::58321176-ad6d-4dd4-b43c-aecca78b6558" providerId="AD" clId="Web-{4DA2A724-800B-D59A-E4A6-08D5C1517404}" dt="2021-01-29T06:20:18.237" v="6"/>
        <pc:sldMkLst>
          <pc:docMk/>
          <pc:sldMk cId="935810458" sldId="256"/>
        </pc:sldMkLst>
        <pc:spChg chg="add del">
          <ac:chgData name="Okumura Yuri (奥村  容理)" userId="S::okumura@hakusan1.co.jp::58321176-ad6d-4dd4-b43c-aecca78b6558" providerId="AD" clId="Web-{4DA2A724-800B-D59A-E4A6-08D5C1517404}" dt="2021-01-29T06:19:46.283" v="1"/>
          <ac:spMkLst>
            <pc:docMk/>
            <pc:sldMk cId="935810458" sldId="256"/>
            <ac:spMk id="5" creationId="{C6F9C887-2FCC-46D6-8399-9859148411BC}"/>
          </ac:spMkLst>
        </pc:spChg>
        <pc:spChg chg="add">
          <ac:chgData name="Okumura Yuri (奥村  容理)" userId="S::okumura@hakusan1.co.jp::58321176-ad6d-4dd4-b43c-aecca78b6558" providerId="AD" clId="Web-{4DA2A724-800B-D59A-E4A6-08D5C1517404}" dt="2021-01-29T06:20:18.237" v="6"/>
          <ac:spMkLst>
            <pc:docMk/>
            <pc:sldMk cId="935810458" sldId="256"/>
            <ac:spMk id="7" creationId="{6EB83B57-9254-4B20-8E8B-DB735EF58F45}"/>
          </ac:spMkLst>
        </pc:spChg>
        <pc:picChg chg="del">
          <ac:chgData name="Okumura Yuri (奥村  容理)" userId="S::okumura@hakusan1.co.jp::58321176-ad6d-4dd4-b43c-aecca78b6558" providerId="AD" clId="Web-{4DA2A724-800B-D59A-E4A6-08D5C1517404}" dt="2021-01-29T06:19:47.314" v="2"/>
          <ac:picMkLst>
            <pc:docMk/>
            <pc:sldMk cId="935810458" sldId="256"/>
            <ac:picMk id="2" creationId="{D4AAACEE-2D6D-4BC1-9DAC-12EF1F901210}"/>
          </ac:picMkLst>
        </pc:picChg>
        <pc:picChg chg="add mod">
          <ac:chgData name="Okumura Yuri (奥村  容理)" userId="S::okumura@hakusan1.co.jp::58321176-ad6d-4dd4-b43c-aecca78b6558" providerId="AD" clId="Web-{4DA2A724-800B-D59A-E4A6-08D5C1517404}" dt="2021-01-29T06:20:15.408" v="5" actId="14100"/>
          <ac:picMkLst>
            <pc:docMk/>
            <pc:sldMk cId="935810458" sldId="256"/>
            <ac:picMk id="3" creationId="{29C68CF2-39DC-4DFA-8174-E47DE1C3C032}"/>
          </ac:picMkLst>
        </pc:picChg>
      </pc:sldChg>
    </pc:docChg>
  </pc:docChgLst>
  <pc:docChgLst>
    <pc:chgData name="Okumura Yuri (奥村  容理)" userId="S::okumura@hakusan1.co.jp::58321176-ad6d-4dd4-b43c-aecca78b6558" providerId="AD" clId="Web-{65EE4C09-1E74-0692-68A4-06AEAC6CEFFC}"/>
    <pc:docChg chg="modSld">
      <pc:chgData name="Okumura Yuri (奥村  容理)" userId="S::okumura@hakusan1.co.jp::58321176-ad6d-4dd4-b43c-aecca78b6558" providerId="AD" clId="Web-{65EE4C09-1E74-0692-68A4-06AEAC6CEFFC}" dt="2021-02-02T02:23:18.904" v="5"/>
      <pc:docMkLst>
        <pc:docMk/>
      </pc:docMkLst>
      <pc:sldChg chg="addSp delSp modSp">
        <pc:chgData name="Okumura Yuri (奥村  容理)" userId="S::okumura@hakusan1.co.jp::58321176-ad6d-4dd4-b43c-aecca78b6558" providerId="AD" clId="Web-{65EE4C09-1E74-0692-68A4-06AEAC6CEFFC}" dt="2021-02-02T02:23:18.904" v="5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65EE4C09-1E74-0692-68A4-06AEAC6CEFFC}" dt="2021-02-02T02:19:35.759" v="0"/>
          <ac:spMkLst>
            <pc:docMk/>
            <pc:sldMk cId="935810458" sldId="256"/>
            <ac:spMk id="7" creationId="{6EB83B57-9254-4B20-8E8B-DB735EF58F45}"/>
          </ac:spMkLst>
        </pc:spChg>
        <pc:spChg chg="add">
          <ac:chgData name="Okumura Yuri (奥村  容理)" userId="S::okumura@hakusan1.co.jp::58321176-ad6d-4dd4-b43c-aecca78b6558" providerId="AD" clId="Web-{65EE4C09-1E74-0692-68A4-06AEAC6CEFFC}" dt="2021-02-02T02:23:18.904" v="5"/>
          <ac:spMkLst>
            <pc:docMk/>
            <pc:sldMk cId="935810458" sldId="256"/>
            <ac:spMk id="8" creationId="{C6640566-DFCC-4DA8-9BEF-01107A7A1FE6}"/>
          </ac:spMkLst>
        </pc:spChg>
        <pc:picChg chg="add mod">
          <ac:chgData name="Okumura Yuri (奥村  容理)" userId="S::okumura@hakusan1.co.jp::58321176-ad6d-4dd4-b43c-aecca78b6558" providerId="AD" clId="Web-{65EE4C09-1E74-0692-68A4-06AEAC6CEFFC}" dt="2021-02-02T02:22:59.763" v="4" actId="14100"/>
          <ac:picMkLst>
            <pc:docMk/>
            <pc:sldMk cId="935810458" sldId="256"/>
            <ac:picMk id="2" creationId="{171FE6AE-8F55-4E7B-AAEC-B842951195AA}"/>
          </ac:picMkLst>
        </pc:picChg>
        <pc:picChg chg="del">
          <ac:chgData name="Okumura Yuri (奥村  容理)" userId="S::okumura@hakusan1.co.jp::58321176-ad6d-4dd4-b43c-aecca78b6558" providerId="AD" clId="Web-{65EE4C09-1E74-0692-68A4-06AEAC6CEFFC}" dt="2021-02-02T02:19:36.947" v="1"/>
          <ac:picMkLst>
            <pc:docMk/>
            <pc:sldMk cId="935810458" sldId="256"/>
            <ac:picMk id="3" creationId="{29C68CF2-39DC-4DFA-8174-E47DE1C3C032}"/>
          </ac:picMkLst>
        </pc:picChg>
      </pc:sldChg>
    </pc:docChg>
  </pc:docChgLst>
  <pc:docChgLst>
    <pc:chgData name="Okumura Yuri (奥村  容理)" userId="S::okumura@hakusan1.co.jp::58321176-ad6d-4dd4-b43c-aecca78b6558" providerId="AD" clId="Web-{966E7AFF-BD61-43C0-16B6-BD63B6105229}"/>
    <pc:docChg chg="modSld">
      <pc:chgData name="Okumura Yuri (奥村  容理)" userId="S::okumura@hakusan1.co.jp::58321176-ad6d-4dd4-b43c-aecca78b6558" providerId="AD" clId="Web-{966E7AFF-BD61-43C0-16B6-BD63B6105229}" dt="2021-01-26T04:34:35.829" v="27"/>
      <pc:docMkLst>
        <pc:docMk/>
      </pc:docMkLst>
      <pc:sldChg chg="addSp delSp modSp">
        <pc:chgData name="Okumura Yuri (奥村  容理)" userId="S::okumura@hakusan1.co.jp::58321176-ad6d-4dd4-b43c-aecca78b6558" providerId="AD" clId="Web-{966E7AFF-BD61-43C0-16B6-BD63B6105229}" dt="2021-01-26T04:34:35.829" v="27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966E7AFF-BD61-43C0-16B6-BD63B6105229}" dt="2021-01-26T04:31:54.388" v="0"/>
          <ac:spMkLst>
            <pc:docMk/>
            <pc:sldMk cId="935810458" sldId="256"/>
            <ac:spMk id="5" creationId="{956CAFDC-A298-4E35-84BD-BEE1CF00C919}"/>
          </ac:spMkLst>
        </pc:spChg>
        <pc:spChg chg="add">
          <ac:chgData name="Okumura Yuri (奥村  容理)" userId="S::okumura@hakusan1.co.jp::58321176-ad6d-4dd4-b43c-aecca78b6558" providerId="AD" clId="Web-{966E7AFF-BD61-43C0-16B6-BD63B6105229}" dt="2021-01-26T04:34:35.829" v="27"/>
          <ac:spMkLst>
            <pc:docMk/>
            <pc:sldMk cId="935810458" sldId="256"/>
            <ac:spMk id="6" creationId="{00989A2E-9A7E-4B16-9906-7A22838E6951}"/>
          </ac:spMkLst>
        </pc:spChg>
        <pc:picChg chg="del">
          <ac:chgData name="Okumura Yuri (奥村  容理)" userId="S::okumura@hakusan1.co.jp::58321176-ad6d-4dd4-b43c-aecca78b6558" providerId="AD" clId="Web-{966E7AFF-BD61-43C0-16B6-BD63B6105229}" dt="2021-01-26T04:31:56.216" v="1"/>
          <ac:picMkLst>
            <pc:docMk/>
            <pc:sldMk cId="935810458" sldId="256"/>
            <ac:picMk id="2" creationId="{6992F483-B979-4620-9CF6-178B95392956}"/>
          </ac:picMkLst>
        </pc:picChg>
        <pc:picChg chg="add del mod">
          <ac:chgData name="Okumura Yuri (奥村  容理)" userId="S::okumura@hakusan1.co.jp::58321176-ad6d-4dd4-b43c-aecca78b6558" providerId="AD" clId="Web-{966E7AFF-BD61-43C0-16B6-BD63B6105229}" dt="2021-01-26T04:32:48.342" v="10"/>
          <ac:picMkLst>
            <pc:docMk/>
            <pc:sldMk cId="935810458" sldId="256"/>
            <ac:picMk id="3" creationId="{307828F5-C7FD-468E-84CD-E31018D80BAC}"/>
          </ac:picMkLst>
        </pc:picChg>
        <pc:picChg chg="add mod">
          <ac:chgData name="Okumura Yuri (奥村  容理)" userId="S::okumura@hakusan1.co.jp::58321176-ad6d-4dd4-b43c-aecca78b6558" providerId="AD" clId="Web-{966E7AFF-BD61-43C0-16B6-BD63B6105229}" dt="2021-01-26T04:34:24.344" v="26" actId="14100"/>
          <ac:picMkLst>
            <pc:docMk/>
            <pc:sldMk cId="935810458" sldId="256"/>
            <ac:picMk id="4" creationId="{DA2E43BF-1B33-46C9-BAB0-A041E4E3D5C6}"/>
          </ac:picMkLst>
        </pc:picChg>
      </pc:sldChg>
    </pc:docChg>
  </pc:docChgLst>
  <pc:docChgLst>
    <pc:chgData name="Okumura Yuri (奥村  容理)" userId="S::okumura@hakusan1.co.jp::58321176-ad6d-4dd4-b43c-aecca78b6558" providerId="AD" clId="Web-{133BF0BB-8FEA-411E-6EDD-22E1E5999E43}"/>
    <pc:docChg chg="modSld">
      <pc:chgData name="Okumura Yuri (奥村  容理)" userId="S::okumura@hakusan1.co.jp::58321176-ad6d-4dd4-b43c-aecca78b6558" providerId="AD" clId="Web-{133BF0BB-8FEA-411E-6EDD-22E1E5999E43}" dt="2021-01-26T02:00:28.712" v="15" actId="1076"/>
      <pc:docMkLst>
        <pc:docMk/>
      </pc:docMkLst>
      <pc:sldChg chg="addSp delSp modSp">
        <pc:chgData name="Okumura Yuri (奥村  容理)" userId="S::okumura@hakusan1.co.jp::58321176-ad6d-4dd4-b43c-aecca78b6558" providerId="AD" clId="Web-{133BF0BB-8FEA-411E-6EDD-22E1E5999E43}" dt="2021-01-26T02:00:28.712" v="15" actId="1076"/>
        <pc:sldMkLst>
          <pc:docMk/>
          <pc:sldMk cId="935810458" sldId="256"/>
        </pc:sldMkLst>
        <pc:spChg chg="add del mod">
          <ac:chgData name="Okumura Yuri (奥村  容理)" userId="S::okumura@hakusan1.co.jp::58321176-ad6d-4dd4-b43c-aecca78b6558" providerId="AD" clId="Web-{133BF0BB-8FEA-411E-6EDD-22E1E5999E43}" dt="2021-01-26T02:00:18.681" v="13"/>
          <ac:spMkLst>
            <pc:docMk/>
            <pc:sldMk cId="935810458" sldId="256"/>
            <ac:spMk id="5" creationId="{57D806D5-73C3-43E1-8923-20B8E842EBF1}"/>
          </ac:spMkLst>
        </pc:spChg>
        <pc:spChg chg="del">
          <ac:chgData name="Okumura Yuri (奥村  容理)" userId="S::okumura@hakusan1.co.jp::58321176-ad6d-4dd4-b43c-aecca78b6558" providerId="AD" clId="Web-{133BF0BB-8FEA-411E-6EDD-22E1E5999E43}" dt="2021-01-26T01:58:25.725" v="2"/>
          <ac:spMkLst>
            <pc:docMk/>
            <pc:sldMk cId="935810458" sldId="256"/>
            <ac:spMk id="6" creationId="{FA6116C2-0403-4E97-8C61-D5A68E1FFD58}"/>
          </ac:spMkLst>
        </pc:spChg>
        <pc:spChg chg="add mod">
          <ac:chgData name="Okumura Yuri (奥村  容理)" userId="S::okumura@hakusan1.co.jp::58321176-ad6d-4dd4-b43c-aecca78b6558" providerId="AD" clId="Web-{133BF0BB-8FEA-411E-6EDD-22E1E5999E43}" dt="2021-01-26T02:00:28.712" v="15" actId="1076"/>
          <ac:spMkLst>
            <pc:docMk/>
            <pc:sldMk cId="935810458" sldId="256"/>
            <ac:spMk id="7" creationId="{57D806D5-73C3-43E1-8923-20B8E842EBF1}"/>
          </ac:spMkLst>
        </pc:spChg>
        <pc:picChg chg="add mod">
          <ac:chgData name="Okumura Yuri (奥村  容理)" userId="S::okumura@hakusan1.co.jp::58321176-ad6d-4dd4-b43c-aecca78b6558" providerId="AD" clId="Web-{133BF0BB-8FEA-411E-6EDD-22E1E5999E43}" dt="2021-01-26T01:59:21.024" v="7" actId="14100"/>
          <ac:picMkLst>
            <pc:docMk/>
            <pc:sldMk cId="935810458" sldId="256"/>
            <ac:picMk id="2" creationId="{0BB0A120-ED3D-4D1D-A2CC-27C54216F3AB}"/>
          </ac:picMkLst>
        </pc:picChg>
        <pc:picChg chg="add del">
          <ac:chgData name="Okumura Yuri (奥村  容理)" userId="S::okumura@hakusan1.co.jp::58321176-ad6d-4dd4-b43c-aecca78b6558" providerId="AD" clId="Web-{133BF0BB-8FEA-411E-6EDD-22E1E5999E43}" dt="2021-01-26T01:58:26.834" v="3"/>
          <ac:picMkLst>
            <pc:docMk/>
            <pc:sldMk cId="935810458" sldId="256"/>
            <ac:picMk id="3" creationId="{902F043D-9F2B-4D68-9BA5-D94B9444DFB0}"/>
          </ac:picMkLst>
        </pc:picChg>
      </pc:sldChg>
    </pc:docChg>
  </pc:docChgLst>
  <pc:docChgLst>
    <pc:chgData name="Okumura Yuri (奥村  容理)" userId="S::okumura@hakusan1.co.jp::58321176-ad6d-4dd4-b43c-aecca78b6558" providerId="AD" clId="Web-{81A52F5A-2BF2-7E16-463B-C1FAC6139EB7}"/>
    <pc:docChg chg="addSld delSld modSld">
      <pc:chgData name="Okumura Yuri (奥村  容理)" userId="S::okumura@hakusan1.co.jp::58321176-ad6d-4dd4-b43c-aecca78b6558" providerId="AD" clId="Web-{81A52F5A-2BF2-7E16-463B-C1FAC6139EB7}" dt="2021-01-26T05:03:46.857" v="74"/>
      <pc:docMkLst>
        <pc:docMk/>
      </pc:docMkLst>
      <pc:sldChg chg="addSp delSp modSp">
        <pc:chgData name="Okumura Yuri (奥村  容理)" userId="S::okumura@hakusan1.co.jp::58321176-ad6d-4dd4-b43c-aecca78b6558" providerId="AD" clId="Web-{81A52F5A-2BF2-7E16-463B-C1FAC6139EB7}" dt="2021-01-26T05:03:46.857" v="74"/>
        <pc:sldMkLst>
          <pc:docMk/>
          <pc:sldMk cId="935810458" sldId="256"/>
        </pc:sldMkLst>
        <pc:spChg chg="add del">
          <ac:chgData name="Okumura Yuri (奥村  容理)" userId="S::okumura@hakusan1.co.jp::58321176-ad6d-4dd4-b43c-aecca78b6558" providerId="AD" clId="Web-{81A52F5A-2BF2-7E16-463B-C1FAC6139EB7}" dt="2021-01-26T04:43:05.759" v="14"/>
          <ac:spMkLst>
            <pc:docMk/>
            <pc:sldMk cId="935810458" sldId="256"/>
            <ac:spMk id="5" creationId="{8D6843AA-05B1-4B67-B2B3-C336A7556B7A}"/>
          </ac:spMkLst>
        </pc:spChg>
        <pc:spChg chg="del">
          <ac:chgData name="Okumura Yuri (奥村  容理)" userId="S::okumura@hakusan1.co.jp::58321176-ad6d-4dd4-b43c-aecca78b6558" providerId="AD" clId="Web-{81A52F5A-2BF2-7E16-463B-C1FAC6139EB7}" dt="2021-01-26T04:38:09.376" v="0"/>
          <ac:spMkLst>
            <pc:docMk/>
            <pc:sldMk cId="935810458" sldId="256"/>
            <ac:spMk id="6" creationId="{00989A2E-9A7E-4B16-9906-7A22838E6951}"/>
          </ac:spMkLst>
        </pc:spChg>
        <pc:spChg chg="add del">
          <ac:chgData name="Okumura Yuri (奥村  容理)" userId="S::okumura@hakusan1.co.jp::58321176-ad6d-4dd4-b43c-aecca78b6558" providerId="AD" clId="Web-{81A52F5A-2BF2-7E16-463B-C1FAC6139EB7}" dt="2021-01-26T04:45:08.435" v="20"/>
          <ac:spMkLst>
            <pc:docMk/>
            <pc:sldMk cId="935810458" sldId="256"/>
            <ac:spMk id="7" creationId="{64E63D46-09CD-474B-880F-A1EDA648ACCB}"/>
          </ac:spMkLst>
        </pc:spChg>
        <pc:spChg chg="add">
          <ac:chgData name="Okumura Yuri (奥村  容理)" userId="S::okumura@hakusan1.co.jp::58321176-ad6d-4dd4-b43c-aecca78b6558" providerId="AD" clId="Web-{81A52F5A-2BF2-7E16-463B-C1FAC6139EB7}" dt="2021-01-26T04:45:28.185" v="25"/>
          <ac:spMkLst>
            <pc:docMk/>
            <pc:sldMk cId="935810458" sldId="256"/>
            <ac:spMk id="9" creationId="{3483D71C-C844-4305-B12B-B5F66782286C}"/>
          </ac:spMkLst>
        </pc:spChg>
        <pc:spChg chg="add del">
          <ac:chgData name="Okumura Yuri (奥村  容理)" userId="S::okumura@hakusan1.co.jp::58321176-ad6d-4dd4-b43c-aecca78b6558" providerId="AD" clId="Web-{81A52F5A-2BF2-7E16-463B-C1FAC6139EB7}" dt="2021-01-26T04:48:03.643" v="36"/>
          <ac:spMkLst>
            <pc:docMk/>
            <pc:sldMk cId="935810458" sldId="256"/>
            <ac:spMk id="11" creationId="{3483D71C-C844-4305-B12B-B5F66782286C}"/>
          </ac:spMkLst>
        </pc:spChg>
        <pc:spChg chg="add del mod">
          <ac:chgData name="Okumura Yuri (奥村  容理)" userId="S::okumura@hakusan1.co.jp::58321176-ad6d-4dd4-b43c-aecca78b6558" providerId="AD" clId="Web-{81A52F5A-2BF2-7E16-463B-C1FAC6139EB7}" dt="2021-01-26T04:48:03.612" v="35"/>
          <ac:spMkLst>
            <pc:docMk/>
            <pc:sldMk cId="935810458" sldId="256"/>
            <ac:spMk id="12" creationId="{3483D71C-C844-4305-B12B-B5F66782286C}"/>
          </ac:spMkLst>
        </pc:spChg>
        <pc:spChg chg="add del">
          <ac:chgData name="Okumura Yuri (奥村  容理)" userId="S::okumura@hakusan1.co.jp::58321176-ad6d-4dd4-b43c-aecca78b6558" providerId="AD" clId="Web-{81A52F5A-2BF2-7E16-463B-C1FAC6139EB7}" dt="2021-01-26T04:47:49.189" v="33"/>
          <ac:spMkLst>
            <pc:docMk/>
            <pc:sldMk cId="935810458" sldId="256"/>
            <ac:spMk id="13" creationId="{3483D71C-C844-4305-B12B-B5F66782286C}"/>
          </ac:spMkLst>
        </pc:spChg>
        <pc:spChg chg="add del mod">
          <ac:chgData name="Okumura Yuri (奥村  容理)" userId="S::okumura@hakusan1.co.jp::58321176-ad6d-4dd4-b43c-aecca78b6558" providerId="AD" clId="Web-{81A52F5A-2BF2-7E16-463B-C1FAC6139EB7}" dt="2021-01-26T04:51:55.524" v="39"/>
          <ac:spMkLst>
            <pc:docMk/>
            <pc:sldMk cId="935810458" sldId="256"/>
            <ac:spMk id="14" creationId="{3483D71C-C844-4305-B12B-B5F66782286C}"/>
          </ac:spMkLst>
        </pc:spChg>
        <pc:spChg chg="add del">
          <ac:chgData name="Okumura Yuri (奥村  容理)" userId="S::okumura@hakusan1.co.jp::58321176-ad6d-4dd4-b43c-aecca78b6558" providerId="AD" clId="Web-{81A52F5A-2BF2-7E16-463B-C1FAC6139EB7}" dt="2021-01-26T04:55:09.014" v="45"/>
          <ac:spMkLst>
            <pc:docMk/>
            <pc:sldMk cId="935810458" sldId="256"/>
            <ac:spMk id="16" creationId="{77A1278E-2B0E-409A-9563-40FEEFCE0CC8}"/>
          </ac:spMkLst>
        </pc:spChg>
        <pc:spChg chg="add del">
          <ac:chgData name="Okumura Yuri (奥村  容理)" userId="S::okumura@hakusan1.co.jp::58321176-ad6d-4dd4-b43c-aecca78b6558" providerId="AD" clId="Web-{81A52F5A-2BF2-7E16-463B-C1FAC6139EB7}" dt="2021-01-26T04:57:18.440" v="52"/>
          <ac:spMkLst>
            <pc:docMk/>
            <pc:sldMk cId="935810458" sldId="256"/>
            <ac:spMk id="18" creationId="{DD3DEEB3-66DD-4358-8790-062C68B1CB11}"/>
          </ac:spMkLst>
        </pc:spChg>
        <pc:spChg chg="add del">
          <ac:chgData name="Okumura Yuri (奥村  容理)" userId="S::okumura@hakusan1.co.jp::58321176-ad6d-4dd4-b43c-aecca78b6558" providerId="AD" clId="Web-{81A52F5A-2BF2-7E16-463B-C1FAC6139EB7}" dt="2021-01-26T05:01:17.728" v="57"/>
          <ac:spMkLst>
            <pc:docMk/>
            <pc:sldMk cId="935810458" sldId="256"/>
            <ac:spMk id="20" creationId="{0E74991B-FFDE-4203-B655-0454EF28A2F0}"/>
          </ac:spMkLst>
        </pc:spChg>
        <pc:spChg chg="add">
          <ac:chgData name="Okumura Yuri (奥村  容理)" userId="S::okumura@hakusan1.co.jp::58321176-ad6d-4dd4-b43c-aecca78b6558" providerId="AD" clId="Web-{81A52F5A-2BF2-7E16-463B-C1FAC6139EB7}" dt="2021-01-26T05:01:50.932" v="65"/>
          <ac:spMkLst>
            <pc:docMk/>
            <pc:sldMk cId="935810458" sldId="256"/>
            <ac:spMk id="23" creationId="{4268969C-FD16-42C2-8746-7D9CA8297189}"/>
          </ac:spMkLst>
        </pc:spChg>
        <pc:spChg chg="add">
          <ac:chgData name="Okumura Yuri (奥村  容理)" userId="S::okumura@hakusan1.co.jp::58321176-ad6d-4dd4-b43c-aecca78b6558" providerId="AD" clId="Web-{81A52F5A-2BF2-7E16-463B-C1FAC6139EB7}" dt="2021-01-26T05:03:46.857" v="74"/>
          <ac:spMkLst>
            <pc:docMk/>
            <pc:sldMk cId="935810458" sldId="256"/>
            <ac:spMk id="25" creationId="{D7F5E793-9E76-4437-B830-953D50855C21}"/>
          </ac:spMkLst>
        </pc:spChg>
        <pc:picChg chg="add del mod">
          <ac:chgData name="Okumura Yuri (奥村  容理)" userId="S::okumura@hakusan1.co.jp::58321176-ad6d-4dd4-b43c-aecca78b6558" providerId="AD" clId="Web-{81A52F5A-2BF2-7E16-463B-C1FAC6139EB7}" dt="2021-01-26T04:43:08.775" v="15"/>
          <ac:picMkLst>
            <pc:docMk/>
            <pc:sldMk cId="935810458" sldId="256"/>
            <ac:picMk id="2" creationId="{5FCC69CC-07E5-4CAA-BCB7-FD3094CA3437}"/>
          </ac:picMkLst>
        </pc:picChg>
        <pc:picChg chg="add del mod">
          <ac:chgData name="Okumura Yuri (奥村  容理)" userId="S::okumura@hakusan1.co.jp::58321176-ad6d-4dd4-b43c-aecca78b6558" providerId="AD" clId="Web-{81A52F5A-2BF2-7E16-463B-C1FAC6139EB7}" dt="2021-01-26T04:45:10.263" v="21"/>
          <ac:picMkLst>
            <pc:docMk/>
            <pc:sldMk cId="935810458" sldId="256"/>
            <ac:picMk id="3" creationId="{4E9E921E-7D61-4211-996B-B2A531D26D33}"/>
          </ac:picMkLst>
        </pc:picChg>
        <pc:picChg chg="del">
          <ac:chgData name="Okumura Yuri (奥村  容理)" userId="S::okumura@hakusan1.co.jp::58321176-ad6d-4dd4-b43c-aecca78b6558" providerId="AD" clId="Web-{81A52F5A-2BF2-7E16-463B-C1FAC6139EB7}" dt="2021-01-26T04:38:10.486" v="1"/>
          <ac:picMkLst>
            <pc:docMk/>
            <pc:sldMk cId="935810458" sldId="256"/>
            <ac:picMk id="4" creationId="{DA2E43BF-1B33-46C9-BAB0-A041E4E3D5C6}"/>
          </ac:picMkLst>
        </pc:picChg>
        <pc:picChg chg="add del mod">
          <ac:chgData name="Okumura Yuri (奥村  容理)" userId="S::okumura@hakusan1.co.jp::58321176-ad6d-4dd4-b43c-aecca78b6558" providerId="AD" clId="Web-{81A52F5A-2BF2-7E16-463B-C1FAC6139EB7}" dt="2021-01-26T04:45:36.904" v="26"/>
          <ac:picMkLst>
            <pc:docMk/>
            <pc:sldMk cId="935810458" sldId="256"/>
            <ac:picMk id="8" creationId="{4B8E580A-0937-4081-AF40-F470550C5865}"/>
          </ac:picMkLst>
        </pc:picChg>
        <pc:picChg chg="add del mod">
          <ac:chgData name="Okumura Yuri (奥村  容理)" userId="S::okumura@hakusan1.co.jp::58321176-ad6d-4dd4-b43c-aecca78b6558" providerId="AD" clId="Web-{81A52F5A-2BF2-7E16-463B-C1FAC6139EB7}" dt="2021-01-26T04:51:56.899" v="40"/>
          <ac:picMkLst>
            <pc:docMk/>
            <pc:sldMk cId="935810458" sldId="256"/>
            <ac:picMk id="10" creationId="{D1815133-B169-4DC6-8B49-421535DC17E1}"/>
          </ac:picMkLst>
        </pc:picChg>
        <pc:picChg chg="add del mod">
          <ac:chgData name="Okumura Yuri (奥村  容理)" userId="S::okumura@hakusan1.co.jp::58321176-ad6d-4dd4-b43c-aecca78b6558" providerId="AD" clId="Web-{81A52F5A-2BF2-7E16-463B-C1FAC6139EB7}" dt="2021-01-26T04:55:10.264" v="46"/>
          <ac:picMkLst>
            <pc:docMk/>
            <pc:sldMk cId="935810458" sldId="256"/>
            <ac:picMk id="15" creationId="{4AA9A231-DB10-4EC1-8BC2-FCB1922AC9F4}"/>
          </ac:picMkLst>
        </pc:picChg>
        <pc:picChg chg="add del mod">
          <ac:chgData name="Okumura Yuri (奥村  容理)" userId="S::okumura@hakusan1.co.jp::58321176-ad6d-4dd4-b43c-aecca78b6558" providerId="AD" clId="Web-{81A52F5A-2BF2-7E16-463B-C1FAC6139EB7}" dt="2021-01-26T04:57:16.627" v="51"/>
          <ac:picMkLst>
            <pc:docMk/>
            <pc:sldMk cId="935810458" sldId="256"/>
            <ac:picMk id="17" creationId="{649C6EC0-0A2F-412F-A201-76624D553412}"/>
          </ac:picMkLst>
        </pc:picChg>
        <pc:picChg chg="add del mod">
          <ac:chgData name="Okumura Yuri (奥村  容理)" userId="S::okumura@hakusan1.co.jp::58321176-ad6d-4dd4-b43c-aecca78b6558" providerId="AD" clId="Web-{81A52F5A-2BF2-7E16-463B-C1FAC6139EB7}" dt="2021-01-26T05:01:18.759" v="58"/>
          <ac:picMkLst>
            <pc:docMk/>
            <pc:sldMk cId="935810458" sldId="256"/>
            <ac:picMk id="19" creationId="{599F953A-29C9-400F-A2F0-A8C2FD36A281}"/>
          </ac:picMkLst>
        </pc:picChg>
        <pc:picChg chg="add del mod">
          <ac:chgData name="Okumura Yuri (奥村  容理)" userId="S::okumura@hakusan1.co.jp::58321176-ad6d-4dd4-b43c-aecca78b6558" providerId="AD" clId="Web-{81A52F5A-2BF2-7E16-463B-C1FAC6139EB7}" dt="2021-01-26T05:01:32.963" v="61"/>
          <ac:picMkLst>
            <pc:docMk/>
            <pc:sldMk cId="935810458" sldId="256"/>
            <ac:picMk id="21" creationId="{CB359476-4BD3-4A78-884F-2D569598F4B2}"/>
          </ac:picMkLst>
        </pc:picChg>
        <pc:picChg chg="add del mod">
          <ac:chgData name="Okumura Yuri (奥村  容理)" userId="S::okumura@hakusan1.co.jp::58321176-ad6d-4dd4-b43c-aecca78b6558" providerId="AD" clId="Web-{81A52F5A-2BF2-7E16-463B-C1FAC6139EB7}" dt="2021-01-26T05:02:02.557" v="66"/>
          <ac:picMkLst>
            <pc:docMk/>
            <pc:sldMk cId="935810458" sldId="256"/>
            <ac:picMk id="22" creationId="{B7BFFE43-138A-43EF-8A4C-61E5FF79B4C9}"/>
          </ac:picMkLst>
        </pc:picChg>
        <pc:picChg chg="add mod">
          <ac:chgData name="Okumura Yuri (奥村  容理)" userId="S::okumura@hakusan1.co.jp::58321176-ad6d-4dd4-b43c-aecca78b6558" providerId="AD" clId="Web-{81A52F5A-2BF2-7E16-463B-C1FAC6139EB7}" dt="2021-01-26T05:02:37.964" v="69" actId="14100"/>
          <ac:picMkLst>
            <pc:docMk/>
            <pc:sldMk cId="935810458" sldId="256"/>
            <ac:picMk id="24" creationId="{ADB7F16D-B82D-4EF1-A574-3C5F7384A533}"/>
          </ac:picMkLst>
        </pc:picChg>
      </pc:sldChg>
      <pc:sldChg chg="add del replId">
        <pc:chgData name="Okumura Yuri (奥村  容理)" userId="S::okumura@hakusan1.co.jp::58321176-ad6d-4dd4-b43c-aecca78b6558" providerId="AD" clId="Web-{81A52F5A-2BF2-7E16-463B-C1FAC6139EB7}" dt="2021-01-26T05:02:49.933" v="73"/>
        <pc:sldMkLst>
          <pc:docMk/>
          <pc:sldMk cId="2813199369" sldId="257"/>
        </pc:sldMkLst>
      </pc:sldChg>
      <pc:sldChg chg="add del replId">
        <pc:chgData name="Okumura Yuri (奥村  容理)" userId="S::okumura@hakusan1.co.jp::58321176-ad6d-4dd4-b43c-aecca78b6558" providerId="AD" clId="Web-{81A52F5A-2BF2-7E16-463B-C1FAC6139EB7}" dt="2021-01-26T05:02:43.511" v="71"/>
        <pc:sldMkLst>
          <pc:docMk/>
          <pc:sldMk cId="3795175011" sldId="257"/>
        </pc:sldMkLst>
      </pc:sldChg>
    </pc:docChg>
  </pc:docChgLst>
  <pc:docChgLst>
    <pc:chgData name="Okumura Yuri (奥村  容理)" userId="S::okumura@hakusan1.co.jp::58321176-ad6d-4dd4-b43c-aecca78b6558" providerId="AD" clId="Web-{543ECDD1-C327-E9E6-966F-0BE843764030}"/>
    <pc:docChg chg="modSld">
      <pc:chgData name="Okumura Yuri (奥村  容理)" userId="S::okumura@hakusan1.co.jp::58321176-ad6d-4dd4-b43c-aecca78b6558" providerId="AD" clId="Web-{543ECDD1-C327-E9E6-966F-0BE843764030}" dt="2021-01-26T02:54:43.893" v="0"/>
      <pc:docMkLst>
        <pc:docMk/>
      </pc:docMkLst>
      <pc:sldChg chg="addSp">
        <pc:chgData name="Okumura Yuri (奥村  容理)" userId="S::okumura@hakusan1.co.jp::58321176-ad6d-4dd4-b43c-aecca78b6558" providerId="AD" clId="Web-{543ECDD1-C327-E9E6-966F-0BE843764030}" dt="2021-01-26T02:54:43.893" v="0"/>
        <pc:sldMkLst>
          <pc:docMk/>
          <pc:sldMk cId="935810458" sldId="256"/>
        </pc:sldMkLst>
        <pc:spChg chg="add">
          <ac:chgData name="Okumura Yuri (奥村  容理)" userId="S::okumura@hakusan1.co.jp::58321176-ad6d-4dd4-b43c-aecca78b6558" providerId="AD" clId="Web-{543ECDD1-C327-E9E6-966F-0BE843764030}" dt="2021-01-26T02:54:43.893" v="0"/>
          <ac:spMkLst>
            <pc:docMk/>
            <pc:sldMk cId="935810458" sldId="256"/>
            <ac:spMk id="4" creationId="{DA57461C-C7D0-48E8-8122-929ACD7D2082}"/>
          </ac:spMkLst>
        </pc:spChg>
      </pc:sldChg>
    </pc:docChg>
  </pc:docChgLst>
  <pc:docChgLst>
    <pc:chgData name="Okumura Yuri (奥村  容理)" userId="S::okumura@hakusan1.co.jp::58321176-ad6d-4dd4-b43c-aecca78b6558" providerId="AD" clId="Web-{3C65F054-4F21-5ADD-E87D-4238B81126EC}"/>
    <pc:docChg chg="modSld">
      <pc:chgData name="Okumura Yuri (奥村  容理)" userId="S::okumura@hakusan1.co.jp::58321176-ad6d-4dd4-b43c-aecca78b6558" providerId="AD" clId="Web-{3C65F054-4F21-5ADD-E87D-4238B81126EC}" dt="2021-01-26T02:15:37.935" v="5" actId="14100"/>
      <pc:docMkLst>
        <pc:docMk/>
      </pc:docMkLst>
      <pc:sldChg chg="addSp delSp modSp">
        <pc:chgData name="Okumura Yuri (奥村  容理)" userId="S::okumura@hakusan1.co.jp::58321176-ad6d-4dd4-b43c-aecca78b6558" providerId="AD" clId="Web-{3C65F054-4F21-5ADD-E87D-4238B81126EC}" dt="2021-01-26T02:15:37.935" v="5" actId="14100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3C65F054-4F21-5ADD-E87D-4238B81126EC}" dt="2021-01-26T02:14:56.825" v="0"/>
          <ac:spMkLst>
            <pc:docMk/>
            <pc:sldMk cId="935810458" sldId="256"/>
            <ac:spMk id="7" creationId="{57D806D5-73C3-43E1-8923-20B8E842EBF1}"/>
          </ac:spMkLst>
        </pc:spChg>
        <pc:picChg chg="del">
          <ac:chgData name="Okumura Yuri (奥村  容理)" userId="S::okumura@hakusan1.co.jp::58321176-ad6d-4dd4-b43c-aecca78b6558" providerId="AD" clId="Web-{3C65F054-4F21-5ADD-E87D-4238B81126EC}" dt="2021-01-26T02:14:58.247" v="1"/>
          <ac:picMkLst>
            <pc:docMk/>
            <pc:sldMk cId="935810458" sldId="256"/>
            <ac:picMk id="2" creationId="{0BB0A120-ED3D-4D1D-A2CC-27C54216F3AB}"/>
          </ac:picMkLst>
        </pc:picChg>
        <pc:picChg chg="add mod">
          <ac:chgData name="Okumura Yuri (奥村  容理)" userId="S::okumura@hakusan1.co.jp::58321176-ad6d-4dd4-b43c-aecca78b6558" providerId="AD" clId="Web-{3C65F054-4F21-5ADD-E87D-4238B81126EC}" dt="2021-01-26T02:15:37.935" v="5" actId="14100"/>
          <ac:picMkLst>
            <pc:docMk/>
            <pc:sldMk cId="935810458" sldId="256"/>
            <ac:picMk id="3" creationId="{A8271D8A-7D49-4D12-B53A-AB9929A74634}"/>
          </ac:picMkLst>
        </pc:picChg>
      </pc:sldChg>
    </pc:docChg>
  </pc:docChgLst>
  <pc:docChgLst>
    <pc:chgData name="Okumura Yuri (奥村  容理)" userId="S::okumura@hakusan1.co.jp::58321176-ad6d-4dd4-b43c-aecca78b6558" providerId="AD" clId="Web-{E730D62C-0F67-FA5B-115C-0810F1A9D286}"/>
    <pc:docChg chg="modSld">
      <pc:chgData name="Okumura Yuri (奥村  容理)" userId="S::okumura@hakusan1.co.jp::58321176-ad6d-4dd4-b43c-aecca78b6558" providerId="AD" clId="Web-{E730D62C-0F67-FA5B-115C-0810F1A9D286}" dt="2021-01-26T03:50:08.331" v="7"/>
      <pc:docMkLst>
        <pc:docMk/>
      </pc:docMkLst>
      <pc:sldChg chg="addSp delSp modSp">
        <pc:chgData name="Okumura Yuri (奥村  容理)" userId="S::okumura@hakusan1.co.jp::58321176-ad6d-4dd4-b43c-aecca78b6558" providerId="AD" clId="Web-{E730D62C-0F67-FA5B-115C-0810F1A9D286}" dt="2021-01-26T03:50:08.331" v="7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E730D62C-0F67-FA5B-115C-0810F1A9D286}" dt="2021-01-26T03:49:32.237" v="1"/>
          <ac:spMkLst>
            <pc:docMk/>
            <pc:sldMk cId="935810458" sldId="256"/>
            <ac:spMk id="4" creationId="{DA57461C-C7D0-48E8-8122-929ACD7D2082}"/>
          </ac:spMkLst>
        </pc:spChg>
        <pc:spChg chg="add">
          <ac:chgData name="Okumura Yuri (奥村  容理)" userId="S::okumura@hakusan1.co.jp::58321176-ad6d-4dd4-b43c-aecca78b6558" providerId="AD" clId="Web-{E730D62C-0F67-FA5B-115C-0810F1A9D286}" dt="2021-01-26T03:50:08.331" v="7"/>
          <ac:spMkLst>
            <pc:docMk/>
            <pc:sldMk cId="935810458" sldId="256"/>
            <ac:spMk id="5" creationId="{956CAFDC-A298-4E35-84BD-BEE1CF00C919}"/>
          </ac:spMkLst>
        </pc:spChg>
        <pc:picChg chg="add mod">
          <ac:chgData name="Okumura Yuri (奥村  容理)" userId="S::okumura@hakusan1.co.jp::58321176-ad6d-4dd4-b43c-aecca78b6558" providerId="AD" clId="Web-{E730D62C-0F67-FA5B-115C-0810F1A9D286}" dt="2021-01-26T03:50:06.534" v="6" actId="14100"/>
          <ac:picMkLst>
            <pc:docMk/>
            <pc:sldMk cId="935810458" sldId="256"/>
            <ac:picMk id="2" creationId="{6992F483-B979-4620-9CF6-178B95392956}"/>
          </ac:picMkLst>
        </pc:picChg>
        <pc:picChg chg="del">
          <ac:chgData name="Okumura Yuri (奥村  容理)" userId="S::okumura@hakusan1.co.jp::58321176-ad6d-4dd4-b43c-aecca78b6558" providerId="AD" clId="Web-{E730D62C-0F67-FA5B-115C-0810F1A9D286}" dt="2021-01-26T03:49:28.205" v="0"/>
          <ac:picMkLst>
            <pc:docMk/>
            <pc:sldMk cId="935810458" sldId="256"/>
            <ac:picMk id="3" creationId="{A8271D8A-7D49-4D12-B53A-AB9929A74634}"/>
          </ac:picMkLst>
        </pc:picChg>
      </pc:sldChg>
    </pc:docChg>
  </pc:docChgLst>
  <pc:docChgLst>
    <pc:chgData name="Okumura Yuri (奥村  容理)" userId="S::okumura@hakusan1.co.jp::58321176-ad6d-4dd4-b43c-aecca78b6558" providerId="AD" clId="Web-{ACE71647-D308-6B4B-F07A-EACD5EEB0661}"/>
    <pc:docChg chg="modSld">
      <pc:chgData name="Okumura Yuri (奥村  容理)" userId="S::okumura@hakusan1.co.jp::58321176-ad6d-4dd4-b43c-aecca78b6558" providerId="AD" clId="Web-{ACE71647-D308-6B4B-F07A-EACD5EEB0661}" dt="2021-01-29T06:13:00.723" v="4" actId="14100"/>
      <pc:docMkLst>
        <pc:docMk/>
      </pc:docMkLst>
      <pc:sldChg chg="addSp delSp modSp">
        <pc:chgData name="Okumura Yuri (奥村  容理)" userId="S::okumura@hakusan1.co.jp::58321176-ad6d-4dd4-b43c-aecca78b6558" providerId="AD" clId="Web-{ACE71647-D308-6B4B-F07A-EACD5EEB0661}" dt="2021-01-29T06:13:00.723" v="4" actId="14100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ACE71647-D308-6B4B-F07A-EACD5EEB0661}" dt="2021-01-29T06:12:06.847" v="0"/>
          <ac:spMkLst>
            <pc:docMk/>
            <pc:sldMk cId="935810458" sldId="256"/>
            <ac:spMk id="25" creationId="{D7F5E793-9E76-4437-B830-953D50855C21}"/>
          </ac:spMkLst>
        </pc:spChg>
        <pc:picChg chg="add mod">
          <ac:chgData name="Okumura Yuri (奥村  容理)" userId="S::okumura@hakusan1.co.jp::58321176-ad6d-4dd4-b43c-aecca78b6558" providerId="AD" clId="Web-{ACE71647-D308-6B4B-F07A-EACD5EEB0661}" dt="2021-01-29T06:13:00.723" v="4" actId="14100"/>
          <ac:picMkLst>
            <pc:docMk/>
            <pc:sldMk cId="935810458" sldId="256"/>
            <ac:picMk id="2" creationId="{D4AAACEE-2D6D-4BC1-9DAC-12EF1F901210}"/>
          </ac:picMkLst>
        </pc:picChg>
        <pc:picChg chg="del">
          <ac:chgData name="Okumura Yuri (奥村  容理)" userId="S::okumura@hakusan1.co.jp::58321176-ad6d-4dd4-b43c-aecca78b6558" providerId="AD" clId="Web-{ACE71647-D308-6B4B-F07A-EACD5EEB0661}" dt="2021-01-29T06:12:08.144" v="1"/>
          <ac:picMkLst>
            <pc:docMk/>
            <pc:sldMk cId="935810458" sldId="256"/>
            <ac:picMk id="24" creationId="{ADB7F16D-B82D-4EF1-A574-3C5F7384A533}"/>
          </ac:picMkLst>
        </pc:picChg>
      </pc:sldChg>
    </pc:docChg>
  </pc:docChgLst>
  <pc:docChgLst>
    <pc:chgData name="Okumura Yuri (奥村  容理)" userId="S::okumura@hakusan1.co.jp::58321176-ad6d-4dd4-b43c-aecca78b6558" providerId="AD" clId="Web-{B4CD5F37-3379-8A02-857D-0CBC10806C71}"/>
    <pc:docChg chg="modSld">
      <pc:chgData name="Okumura Yuri (奥村  容理)" userId="S::okumura@hakusan1.co.jp::58321176-ad6d-4dd4-b43c-aecca78b6558" providerId="AD" clId="Web-{B4CD5F37-3379-8A02-857D-0CBC10806C71}" dt="2021-02-03T00:16:02.726" v="12" actId="1076"/>
      <pc:docMkLst>
        <pc:docMk/>
      </pc:docMkLst>
      <pc:sldChg chg="addSp delSp modSp">
        <pc:chgData name="Okumura Yuri (奥村  容理)" userId="S::okumura@hakusan1.co.jp::58321176-ad6d-4dd4-b43c-aecca78b6558" providerId="AD" clId="Web-{B4CD5F37-3379-8A02-857D-0CBC10806C71}" dt="2021-02-03T00:16:02.726" v="12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B4CD5F37-3379-8A02-857D-0CBC10806C71}" dt="2021-02-03T00:16:02.726" v="12" actId="1076"/>
          <ac:spMkLst>
            <pc:docMk/>
            <pc:sldMk cId="935810458" sldId="256"/>
            <ac:spMk id="7" creationId="{F98D4B82-EEC4-4CE8-9111-7E8ABC4C3F03}"/>
          </ac:spMkLst>
        </pc:spChg>
        <pc:spChg chg="del">
          <ac:chgData name="Okumura Yuri (奥村  容理)" userId="S::okumura@hakusan1.co.jp::58321176-ad6d-4dd4-b43c-aecca78b6558" providerId="AD" clId="Web-{B4CD5F37-3379-8A02-857D-0CBC10806C71}" dt="2021-02-03T00:12:20.237" v="0"/>
          <ac:spMkLst>
            <pc:docMk/>
            <pc:sldMk cId="935810458" sldId="256"/>
            <ac:spMk id="8" creationId="{C6640566-DFCC-4DA8-9BEF-01107A7A1FE6}"/>
          </ac:spMkLst>
        </pc:spChg>
        <pc:picChg chg="del">
          <ac:chgData name="Okumura Yuri (奥村  容理)" userId="S::okumura@hakusan1.co.jp::58321176-ad6d-4dd4-b43c-aecca78b6558" providerId="AD" clId="Web-{B4CD5F37-3379-8A02-857D-0CBC10806C71}" dt="2021-02-03T00:12:23.065" v="1"/>
          <ac:picMkLst>
            <pc:docMk/>
            <pc:sldMk cId="935810458" sldId="256"/>
            <ac:picMk id="2" creationId="{171FE6AE-8F55-4E7B-AAEC-B842951195AA}"/>
          </ac:picMkLst>
        </pc:picChg>
        <pc:picChg chg="add mod">
          <ac:chgData name="Okumura Yuri (奥村  容理)" userId="S::okumura@hakusan1.co.jp::58321176-ad6d-4dd4-b43c-aecca78b6558" providerId="AD" clId="Web-{B4CD5F37-3379-8A02-857D-0CBC10806C71}" dt="2021-02-03T00:14:12.083" v="9" actId="14100"/>
          <ac:picMkLst>
            <pc:docMk/>
            <pc:sldMk cId="935810458" sldId="256"/>
            <ac:picMk id="3" creationId="{7B11C8DC-4F89-46A7-AC71-DB6F39484F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4">
            <a:extLst>
              <a:ext uri="{FF2B5EF4-FFF2-40B4-BE49-F238E27FC236}">
                <a16:creationId xmlns:a16="http://schemas.microsoft.com/office/drawing/2014/main" id="{3483D71C-C844-4305-B12B-B5F66782286C}"/>
              </a:ext>
            </a:extLst>
          </p:cNvPr>
          <p:cNvSpPr/>
          <p:nvPr/>
        </p:nvSpPr>
        <p:spPr>
          <a:xfrm>
            <a:off x="7510634" y="6301459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3" name="角丸四角形 4">
            <a:extLst>
              <a:ext uri="{FF2B5EF4-FFF2-40B4-BE49-F238E27FC236}">
                <a16:creationId xmlns:a16="http://schemas.microsoft.com/office/drawing/2014/main" id="{4268969C-FD16-42C2-8746-7D9CA8297189}"/>
              </a:ext>
            </a:extLst>
          </p:cNvPr>
          <p:cNvSpPr/>
          <p:nvPr/>
        </p:nvSpPr>
        <p:spPr>
          <a:xfrm>
            <a:off x="7510786" y="6342185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B11C8DC-4F89-46A7-AC71-DB6F3948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7" y="-2461"/>
            <a:ext cx="10700863" cy="7562892"/>
          </a:xfrm>
          <a:prstGeom prst="rect">
            <a:avLst/>
          </a:prstGeom>
        </p:spPr>
      </p:pic>
      <p:sp>
        <p:nvSpPr>
          <p:cNvPr id="7" name="角丸四角形 4">
            <a:extLst>
              <a:ext uri="{FF2B5EF4-FFF2-40B4-BE49-F238E27FC236}">
                <a16:creationId xmlns:a16="http://schemas.microsoft.com/office/drawing/2014/main" id="{F98D4B82-EEC4-4CE8-9111-7E8ABC4C3F03}"/>
              </a:ext>
            </a:extLst>
          </p:cNvPr>
          <p:cNvSpPr/>
          <p:nvPr/>
        </p:nvSpPr>
        <p:spPr>
          <a:xfrm>
            <a:off x="7538583" y="6366462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19</cp:revision>
  <cp:lastPrinted>2019-03-26T23:51:13Z</cp:lastPrinted>
  <dcterms:created xsi:type="dcterms:W3CDTF">2019-03-26T23:46:55Z</dcterms:created>
  <dcterms:modified xsi:type="dcterms:W3CDTF">2021-02-03T00:16:10Z</dcterms:modified>
</cp:coreProperties>
</file>