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6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FBB189-C421-412F-9DF4-471AE2AB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" y="0"/>
            <a:ext cx="10648325" cy="756126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06940" y="6372919"/>
            <a:ext cx="302433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佐々木 宏文</cp:lastModifiedBy>
  <cp:revision>7</cp:revision>
  <cp:lastPrinted>2019-03-26T23:51:13Z</cp:lastPrinted>
  <dcterms:created xsi:type="dcterms:W3CDTF">2019-03-26T23:46:55Z</dcterms:created>
  <dcterms:modified xsi:type="dcterms:W3CDTF">2019-03-27T06:44:41Z</dcterms:modified>
</cp:coreProperties>
</file>