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AD76-72A5-EA6E-2CB1-F8EB03B2E5BE}" v="1" dt="2021-01-26T01:30:38.752"/>
    <p1510:client id="{4025D1FF-493D-1CBA-B2C0-051CFE533486}" v="18" dt="2021-03-11T00:53:27.813"/>
    <p1510:client id="{5382E532-731B-F045-4827-FAD91093D2DC}" v="9" dt="2021-01-26T01:29:02.984"/>
    <p1510:client id="{53C9B29F-8074-0000-8720-7E6376045B44}" v="8" dt="2021-03-10T04:33:44.477"/>
    <p1510:client id="{54BD5B2A-C762-FAD7-E788-B0022D96BB29}" v="4" dt="2021-02-02T02:37:45.426"/>
    <p1510:client id="{9CC39692-16E6-A104-8179-AA1EF4E48C66}" v="8" dt="2021-01-26T01:32:41.025"/>
    <p1510:client id="{BB57B49F-E03D-0000-8768-9B1542235119}" v="10" dt="2021-03-15T00:37:08.471"/>
    <p1510:client id="{C5965F3F-2F48-FDC3-D7BC-DAD3732D6EB6}" v="2" dt="2021-01-26T01:31:19.597"/>
    <p1510:client id="{CB0DB39F-C092-0000-876D-EE2738340072}" v="13" dt="2021-03-11T00:31:21.642"/>
    <p1510:client id="{E2EA2832-5E31-85C2-29A7-0D9E482C5EFA}" v="14" dt="2021-02-02T03:00:13.878"/>
    <p1510:client id="{E7D42035-3A9A-1C3D-F4E1-54465818D79E}" v="8" dt="2021-03-11T01:24:40.858"/>
    <p1510:client id="{E9BF788B-9372-772F-19E5-B8D27719BA85}" v="2" dt="2021-02-02T02:36:1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27736DD-839E-47DA-9585-3CF38F62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7" y="7522"/>
            <a:ext cx="10691367" cy="7553662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51DDE1DB-BAC4-491F-8AA5-63B91A7FE95F}"/>
              </a:ext>
            </a:extLst>
          </p:cNvPr>
          <p:cNvSpPr/>
          <p:nvPr/>
        </p:nvSpPr>
        <p:spPr>
          <a:xfrm>
            <a:off x="7453162" y="6300885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59</cp:revision>
  <cp:lastPrinted>2019-03-26T23:51:13Z</cp:lastPrinted>
  <dcterms:created xsi:type="dcterms:W3CDTF">2019-03-26T23:46:55Z</dcterms:created>
  <dcterms:modified xsi:type="dcterms:W3CDTF">2021-03-15T00:37:12Z</dcterms:modified>
</cp:coreProperties>
</file>