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1263"/>
  <p:notesSz cx="20104100" cy="14217650"/>
  <p:defaultTextStyle>
    <a:defPPr>
      <a:defRPr lang="ja-JP"/>
    </a:defPPr>
    <a:lvl1pPr marL="0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1pPr>
    <a:lvl2pPr marL="243139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2pPr>
    <a:lvl3pPr marL="486278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3pPr>
    <a:lvl4pPr marL="729417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4pPr>
    <a:lvl5pPr marL="972556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5pPr>
    <a:lvl6pPr marL="1215695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6pPr>
    <a:lvl7pPr marL="1458834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7pPr>
    <a:lvl8pPr marL="1701973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8pPr>
    <a:lvl9pPr marL="1945112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2" userDrawn="1">
          <p15:clr>
            <a:srgbClr val="A4A3A4"/>
          </p15:clr>
        </p15:guide>
        <p15:guide id="2" pos="1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602" y="90"/>
      </p:cViewPr>
      <p:guideLst>
        <p:guide orient="horz" pos="1532"/>
        <p:guide pos="11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3991"/>
            <a:ext cx="908939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4308"/>
            <a:ext cx="7485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451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090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1975"/>
            <a:ext cx="3421888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9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図 200" descr="ダイアグラム, タイムライン&#10;&#10;中程度の精度で自動的に生成された説明">
            <a:extLst>
              <a:ext uri="{FF2B5EF4-FFF2-40B4-BE49-F238E27FC236}">
                <a16:creationId xmlns:a16="http://schemas.microsoft.com/office/drawing/2014/main" id="{E8FC95B3-9442-7D87-9279-7D554AF05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1"/>
            <a:ext cx="10693400" cy="7559640"/>
          </a:xfrm>
          <a:prstGeom prst="rect">
            <a:avLst/>
          </a:prstGeom>
        </p:spPr>
      </p:pic>
      <p:sp>
        <p:nvSpPr>
          <p:cNvPr id="197" name="角丸四角形 4">
            <a:extLst>
              <a:ext uri="{FF2B5EF4-FFF2-40B4-BE49-F238E27FC236}">
                <a16:creationId xmlns:a16="http://schemas.microsoft.com/office/drawing/2014/main" id="{FE6FBBEB-6320-5780-EF72-CB709584D9D9}"/>
              </a:ext>
            </a:extLst>
          </p:cNvPr>
          <p:cNvSpPr/>
          <p:nvPr/>
        </p:nvSpPr>
        <p:spPr>
          <a:xfrm>
            <a:off x="7506940" y="6277719"/>
            <a:ext cx="2952328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nemesia_aromance_A4POP_ppt</dc:title>
  <dc:creator>飯塚 雅子</dc:creator>
  <cp:lastModifiedBy>Chiba Kana (千葉  佳奈)</cp:lastModifiedBy>
  <cp:revision>2</cp:revision>
  <dcterms:created xsi:type="dcterms:W3CDTF">2023-04-11T04:57:40Z</dcterms:created>
  <dcterms:modified xsi:type="dcterms:W3CDTF">2024-10-21T02:58:58Z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2023-04-11T00:00:00Z</vt:filetime>
  </property>
  <property fmtid="{D5CDD505-2E9C-101B-9397-08002B2CF9AE}" pid="3" name="Creator">
    <vt:lpwstr>Adobe Illustrator 27.4 (Windows)</vt:lpwstr>
  </property>
  <property fmtid="{D5CDD505-2E9C-101B-9397-08002B2CF9AE}" pid="4" name="LastSaved">
    <vt:filetime>2023-04-11T00:00:00Z</vt:filetime>
  </property>
</Properties>
</file>