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0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401430C4-C7E0-42C4-AF03-8D135BFE7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C375FEF0-A620-43D6-B32F-D977470E6AE2}"/>
              </a:ext>
            </a:extLst>
          </p:cNvPr>
          <p:cNvSpPr/>
          <p:nvPr/>
        </p:nvSpPr>
        <p:spPr>
          <a:xfrm>
            <a:off x="7578948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19</cp:revision>
  <cp:lastPrinted>2019-03-26T23:51:13Z</cp:lastPrinted>
  <dcterms:created xsi:type="dcterms:W3CDTF">2019-03-26T23:46:55Z</dcterms:created>
  <dcterms:modified xsi:type="dcterms:W3CDTF">2022-01-07T04:52:27Z</dcterms:modified>
</cp:coreProperties>
</file>