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1263"/>
  <p:notesSz cx="20104100" cy="14217650"/>
  <p:defaultTextStyle>
    <a:defPPr>
      <a:defRPr lang="ja-JP"/>
    </a:defPPr>
    <a:lvl1pPr marL="0" algn="l" defTabSz="486278" rtl="0" eaLnBrk="1" latinLnBrk="0" hangingPunct="1">
      <a:defRPr kumimoji="1" sz="957" kern="1200">
        <a:solidFill>
          <a:schemeClr val="tx1"/>
        </a:solidFill>
        <a:latin typeface="+mn-lt"/>
        <a:ea typeface="+mn-ea"/>
        <a:cs typeface="+mn-cs"/>
      </a:defRPr>
    </a:lvl1pPr>
    <a:lvl2pPr marL="243139" algn="l" defTabSz="486278" rtl="0" eaLnBrk="1" latinLnBrk="0" hangingPunct="1">
      <a:defRPr kumimoji="1" sz="957" kern="1200">
        <a:solidFill>
          <a:schemeClr val="tx1"/>
        </a:solidFill>
        <a:latin typeface="+mn-lt"/>
        <a:ea typeface="+mn-ea"/>
        <a:cs typeface="+mn-cs"/>
      </a:defRPr>
    </a:lvl2pPr>
    <a:lvl3pPr marL="486278" algn="l" defTabSz="486278" rtl="0" eaLnBrk="1" latinLnBrk="0" hangingPunct="1">
      <a:defRPr kumimoji="1" sz="957" kern="1200">
        <a:solidFill>
          <a:schemeClr val="tx1"/>
        </a:solidFill>
        <a:latin typeface="+mn-lt"/>
        <a:ea typeface="+mn-ea"/>
        <a:cs typeface="+mn-cs"/>
      </a:defRPr>
    </a:lvl3pPr>
    <a:lvl4pPr marL="729417" algn="l" defTabSz="486278" rtl="0" eaLnBrk="1" latinLnBrk="0" hangingPunct="1">
      <a:defRPr kumimoji="1" sz="957" kern="1200">
        <a:solidFill>
          <a:schemeClr val="tx1"/>
        </a:solidFill>
        <a:latin typeface="+mn-lt"/>
        <a:ea typeface="+mn-ea"/>
        <a:cs typeface="+mn-cs"/>
      </a:defRPr>
    </a:lvl4pPr>
    <a:lvl5pPr marL="972556" algn="l" defTabSz="486278" rtl="0" eaLnBrk="1" latinLnBrk="0" hangingPunct="1">
      <a:defRPr kumimoji="1" sz="957" kern="1200">
        <a:solidFill>
          <a:schemeClr val="tx1"/>
        </a:solidFill>
        <a:latin typeface="+mn-lt"/>
        <a:ea typeface="+mn-ea"/>
        <a:cs typeface="+mn-cs"/>
      </a:defRPr>
    </a:lvl5pPr>
    <a:lvl6pPr marL="1215695" algn="l" defTabSz="486278" rtl="0" eaLnBrk="1" latinLnBrk="0" hangingPunct="1">
      <a:defRPr kumimoji="1" sz="957" kern="1200">
        <a:solidFill>
          <a:schemeClr val="tx1"/>
        </a:solidFill>
        <a:latin typeface="+mn-lt"/>
        <a:ea typeface="+mn-ea"/>
        <a:cs typeface="+mn-cs"/>
      </a:defRPr>
    </a:lvl6pPr>
    <a:lvl7pPr marL="1458834" algn="l" defTabSz="486278" rtl="0" eaLnBrk="1" latinLnBrk="0" hangingPunct="1">
      <a:defRPr kumimoji="1" sz="957" kern="1200">
        <a:solidFill>
          <a:schemeClr val="tx1"/>
        </a:solidFill>
        <a:latin typeface="+mn-lt"/>
        <a:ea typeface="+mn-ea"/>
        <a:cs typeface="+mn-cs"/>
      </a:defRPr>
    </a:lvl7pPr>
    <a:lvl8pPr marL="1701973" algn="l" defTabSz="486278" rtl="0" eaLnBrk="1" latinLnBrk="0" hangingPunct="1">
      <a:defRPr kumimoji="1" sz="957" kern="1200">
        <a:solidFill>
          <a:schemeClr val="tx1"/>
        </a:solidFill>
        <a:latin typeface="+mn-lt"/>
        <a:ea typeface="+mn-ea"/>
        <a:cs typeface="+mn-cs"/>
      </a:defRPr>
    </a:lvl8pPr>
    <a:lvl9pPr marL="1945112" algn="l" defTabSz="486278" rtl="0" eaLnBrk="1" latinLnBrk="0" hangingPunct="1">
      <a:defRPr kumimoji="1" sz="95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2" userDrawn="1">
          <p15:clr>
            <a:srgbClr val="A4A3A4"/>
          </p15:clr>
        </p15:guide>
        <p15:guide id="2" pos="114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245" y="72"/>
      </p:cViewPr>
      <p:guideLst>
        <p:guide orient="horz" pos="1532"/>
        <p:guide pos="114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3991"/>
            <a:ext cx="908939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4308"/>
            <a:ext cx="74853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090"/>
            <a:ext cx="465162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090"/>
            <a:ext cx="465162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451"/>
            <a:ext cx="96240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090"/>
            <a:ext cx="96240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1975"/>
            <a:ext cx="3421888" cy="1472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1975"/>
            <a:ext cx="2459482" cy="1472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9" y="7031975"/>
            <a:ext cx="2459482" cy="1472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243139">
        <a:defRPr>
          <a:latin typeface="+mn-lt"/>
          <a:ea typeface="+mn-ea"/>
          <a:cs typeface="+mn-cs"/>
        </a:defRPr>
      </a:lvl2pPr>
      <a:lvl3pPr marL="486278">
        <a:defRPr>
          <a:latin typeface="+mn-lt"/>
          <a:ea typeface="+mn-ea"/>
          <a:cs typeface="+mn-cs"/>
        </a:defRPr>
      </a:lvl3pPr>
      <a:lvl4pPr marL="729417">
        <a:defRPr>
          <a:latin typeface="+mn-lt"/>
          <a:ea typeface="+mn-ea"/>
          <a:cs typeface="+mn-cs"/>
        </a:defRPr>
      </a:lvl4pPr>
      <a:lvl5pPr marL="972556">
        <a:defRPr>
          <a:latin typeface="+mn-lt"/>
          <a:ea typeface="+mn-ea"/>
          <a:cs typeface="+mn-cs"/>
        </a:defRPr>
      </a:lvl5pPr>
      <a:lvl6pPr marL="1215695">
        <a:defRPr>
          <a:latin typeface="+mn-lt"/>
          <a:ea typeface="+mn-ea"/>
          <a:cs typeface="+mn-cs"/>
        </a:defRPr>
      </a:lvl6pPr>
      <a:lvl7pPr marL="1458834">
        <a:defRPr>
          <a:latin typeface="+mn-lt"/>
          <a:ea typeface="+mn-ea"/>
          <a:cs typeface="+mn-cs"/>
        </a:defRPr>
      </a:lvl7pPr>
      <a:lvl8pPr marL="1701973">
        <a:defRPr>
          <a:latin typeface="+mn-lt"/>
          <a:ea typeface="+mn-ea"/>
          <a:cs typeface="+mn-cs"/>
        </a:defRPr>
      </a:lvl8pPr>
      <a:lvl9pPr marL="194511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43139">
        <a:defRPr>
          <a:latin typeface="+mn-lt"/>
          <a:ea typeface="+mn-ea"/>
          <a:cs typeface="+mn-cs"/>
        </a:defRPr>
      </a:lvl2pPr>
      <a:lvl3pPr marL="486278">
        <a:defRPr>
          <a:latin typeface="+mn-lt"/>
          <a:ea typeface="+mn-ea"/>
          <a:cs typeface="+mn-cs"/>
        </a:defRPr>
      </a:lvl3pPr>
      <a:lvl4pPr marL="729417">
        <a:defRPr>
          <a:latin typeface="+mn-lt"/>
          <a:ea typeface="+mn-ea"/>
          <a:cs typeface="+mn-cs"/>
        </a:defRPr>
      </a:lvl4pPr>
      <a:lvl5pPr marL="972556">
        <a:defRPr>
          <a:latin typeface="+mn-lt"/>
          <a:ea typeface="+mn-ea"/>
          <a:cs typeface="+mn-cs"/>
        </a:defRPr>
      </a:lvl5pPr>
      <a:lvl6pPr marL="1215695">
        <a:defRPr>
          <a:latin typeface="+mn-lt"/>
          <a:ea typeface="+mn-ea"/>
          <a:cs typeface="+mn-cs"/>
        </a:defRPr>
      </a:lvl6pPr>
      <a:lvl7pPr marL="1458834">
        <a:defRPr>
          <a:latin typeface="+mn-lt"/>
          <a:ea typeface="+mn-ea"/>
          <a:cs typeface="+mn-cs"/>
        </a:defRPr>
      </a:lvl7pPr>
      <a:lvl8pPr marL="1701973">
        <a:defRPr>
          <a:latin typeface="+mn-lt"/>
          <a:ea typeface="+mn-ea"/>
          <a:cs typeface="+mn-cs"/>
        </a:defRPr>
      </a:lvl8pPr>
      <a:lvl9pPr marL="194511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9" Type="http://schemas.openxmlformats.org/officeDocument/2006/relationships/image" Target="../media/image38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42" Type="http://schemas.openxmlformats.org/officeDocument/2006/relationships/image" Target="../media/image41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40" Type="http://schemas.openxmlformats.org/officeDocument/2006/relationships/image" Target="../media/image39.png"/><Relationship Id="rId45" Type="http://schemas.openxmlformats.org/officeDocument/2006/relationships/image" Target="../media/image44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4" Type="http://schemas.openxmlformats.org/officeDocument/2006/relationships/image" Target="../media/image43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Relationship Id="rId43" Type="http://schemas.openxmlformats.org/officeDocument/2006/relationships/image" Target="../media/image42.png"/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png"/><Relationship Id="rId46" Type="http://schemas.openxmlformats.org/officeDocument/2006/relationships/image" Target="../media/image45.png"/><Relationship Id="rId20" Type="http://schemas.openxmlformats.org/officeDocument/2006/relationships/image" Target="../media/image19.png"/><Relationship Id="rId41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25218" y="1384"/>
            <a:ext cx="2947179" cy="3732520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796" y="1218551"/>
            <a:ext cx="10691808" cy="6341464"/>
            <a:chOff x="0" y="2291276"/>
            <a:chExt cx="20104100" cy="11924030"/>
          </a:xfrm>
        </p:grpSpPr>
        <p:pic>
          <p:nvPicPr>
            <p:cNvPr id="4" name="object 4"/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2291276"/>
              <a:ext cx="9459911" cy="11923693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0" y="11763559"/>
              <a:ext cx="20104100" cy="2451735"/>
            </a:xfrm>
            <a:custGeom>
              <a:avLst/>
              <a:gdLst/>
              <a:ahLst/>
              <a:cxnLst/>
              <a:rect l="l" t="t" r="r" b="b"/>
              <a:pathLst>
                <a:path w="20104100" h="2451734">
                  <a:moveTo>
                    <a:pt x="20104065" y="0"/>
                  </a:moveTo>
                  <a:lnTo>
                    <a:pt x="0" y="0"/>
                  </a:lnTo>
                  <a:lnTo>
                    <a:pt x="0" y="2451410"/>
                  </a:lnTo>
                  <a:lnTo>
                    <a:pt x="20104065" y="2451410"/>
                  </a:lnTo>
                  <a:lnTo>
                    <a:pt x="20104065" y="0"/>
                  </a:lnTo>
                  <a:close/>
                </a:path>
              </a:pathLst>
            </a:custGeom>
            <a:solidFill>
              <a:srgbClr val="FDBA4C"/>
            </a:solidFill>
          </p:spPr>
          <p:txBody>
            <a:bodyPr wrap="square" lIns="0" tIns="0" rIns="0" bIns="0" rtlCol="0"/>
            <a:lstStyle/>
            <a:p>
              <a:endParaRPr sz="509"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4780870" y="303802"/>
            <a:ext cx="1164076" cy="534252"/>
            <a:chOff x="8988104" y="571248"/>
            <a:chExt cx="2188845" cy="1004569"/>
          </a:xfrm>
        </p:grpSpPr>
        <p:sp>
          <p:nvSpPr>
            <p:cNvPr id="7" name="object 7"/>
            <p:cNvSpPr/>
            <p:nvPr/>
          </p:nvSpPr>
          <p:spPr>
            <a:xfrm>
              <a:off x="8988095" y="571257"/>
              <a:ext cx="2188845" cy="1004569"/>
            </a:xfrm>
            <a:custGeom>
              <a:avLst/>
              <a:gdLst/>
              <a:ahLst/>
              <a:cxnLst/>
              <a:rect l="l" t="t" r="r" b="b"/>
              <a:pathLst>
                <a:path w="2188845" h="1004569">
                  <a:moveTo>
                    <a:pt x="789927" y="269976"/>
                  </a:moveTo>
                  <a:lnTo>
                    <a:pt x="785863" y="223304"/>
                  </a:lnTo>
                  <a:lnTo>
                    <a:pt x="773658" y="180403"/>
                  </a:lnTo>
                  <a:lnTo>
                    <a:pt x="753364" y="141262"/>
                  </a:lnTo>
                  <a:lnTo>
                    <a:pt x="724979" y="105892"/>
                  </a:lnTo>
                  <a:lnTo>
                    <a:pt x="688543" y="74295"/>
                  </a:lnTo>
                  <a:lnTo>
                    <a:pt x="656831" y="54419"/>
                  </a:lnTo>
                  <a:lnTo>
                    <a:pt x="652272" y="51549"/>
                  </a:lnTo>
                  <a:lnTo>
                    <a:pt x="626338" y="39865"/>
                  </a:lnTo>
                  <a:lnTo>
                    <a:pt x="626338" y="273240"/>
                  </a:lnTo>
                  <a:lnTo>
                    <a:pt x="622033" y="328625"/>
                  </a:lnTo>
                  <a:lnTo>
                    <a:pt x="609092" y="376491"/>
                  </a:lnTo>
                  <a:lnTo>
                    <a:pt x="587540" y="416852"/>
                  </a:lnTo>
                  <a:lnTo>
                    <a:pt x="557352" y="449707"/>
                  </a:lnTo>
                  <a:lnTo>
                    <a:pt x="518553" y="475081"/>
                  </a:lnTo>
                  <a:lnTo>
                    <a:pt x="448106" y="497217"/>
                  </a:lnTo>
                  <a:lnTo>
                    <a:pt x="404672" y="502767"/>
                  </a:lnTo>
                  <a:lnTo>
                    <a:pt x="355765" y="504609"/>
                  </a:lnTo>
                  <a:lnTo>
                    <a:pt x="347865" y="504609"/>
                  </a:lnTo>
                  <a:lnTo>
                    <a:pt x="339953" y="504367"/>
                  </a:lnTo>
                  <a:lnTo>
                    <a:pt x="331597" y="503783"/>
                  </a:lnTo>
                  <a:lnTo>
                    <a:pt x="323596" y="503034"/>
                  </a:lnTo>
                  <a:lnTo>
                    <a:pt x="278803" y="498335"/>
                  </a:lnTo>
                  <a:lnTo>
                    <a:pt x="278803" y="104521"/>
                  </a:lnTo>
                  <a:lnTo>
                    <a:pt x="289280" y="63601"/>
                  </a:lnTo>
                  <a:lnTo>
                    <a:pt x="346240" y="54419"/>
                  </a:lnTo>
                  <a:lnTo>
                    <a:pt x="392849" y="56159"/>
                  </a:lnTo>
                  <a:lnTo>
                    <a:pt x="435292" y="61404"/>
                  </a:lnTo>
                  <a:lnTo>
                    <a:pt x="473532" y="70167"/>
                  </a:lnTo>
                  <a:lnTo>
                    <a:pt x="550316" y="106654"/>
                  </a:lnTo>
                  <a:lnTo>
                    <a:pt x="583590" y="137858"/>
                  </a:lnTo>
                  <a:lnTo>
                    <a:pt x="607352" y="176034"/>
                  </a:lnTo>
                  <a:lnTo>
                    <a:pt x="621601" y="221170"/>
                  </a:lnTo>
                  <a:lnTo>
                    <a:pt x="626338" y="273240"/>
                  </a:lnTo>
                  <a:lnTo>
                    <a:pt x="626338" y="39865"/>
                  </a:lnTo>
                  <a:lnTo>
                    <a:pt x="564819" y="18529"/>
                  </a:lnTo>
                  <a:lnTo>
                    <a:pt x="513626" y="8229"/>
                  </a:lnTo>
                  <a:lnTo>
                    <a:pt x="457479" y="2057"/>
                  </a:lnTo>
                  <a:lnTo>
                    <a:pt x="396354" y="0"/>
                  </a:lnTo>
                  <a:lnTo>
                    <a:pt x="0" y="12"/>
                  </a:lnTo>
                  <a:lnTo>
                    <a:pt x="0" y="27089"/>
                  </a:lnTo>
                  <a:lnTo>
                    <a:pt x="36728" y="31648"/>
                  </a:lnTo>
                  <a:lnTo>
                    <a:pt x="66370" y="38519"/>
                  </a:lnTo>
                  <a:lnTo>
                    <a:pt x="104406" y="59182"/>
                  </a:lnTo>
                  <a:lnTo>
                    <a:pt x="122199" y="97701"/>
                  </a:lnTo>
                  <a:lnTo>
                    <a:pt x="128130" y="163245"/>
                  </a:lnTo>
                  <a:lnTo>
                    <a:pt x="128130" y="815403"/>
                  </a:lnTo>
                  <a:lnTo>
                    <a:pt x="126809" y="857961"/>
                  </a:lnTo>
                  <a:lnTo>
                    <a:pt x="116205" y="917714"/>
                  </a:lnTo>
                  <a:lnTo>
                    <a:pt x="69557" y="956589"/>
                  </a:lnTo>
                  <a:lnTo>
                    <a:pt x="101" y="969327"/>
                  </a:lnTo>
                  <a:lnTo>
                    <a:pt x="0" y="996416"/>
                  </a:lnTo>
                  <a:lnTo>
                    <a:pt x="422973" y="996429"/>
                  </a:lnTo>
                  <a:lnTo>
                    <a:pt x="422973" y="969327"/>
                  </a:lnTo>
                  <a:lnTo>
                    <a:pt x="381317" y="965022"/>
                  </a:lnTo>
                  <a:lnTo>
                    <a:pt x="347840" y="958748"/>
                  </a:lnTo>
                  <a:lnTo>
                    <a:pt x="305206" y="940498"/>
                  </a:lnTo>
                  <a:lnTo>
                    <a:pt x="285381" y="902614"/>
                  </a:lnTo>
                  <a:lnTo>
                    <a:pt x="278803" y="833069"/>
                  </a:lnTo>
                  <a:lnTo>
                    <a:pt x="278803" y="559015"/>
                  </a:lnTo>
                  <a:lnTo>
                    <a:pt x="289102" y="559130"/>
                  </a:lnTo>
                  <a:lnTo>
                    <a:pt x="301840" y="559460"/>
                  </a:lnTo>
                  <a:lnTo>
                    <a:pt x="334733" y="560768"/>
                  </a:lnTo>
                  <a:lnTo>
                    <a:pt x="383895" y="562165"/>
                  </a:lnTo>
                  <a:lnTo>
                    <a:pt x="396938" y="562279"/>
                  </a:lnTo>
                  <a:lnTo>
                    <a:pt x="451523" y="560362"/>
                  </a:lnTo>
                  <a:lnTo>
                    <a:pt x="463473" y="559015"/>
                  </a:lnTo>
                  <a:lnTo>
                    <a:pt x="502983" y="554596"/>
                  </a:lnTo>
                  <a:lnTo>
                    <a:pt x="551294" y="544982"/>
                  </a:lnTo>
                  <a:lnTo>
                    <a:pt x="596493" y="531520"/>
                  </a:lnTo>
                  <a:lnTo>
                    <a:pt x="638556" y="514184"/>
                  </a:lnTo>
                  <a:lnTo>
                    <a:pt x="656132" y="504609"/>
                  </a:lnTo>
                  <a:lnTo>
                    <a:pt x="677494" y="492988"/>
                  </a:lnTo>
                  <a:lnTo>
                    <a:pt x="717931" y="462000"/>
                  </a:lnTo>
                  <a:lnTo>
                    <a:pt x="749414" y="424180"/>
                  </a:lnTo>
                  <a:lnTo>
                    <a:pt x="771918" y="379552"/>
                  </a:lnTo>
                  <a:lnTo>
                    <a:pt x="785418" y="328142"/>
                  </a:lnTo>
                  <a:lnTo>
                    <a:pt x="789927" y="269976"/>
                  </a:lnTo>
                  <a:close/>
                </a:path>
                <a:path w="2188845" h="1004569">
                  <a:moveTo>
                    <a:pt x="2188400" y="12"/>
                  </a:moveTo>
                  <a:lnTo>
                    <a:pt x="1892604" y="0"/>
                  </a:lnTo>
                  <a:lnTo>
                    <a:pt x="1892617" y="26873"/>
                  </a:lnTo>
                  <a:lnTo>
                    <a:pt x="1913115" y="28143"/>
                  </a:lnTo>
                  <a:lnTo>
                    <a:pt x="1930857" y="30416"/>
                  </a:lnTo>
                  <a:lnTo>
                    <a:pt x="1975408" y="47536"/>
                  </a:lnTo>
                  <a:lnTo>
                    <a:pt x="1997481" y="95580"/>
                  </a:lnTo>
                  <a:lnTo>
                    <a:pt x="1997252" y="101942"/>
                  </a:lnTo>
                  <a:lnTo>
                    <a:pt x="1990293" y="143738"/>
                  </a:lnTo>
                  <a:lnTo>
                    <a:pt x="1979396" y="182118"/>
                  </a:lnTo>
                  <a:lnTo>
                    <a:pt x="1785886" y="709244"/>
                  </a:lnTo>
                  <a:lnTo>
                    <a:pt x="1569859" y="149974"/>
                  </a:lnTo>
                  <a:lnTo>
                    <a:pt x="1555432" y="109296"/>
                  </a:lnTo>
                  <a:lnTo>
                    <a:pt x="1552511" y="95110"/>
                  </a:lnTo>
                  <a:lnTo>
                    <a:pt x="1552524" y="86271"/>
                  </a:lnTo>
                  <a:lnTo>
                    <a:pt x="1571459" y="42938"/>
                  </a:lnTo>
                  <a:lnTo>
                    <a:pt x="1616087" y="29337"/>
                  </a:lnTo>
                  <a:lnTo>
                    <a:pt x="1663560" y="26873"/>
                  </a:lnTo>
                  <a:lnTo>
                    <a:pt x="1663560" y="0"/>
                  </a:lnTo>
                  <a:lnTo>
                    <a:pt x="1259763" y="12"/>
                  </a:lnTo>
                  <a:lnTo>
                    <a:pt x="1259763" y="26860"/>
                  </a:lnTo>
                  <a:lnTo>
                    <a:pt x="1282293" y="27838"/>
                  </a:lnTo>
                  <a:lnTo>
                    <a:pt x="1301762" y="30060"/>
                  </a:lnTo>
                  <a:lnTo>
                    <a:pt x="1350378" y="48755"/>
                  </a:lnTo>
                  <a:lnTo>
                    <a:pt x="1380248" y="82423"/>
                  </a:lnTo>
                  <a:lnTo>
                    <a:pt x="1462189" y="289979"/>
                  </a:lnTo>
                  <a:lnTo>
                    <a:pt x="1305471" y="705510"/>
                  </a:lnTo>
                  <a:lnTo>
                    <a:pt x="1089545" y="144881"/>
                  </a:lnTo>
                  <a:lnTo>
                    <a:pt x="1075880" y="101942"/>
                  </a:lnTo>
                  <a:lnTo>
                    <a:pt x="1073619" y="80340"/>
                  </a:lnTo>
                  <a:lnTo>
                    <a:pt x="1075702" y="65214"/>
                  </a:lnTo>
                  <a:lnTo>
                    <a:pt x="1106868" y="35115"/>
                  </a:lnTo>
                  <a:lnTo>
                    <a:pt x="1148727" y="27978"/>
                  </a:lnTo>
                  <a:lnTo>
                    <a:pt x="1168946" y="26873"/>
                  </a:lnTo>
                  <a:lnTo>
                    <a:pt x="1168958" y="0"/>
                  </a:lnTo>
                  <a:lnTo>
                    <a:pt x="825042" y="0"/>
                  </a:lnTo>
                  <a:lnTo>
                    <a:pt x="825042" y="26873"/>
                  </a:lnTo>
                  <a:lnTo>
                    <a:pt x="852284" y="31635"/>
                  </a:lnTo>
                  <a:lnTo>
                    <a:pt x="871359" y="42125"/>
                  </a:lnTo>
                  <a:lnTo>
                    <a:pt x="900493" y="80225"/>
                  </a:lnTo>
                  <a:lnTo>
                    <a:pt x="926312" y="131826"/>
                  </a:lnTo>
                  <a:lnTo>
                    <a:pt x="943140" y="171475"/>
                  </a:lnTo>
                  <a:lnTo>
                    <a:pt x="962583" y="220370"/>
                  </a:lnTo>
                  <a:lnTo>
                    <a:pt x="984643" y="278511"/>
                  </a:lnTo>
                  <a:lnTo>
                    <a:pt x="1009332" y="345909"/>
                  </a:lnTo>
                  <a:lnTo>
                    <a:pt x="1135468" y="695388"/>
                  </a:lnTo>
                  <a:lnTo>
                    <a:pt x="1247101" y="1004087"/>
                  </a:lnTo>
                  <a:lnTo>
                    <a:pt x="1269415" y="1004087"/>
                  </a:lnTo>
                  <a:lnTo>
                    <a:pt x="1498104" y="376021"/>
                  </a:lnTo>
                  <a:lnTo>
                    <a:pt x="1671116" y="833640"/>
                  </a:lnTo>
                  <a:lnTo>
                    <a:pt x="1736686" y="1004087"/>
                  </a:lnTo>
                  <a:lnTo>
                    <a:pt x="1760524" y="1004087"/>
                  </a:lnTo>
                  <a:lnTo>
                    <a:pt x="1854936" y="735050"/>
                  </a:lnTo>
                  <a:lnTo>
                    <a:pt x="1915045" y="563321"/>
                  </a:lnTo>
                  <a:lnTo>
                    <a:pt x="2071090" y="118833"/>
                  </a:lnTo>
                  <a:lnTo>
                    <a:pt x="2094572" y="74371"/>
                  </a:lnTo>
                  <a:lnTo>
                    <a:pt x="2127478" y="45351"/>
                  </a:lnTo>
                  <a:lnTo>
                    <a:pt x="2169604" y="30251"/>
                  </a:lnTo>
                  <a:lnTo>
                    <a:pt x="2188400" y="26873"/>
                  </a:lnTo>
                  <a:lnTo>
                    <a:pt x="2188400" y="12"/>
                  </a:lnTo>
                  <a:close/>
                </a:path>
              </a:pathLst>
            </a:custGeom>
            <a:solidFill>
              <a:srgbClr val="090204"/>
            </a:solidFill>
          </p:spPr>
          <p:txBody>
            <a:bodyPr wrap="square" lIns="0" tIns="0" rIns="0" bIns="0" rtlCol="0"/>
            <a:lstStyle/>
            <a:p>
              <a:endParaRPr sz="509"/>
            </a:p>
          </p:txBody>
        </p:sp>
        <p:sp>
          <p:nvSpPr>
            <p:cNvPr id="8" name="object 8"/>
            <p:cNvSpPr/>
            <p:nvPr/>
          </p:nvSpPr>
          <p:spPr>
            <a:xfrm>
              <a:off x="9567583" y="822981"/>
              <a:ext cx="605790" cy="684530"/>
            </a:xfrm>
            <a:custGeom>
              <a:avLst/>
              <a:gdLst/>
              <a:ahLst/>
              <a:cxnLst/>
              <a:rect l="l" t="t" r="r" b="b"/>
              <a:pathLst>
                <a:path w="605790" h="684530">
                  <a:moveTo>
                    <a:pt x="605289" y="0"/>
                  </a:moveTo>
                  <a:lnTo>
                    <a:pt x="573920" y="38335"/>
                  </a:lnTo>
                  <a:lnTo>
                    <a:pt x="538576" y="61177"/>
                  </a:lnTo>
                  <a:lnTo>
                    <a:pt x="473673" y="98822"/>
                  </a:lnTo>
                  <a:lnTo>
                    <a:pt x="436854" y="118357"/>
                  </a:lnTo>
                  <a:lnTo>
                    <a:pt x="351398" y="159671"/>
                  </a:lnTo>
                  <a:lnTo>
                    <a:pt x="305819" y="182744"/>
                  </a:lnTo>
                  <a:lnTo>
                    <a:pt x="260379" y="208289"/>
                  </a:lnTo>
                  <a:lnTo>
                    <a:pt x="216607" y="236954"/>
                  </a:lnTo>
                  <a:lnTo>
                    <a:pt x="176033" y="269385"/>
                  </a:lnTo>
                  <a:lnTo>
                    <a:pt x="139641" y="305935"/>
                  </a:lnTo>
                  <a:lnTo>
                    <a:pt x="108233" y="344924"/>
                  </a:lnTo>
                  <a:lnTo>
                    <a:pt x="81600" y="385364"/>
                  </a:lnTo>
                  <a:lnTo>
                    <a:pt x="59531" y="426268"/>
                  </a:lnTo>
                  <a:lnTo>
                    <a:pt x="41817" y="466650"/>
                  </a:lnTo>
                  <a:lnTo>
                    <a:pt x="28248" y="505521"/>
                  </a:lnTo>
                  <a:lnTo>
                    <a:pt x="18453" y="546268"/>
                  </a:lnTo>
                  <a:lnTo>
                    <a:pt x="10504" y="593932"/>
                  </a:lnTo>
                  <a:lnTo>
                    <a:pt x="4364" y="642096"/>
                  </a:lnTo>
                  <a:lnTo>
                    <a:pt x="0" y="684343"/>
                  </a:lnTo>
                  <a:lnTo>
                    <a:pt x="41782" y="658675"/>
                  </a:lnTo>
                  <a:lnTo>
                    <a:pt x="85744" y="629657"/>
                  </a:lnTo>
                  <a:lnTo>
                    <a:pt x="129881" y="597870"/>
                  </a:lnTo>
                  <a:lnTo>
                    <a:pt x="172191" y="563895"/>
                  </a:lnTo>
                  <a:lnTo>
                    <a:pt x="228513" y="514140"/>
                  </a:lnTo>
                  <a:lnTo>
                    <a:pt x="256992" y="486506"/>
                  </a:lnTo>
                  <a:lnTo>
                    <a:pt x="287135" y="454562"/>
                  </a:lnTo>
                  <a:lnTo>
                    <a:pt x="320030" y="416454"/>
                  </a:lnTo>
                  <a:lnTo>
                    <a:pt x="356766" y="370328"/>
                  </a:lnTo>
                  <a:lnTo>
                    <a:pt x="398432" y="314330"/>
                  </a:lnTo>
                  <a:lnTo>
                    <a:pt x="446115" y="246607"/>
                  </a:lnTo>
                  <a:lnTo>
                    <a:pt x="490682" y="180745"/>
                  </a:lnTo>
                  <a:lnTo>
                    <a:pt x="528176" y="124022"/>
                  </a:lnTo>
                  <a:lnTo>
                    <a:pt x="558467" y="77172"/>
                  </a:lnTo>
                  <a:lnTo>
                    <a:pt x="581424" y="40931"/>
                  </a:lnTo>
                  <a:lnTo>
                    <a:pt x="602145" y="5691"/>
                  </a:lnTo>
                  <a:lnTo>
                    <a:pt x="605289" y="0"/>
                  </a:lnTo>
                  <a:close/>
                </a:path>
              </a:pathLst>
            </a:custGeom>
            <a:solidFill>
              <a:srgbClr val="68954F"/>
            </a:solidFill>
          </p:spPr>
          <p:txBody>
            <a:bodyPr wrap="square" lIns="0" tIns="0" rIns="0" bIns="0" rtlCol="0"/>
            <a:lstStyle/>
            <a:p>
              <a:endParaRPr sz="509"/>
            </a:p>
          </p:txBody>
        </p:sp>
        <p:sp>
          <p:nvSpPr>
            <p:cNvPr id="9" name="object 9"/>
            <p:cNvSpPr/>
            <p:nvPr/>
          </p:nvSpPr>
          <p:spPr>
            <a:xfrm>
              <a:off x="9459920" y="824488"/>
              <a:ext cx="713740" cy="749935"/>
            </a:xfrm>
            <a:custGeom>
              <a:avLst/>
              <a:gdLst/>
              <a:ahLst/>
              <a:cxnLst/>
              <a:rect l="l" t="t" r="r" b="b"/>
              <a:pathLst>
                <a:path w="713740" h="749935">
                  <a:moveTo>
                    <a:pt x="713416" y="0"/>
                  </a:moveTo>
                  <a:lnTo>
                    <a:pt x="710165" y="5108"/>
                  </a:lnTo>
                  <a:lnTo>
                    <a:pt x="704581" y="14526"/>
                  </a:lnTo>
                  <a:lnTo>
                    <a:pt x="689089" y="39423"/>
                  </a:lnTo>
                  <a:lnTo>
                    <a:pt x="666132" y="75664"/>
                  </a:lnTo>
                  <a:lnTo>
                    <a:pt x="635841" y="122514"/>
                  </a:lnTo>
                  <a:lnTo>
                    <a:pt x="598347" y="179237"/>
                  </a:lnTo>
                  <a:lnTo>
                    <a:pt x="553780" y="245098"/>
                  </a:lnTo>
                  <a:lnTo>
                    <a:pt x="506096" y="312822"/>
                  </a:lnTo>
                  <a:lnTo>
                    <a:pt x="464431" y="368820"/>
                  </a:lnTo>
                  <a:lnTo>
                    <a:pt x="427695" y="414946"/>
                  </a:lnTo>
                  <a:lnTo>
                    <a:pt x="394799" y="453053"/>
                  </a:lnTo>
                  <a:lnTo>
                    <a:pt x="364656" y="484997"/>
                  </a:lnTo>
                  <a:lnTo>
                    <a:pt x="336177" y="512631"/>
                  </a:lnTo>
                  <a:lnTo>
                    <a:pt x="279856" y="562387"/>
                  </a:lnTo>
                  <a:lnTo>
                    <a:pt x="237546" y="596362"/>
                  </a:lnTo>
                  <a:lnTo>
                    <a:pt x="193408" y="628149"/>
                  </a:lnTo>
                  <a:lnTo>
                    <a:pt x="149446" y="657166"/>
                  </a:lnTo>
                  <a:lnTo>
                    <a:pt x="107664" y="682835"/>
                  </a:lnTo>
                  <a:lnTo>
                    <a:pt x="65038" y="707439"/>
                  </a:lnTo>
                  <a:lnTo>
                    <a:pt x="30896" y="726077"/>
                  </a:lnTo>
                  <a:lnTo>
                    <a:pt x="0" y="742020"/>
                  </a:lnTo>
                  <a:lnTo>
                    <a:pt x="100728" y="749340"/>
                  </a:lnTo>
                  <a:lnTo>
                    <a:pt x="170588" y="746935"/>
                  </a:lnTo>
                  <a:lnTo>
                    <a:pt x="242238" y="730445"/>
                  </a:lnTo>
                  <a:lnTo>
                    <a:pt x="348332" y="695511"/>
                  </a:lnTo>
                  <a:lnTo>
                    <a:pt x="405484" y="672607"/>
                  </a:lnTo>
                  <a:lnTo>
                    <a:pt x="454853" y="645881"/>
                  </a:lnTo>
                  <a:lnTo>
                    <a:pt x="497156" y="615740"/>
                  </a:lnTo>
                  <a:lnTo>
                    <a:pt x="533113" y="582589"/>
                  </a:lnTo>
                  <a:lnTo>
                    <a:pt x="563443" y="546835"/>
                  </a:lnTo>
                  <a:lnTo>
                    <a:pt x="588865" y="508883"/>
                  </a:lnTo>
                  <a:lnTo>
                    <a:pt x="610099" y="469139"/>
                  </a:lnTo>
                  <a:lnTo>
                    <a:pt x="627863" y="428010"/>
                  </a:lnTo>
                  <a:lnTo>
                    <a:pt x="642877" y="385900"/>
                  </a:lnTo>
                  <a:lnTo>
                    <a:pt x="655860" y="343217"/>
                  </a:lnTo>
                  <a:lnTo>
                    <a:pt x="679966" y="236371"/>
                  </a:lnTo>
                  <a:lnTo>
                    <a:pt x="698072" y="124304"/>
                  </a:lnTo>
                  <a:lnTo>
                    <a:pt x="709460" y="35888"/>
                  </a:lnTo>
                  <a:lnTo>
                    <a:pt x="713416" y="0"/>
                  </a:lnTo>
                  <a:close/>
                </a:path>
              </a:pathLst>
            </a:custGeom>
            <a:solidFill>
              <a:srgbClr val="487035"/>
            </a:solidFill>
          </p:spPr>
          <p:txBody>
            <a:bodyPr wrap="square" lIns="0" tIns="0" rIns="0" bIns="0" rtlCol="0"/>
            <a:lstStyle/>
            <a:p>
              <a:endParaRPr sz="509"/>
            </a:p>
          </p:txBody>
        </p:sp>
      </p:grpSp>
      <p:pic>
        <p:nvPicPr>
          <p:cNvPr id="10" name="object 10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01172" y="1140669"/>
            <a:ext cx="46256" cy="46189"/>
          </a:xfrm>
          <a:prstGeom prst="rect">
            <a:avLst/>
          </a:prstGeom>
        </p:spPr>
      </p:pic>
      <p:sp>
        <p:nvSpPr>
          <p:cNvPr id="11" name="object 11"/>
          <p:cNvSpPr/>
          <p:nvPr/>
        </p:nvSpPr>
        <p:spPr>
          <a:xfrm>
            <a:off x="4859213" y="912875"/>
            <a:ext cx="951321" cy="167503"/>
          </a:xfrm>
          <a:custGeom>
            <a:avLst/>
            <a:gdLst/>
            <a:ahLst/>
            <a:cxnLst/>
            <a:rect l="l" t="t" r="r" b="b"/>
            <a:pathLst>
              <a:path w="1788795" h="314960">
                <a:moveTo>
                  <a:pt x="239737" y="88595"/>
                </a:moveTo>
                <a:lnTo>
                  <a:pt x="222529" y="41389"/>
                </a:lnTo>
                <a:lnTo>
                  <a:pt x="199009" y="23368"/>
                </a:lnTo>
                <a:lnTo>
                  <a:pt x="191985" y="19291"/>
                </a:lnTo>
                <a:lnTo>
                  <a:pt x="190334" y="18732"/>
                </a:lnTo>
                <a:lnTo>
                  <a:pt x="190334" y="89750"/>
                </a:lnTo>
                <a:lnTo>
                  <a:pt x="188315" y="110337"/>
                </a:lnTo>
                <a:lnTo>
                  <a:pt x="158000" y="150914"/>
                </a:lnTo>
                <a:lnTo>
                  <a:pt x="108940" y="159981"/>
                </a:lnTo>
                <a:lnTo>
                  <a:pt x="106603" y="159981"/>
                </a:lnTo>
                <a:lnTo>
                  <a:pt x="104051" y="159867"/>
                </a:lnTo>
                <a:lnTo>
                  <a:pt x="101727" y="159524"/>
                </a:lnTo>
                <a:lnTo>
                  <a:pt x="99161" y="159296"/>
                </a:lnTo>
                <a:lnTo>
                  <a:pt x="93814" y="158711"/>
                </a:lnTo>
                <a:lnTo>
                  <a:pt x="86029" y="157670"/>
                </a:lnTo>
                <a:lnTo>
                  <a:pt x="85966" y="31851"/>
                </a:lnTo>
                <a:lnTo>
                  <a:pt x="86842" y="28028"/>
                </a:lnTo>
                <a:lnTo>
                  <a:pt x="91033" y="24307"/>
                </a:lnTo>
                <a:lnTo>
                  <a:pt x="96837" y="23368"/>
                </a:lnTo>
                <a:lnTo>
                  <a:pt x="106019" y="23368"/>
                </a:lnTo>
                <a:lnTo>
                  <a:pt x="144399" y="28117"/>
                </a:lnTo>
                <a:lnTo>
                  <a:pt x="181419" y="54127"/>
                </a:lnTo>
                <a:lnTo>
                  <a:pt x="190334" y="89750"/>
                </a:lnTo>
                <a:lnTo>
                  <a:pt x="190334" y="18732"/>
                </a:lnTo>
                <a:lnTo>
                  <a:pt x="171488" y="12293"/>
                </a:lnTo>
                <a:lnTo>
                  <a:pt x="147599" y="8115"/>
                </a:lnTo>
                <a:lnTo>
                  <a:pt x="120319" y="6743"/>
                </a:lnTo>
                <a:lnTo>
                  <a:pt x="0" y="6743"/>
                </a:lnTo>
                <a:lnTo>
                  <a:pt x="0" y="15341"/>
                </a:lnTo>
                <a:lnTo>
                  <a:pt x="11315" y="16675"/>
                </a:lnTo>
                <a:lnTo>
                  <a:pt x="20383" y="18719"/>
                </a:lnTo>
                <a:lnTo>
                  <a:pt x="39217" y="54127"/>
                </a:lnTo>
                <a:lnTo>
                  <a:pt x="39281" y="253580"/>
                </a:lnTo>
                <a:lnTo>
                  <a:pt x="38874" y="266192"/>
                </a:lnTo>
                <a:lnTo>
                  <a:pt x="11899" y="297815"/>
                </a:lnTo>
                <a:lnTo>
                  <a:pt x="0" y="299389"/>
                </a:lnTo>
                <a:lnTo>
                  <a:pt x="0" y="308114"/>
                </a:lnTo>
                <a:lnTo>
                  <a:pt x="129400" y="308114"/>
                </a:lnTo>
                <a:lnTo>
                  <a:pt x="129324" y="299389"/>
                </a:lnTo>
                <a:lnTo>
                  <a:pt x="116789" y="298081"/>
                </a:lnTo>
                <a:lnTo>
                  <a:pt x="106680" y="296214"/>
                </a:lnTo>
                <a:lnTo>
                  <a:pt x="85915" y="258584"/>
                </a:lnTo>
                <a:lnTo>
                  <a:pt x="85902" y="176479"/>
                </a:lnTo>
                <a:lnTo>
                  <a:pt x="89522" y="176479"/>
                </a:lnTo>
                <a:lnTo>
                  <a:pt x="116484" y="177419"/>
                </a:lnTo>
                <a:lnTo>
                  <a:pt x="121373" y="177419"/>
                </a:lnTo>
                <a:lnTo>
                  <a:pt x="138239" y="176479"/>
                </a:lnTo>
                <a:lnTo>
                  <a:pt x="145669" y="176072"/>
                </a:lnTo>
                <a:lnTo>
                  <a:pt x="167817" y="172085"/>
                </a:lnTo>
                <a:lnTo>
                  <a:pt x="187883" y="165493"/>
                </a:lnTo>
                <a:lnTo>
                  <a:pt x="198767" y="159981"/>
                </a:lnTo>
                <a:lnTo>
                  <a:pt x="205905" y="156375"/>
                </a:lnTo>
                <a:lnTo>
                  <a:pt x="220751" y="144183"/>
                </a:lnTo>
                <a:lnTo>
                  <a:pt x="231317" y="128854"/>
                </a:lnTo>
                <a:lnTo>
                  <a:pt x="237629" y="110324"/>
                </a:lnTo>
                <a:lnTo>
                  <a:pt x="239737" y="88595"/>
                </a:lnTo>
                <a:close/>
              </a:path>
              <a:path w="1788795" h="314960">
                <a:moveTo>
                  <a:pt x="552843" y="299389"/>
                </a:moveTo>
                <a:lnTo>
                  <a:pt x="513549" y="277876"/>
                </a:lnTo>
                <a:lnTo>
                  <a:pt x="423862" y="167182"/>
                </a:lnTo>
                <a:lnTo>
                  <a:pt x="419722" y="162077"/>
                </a:lnTo>
                <a:lnTo>
                  <a:pt x="437743" y="158407"/>
                </a:lnTo>
                <a:lnTo>
                  <a:pt x="453796" y="153200"/>
                </a:lnTo>
                <a:lnTo>
                  <a:pt x="489635" y="128066"/>
                </a:lnTo>
                <a:lnTo>
                  <a:pt x="502158" y="86029"/>
                </a:lnTo>
                <a:lnTo>
                  <a:pt x="499033" y="62725"/>
                </a:lnTo>
                <a:lnTo>
                  <a:pt x="489661" y="43370"/>
                </a:lnTo>
                <a:lnTo>
                  <a:pt x="474002" y="27978"/>
                </a:lnTo>
                <a:lnTo>
                  <a:pt x="465188" y="23368"/>
                </a:lnTo>
                <a:lnTo>
                  <a:pt x="452742" y="16878"/>
                </a:lnTo>
                <a:lnTo>
                  <a:pt x="452742" y="85445"/>
                </a:lnTo>
                <a:lnTo>
                  <a:pt x="450456" y="104419"/>
                </a:lnTo>
                <a:lnTo>
                  <a:pt x="416242" y="141732"/>
                </a:lnTo>
                <a:lnTo>
                  <a:pt x="368731" y="150609"/>
                </a:lnTo>
                <a:lnTo>
                  <a:pt x="345884" y="151968"/>
                </a:lnTo>
                <a:lnTo>
                  <a:pt x="345884" y="32321"/>
                </a:lnTo>
                <a:lnTo>
                  <a:pt x="347395" y="28016"/>
                </a:lnTo>
                <a:lnTo>
                  <a:pt x="353212" y="24307"/>
                </a:lnTo>
                <a:lnTo>
                  <a:pt x="361124" y="23368"/>
                </a:lnTo>
                <a:lnTo>
                  <a:pt x="374129" y="23368"/>
                </a:lnTo>
                <a:lnTo>
                  <a:pt x="420179" y="31153"/>
                </a:lnTo>
                <a:lnTo>
                  <a:pt x="450697" y="67157"/>
                </a:lnTo>
                <a:lnTo>
                  <a:pt x="452742" y="85445"/>
                </a:lnTo>
                <a:lnTo>
                  <a:pt x="452742" y="16878"/>
                </a:lnTo>
                <a:lnTo>
                  <a:pt x="405193" y="7353"/>
                </a:lnTo>
                <a:lnTo>
                  <a:pt x="386245" y="6743"/>
                </a:lnTo>
                <a:lnTo>
                  <a:pt x="259499" y="6743"/>
                </a:lnTo>
                <a:lnTo>
                  <a:pt x="259499" y="15341"/>
                </a:lnTo>
                <a:lnTo>
                  <a:pt x="271030" y="16675"/>
                </a:lnTo>
                <a:lnTo>
                  <a:pt x="280314" y="18681"/>
                </a:lnTo>
                <a:lnTo>
                  <a:pt x="299491" y="56045"/>
                </a:lnTo>
                <a:lnTo>
                  <a:pt x="299491" y="253568"/>
                </a:lnTo>
                <a:lnTo>
                  <a:pt x="288366" y="292785"/>
                </a:lnTo>
                <a:lnTo>
                  <a:pt x="259499" y="299389"/>
                </a:lnTo>
                <a:lnTo>
                  <a:pt x="259499" y="308114"/>
                </a:lnTo>
                <a:lnTo>
                  <a:pt x="387273" y="308114"/>
                </a:lnTo>
                <a:lnTo>
                  <a:pt x="387273" y="299389"/>
                </a:lnTo>
                <a:lnTo>
                  <a:pt x="375437" y="297967"/>
                </a:lnTo>
                <a:lnTo>
                  <a:pt x="365887" y="295986"/>
                </a:lnTo>
                <a:lnTo>
                  <a:pt x="345884" y="258457"/>
                </a:lnTo>
                <a:lnTo>
                  <a:pt x="345884" y="168579"/>
                </a:lnTo>
                <a:lnTo>
                  <a:pt x="365772" y="167182"/>
                </a:lnTo>
                <a:lnTo>
                  <a:pt x="479704" y="308114"/>
                </a:lnTo>
                <a:lnTo>
                  <a:pt x="552843" y="308114"/>
                </a:lnTo>
                <a:lnTo>
                  <a:pt x="552843" y="299389"/>
                </a:lnTo>
                <a:close/>
              </a:path>
              <a:path w="1788795" h="314960">
                <a:moveTo>
                  <a:pt x="851877" y="157530"/>
                </a:moveTo>
                <a:lnTo>
                  <a:pt x="840409" y="91655"/>
                </a:lnTo>
                <a:lnTo>
                  <a:pt x="806310" y="40690"/>
                </a:lnTo>
                <a:lnTo>
                  <a:pt x="800265" y="35864"/>
                </a:lnTo>
                <a:lnTo>
                  <a:pt x="800265" y="157543"/>
                </a:lnTo>
                <a:lnTo>
                  <a:pt x="798487" y="191770"/>
                </a:lnTo>
                <a:lnTo>
                  <a:pt x="784225" y="245262"/>
                </a:lnTo>
                <a:lnTo>
                  <a:pt x="756615" y="279133"/>
                </a:lnTo>
                <a:lnTo>
                  <a:pt x="722172" y="295795"/>
                </a:lnTo>
                <a:lnTo>
                  <a:pt x="702830" y="297878"/>
                </a:lnTo>
                <a:lnTo>
                  <a:pt x="682942" y="295719"/>
                </a:lnTo>
                <a:lnTo>
                  <a:pt x="648220" y="278549"/>
                </a:lnTo>
                <a:lnTo>
                  <a:pt x="620864" y="244068"/>
                </a:lnTo>
                <a:lnTo>
                  <a:pt x="606691" y="191046"/>
                </a:lnTo>
                <a:lnTo>
                  <a:pt x="604926" y="157530"/>
                </a:lnTo>
                <a:lnTo>
                  <a:pt x="606704" y="123812"/>
                </a:lnTo>
                <a:lnTo>
                  <a:pt x="620928" y="70624"/>
                </a:lnTo>
                <a:lnTo>
                  <a:pt x="648373" y="36106"/>
                </a:lnTo>
                <a:lnTo>
                  <a:pt x="683107" y="18884"/>
                </a:lnTo>
                <a:lnTo>
                  <a:pt x="702830" y="16725"/>
                </a:lnTo>
                <a:lnTo>
                  <a:pt x="721918" y="18783"/>
                </a:lnTo>
                <a:lnTo>
                  <a:pt x="771321" y="49872"/>
                </a:lnTo>
                <a:lnTo>
                  <a:pt x="793064" y="93332"/>
                </a:lnTo>
                <a:lnTo>
                  <a:pt x="800265" y="157543"/>
                </a:lnTo>
                <a:lnTo>
                  <a:pt x="800265" y="35864"/>
                </a:lnTo>
                <a:lnTo>
                  <a:pt x="759333" y="10185"/>
                </a:lnTo>
                <a:lnTo>
                  <a:pt x="702589" y="0"/>
                </a:lnTo>
                <a:lnTo>
                  <a:pt x="673112" y="2527"/>
                </a:lnTo>
                <a:lnTo>
                  <a:pt x="621449" y="22707"/>
                </a:lnTo>
                <a:lnTo>
                  <a:pt x="579158" y="64198"/>
                </a:lnTo>
                <a:lnTo>
                  <a:pt x="556183" y="122758"/>
                </a:lnTo>
                <a:lnTo>
                  <a:pt x="553300" y="157543"/>
                </a:lnTo>
                <a:lnTo>
                  <a:pt x="556006" y="190614"/>
                </a:lnTo>
                <a:lnTo>
                  <a:pt x="577494" y="247421"/>
                </a:lnTo>
                <a:lnTo>
                  <a:pt x="618756" y="290169"/>
                </a:lnTo>
                <a:lnTo>
                  <a:pt x="671944" y="311810"/>
                </a:lnTo>
                <a:lnTo>
                  <a:pt x="702602" y="314502"/>
                </a:lnTo>
                <a:lnTo>
                  <a:pt x="731469" y="312051"/>
                </a:lnTo>
                <a:lnTo>
                  <a:pt x="771652" y="297878"/>
                </a:lnTo>
                <a:lnTo>
                  <a:pt x="804684" y="275323"/>
                </a:lnTo>
                <a:lnTo>
                  <a:pt x="840105" y="223977"/>
                </a:lnTo>
                <a:lnTo>
                  <a:pt x="848944" y="192633"/>
                </a:lnTo>
                <a:lnTo>
                  <a:pt x="851877" y="157530"/>
                </a:lnTo>
                <a:close/>
              </a:path>
              <a:path w="1788795" h="314960">
                <a:moveTo>
                  <a:pt x="1155230" y="6743"/>
                </a:moveTo>
                <a:lnTo>
                  <a:pt x="1062570" y="6731"/>
                </a:lnTo>
                <a:lnTo>
                  <a:pt x="1062570" y="15341"/>
                </a:lnTo>
                <a:lnTo>
                  <a:pt x="1072680" y="15582"/>
                </a:lnTo>
                <a:lnTo>
                  <a:pt x="1079881" y="16624"/>
                </a:lnTo>
                <a:lnTo>
                  <a:pt x="1091857" y="21501"/>
                </a:lnTo>
                <a:lnTo>
                  <a:pt x="1095578" y="27432"/>
                </a:lnTo>
                <a:lnTo>
                  <a:pt x="1095578" y="39293"/>
                </a:lnTo>
                <a:lnTo>
                  <a:pt x="1094892" y="43484"/>
                </a:lnTo>
                <a:lnTo>
                  <a:pt x="1093482" y="48590"/>
                </a:lnTo>
                <a:lnTo>
                  <a:pt x="1089774" y="60223"/>
                </a:lnTo>
                <a:lnTo>
                  <a:pt x="1022210" y="239382"/>
                </a:lnTo>
                <a:lnTo>
                  <a:pt x="950950" y="80911"/>
                </a:lnTo>
                <a:lnTo>
                  <a:pt x="938834" y="53200"/>
                </a:lnTo>
                <a:lnTo>
                  <a:pt x="933729" y="40690"/>
                </a:lnTo>
                <a:lnTo>
                  <a:pt x="932459" y="35687"/>
                </a:lnTo>
                <a:lnTo>
                  <a:pt x="932459" y="24638"/>
                </a:lnTo>
                <a:lnTo>
                  <a:pt x="936066" y="19888"/>
                </a:lnTo>
                <a:lnTo>
                  <a:pt x="947585" y="16281"/>
                </a:lnTo>
                <a:lnTo>
                  <a:pt x="955243" y="15468"/>
                </a:lnTo>
                <a:lnTo>
                  <a:pt x="966762" y="15341"/>
                </a:lnTo>
                <a:lnTo>
                  <a:pt x="966762" y="6731"/>
                </a:lnTo>
                <a:lnTo>
                  <a:pt x="845146" y="6743"/>
                </a:lnTo>
                <a:lnTo>
                  <a:pt x="845146" y="15341"/>
                </a:lnTo>
                <a:lnTo>
                  <a:pt x="852881" y="16332"/>
                </a:lnTo>
                <a:lnTo>
                  <a:pt x="859675" y="18084"/>
                </a:lnTo>
                <a:lnTo>
                  <a:pt x="886371" y="48818"/>
                </a:lnTo>
                <a:lnTo>
                  <a:pt x="1005827" y="313105"/>
                </a:lnTo>
                <a:lnTo>
                  <a:pt x="1012812" y="313105"/>
                </a:lnTo>
                <a:lnTo>
                  <a:pt x="1113142" y="56972"/>
                </a:lnTo>
                <a:lnTo>
                  <a:pt x="1133944" y="22910"/>
                </a:lnTo>
                <a:lnTo>
                  <a:pt x="1155230" y="15341"/>
                </a:lnTo>
                <a:lnTo>
                  <a:pt x="1155230" y="6743"/>
                </a:lnTo>
                <a:close/>
              </a:path>
              <a:path w="1788795" h="314960">
                <a:moveTo>
                  <a:pt x="1448460" y="231825"/>
                </a:moveTo>
                <a:lnTo>
                  <a:pt x="1435900" y="231838"/>
                </a:lnTo>
                <a:lnTo>
                  <a:pt x="1426591" y="249097"/>
                </a:lnTo>
                <a:lnTo>
                  <a:pt x="1416786" y="262877"/>
                </a:lnTo>
                <a:lnTo>
                  <a:pt x="1383271" y="284264"/>
                </a:lnTo>
                <a:lnTo>
                  <a:pt x="1327886" y="289852"/>
                </a:lnTo>
                <a:lnTo>
                  <a:pt x="1308785" y="289699"/>
                </a:lnTo>
                <a:lnTo>
                  <a:pt x="1268361" y="280555"/>
                </a:lnTo>
                <a:lnTo>
                  <a:pt x="1268361" y="159156"/>
                </a:lnTo>
                <a:lnTo>
                  <a:pt x="1337297" y="159169"/>
                </a:lnTo>
                <a:lnTo>
                  <a:pt x="1378165" y="173113"/>
                </a:lnTo>
                <a:lnTo>
                  <a:pt x="1387411" y="202768"/>
                </a:lnTo>
                <a:lnTo>
                  <a:pt x="1398460" y="202768"/>
                </a:lnTo>
                <a:lnTo>
                  <a:pt x="1398460" y="97434"/>
                </a:lnTo>
                <a:lnTo>
                  <a:pt x="1387411" y="97434"/>
                </a:lnTo>
                <a:lnTo>
                  <a:pt x="1384769" y="109435"/>
                </a:lnTo>
                <a:lnTo>
                  <a:pt x="1381747" y="119291"/>
                </a:lnTo>
                <a:lnTo>
                  <a:pt x="1337297" y="140919"/>
                </a:lnTo>
                <a:lnTo>
                  <a:pt x="1268361" y="140919"/>
                </a:lnTo>
                <a:lnTo>
                  <a:pt x="1268361" y="32791"/>
                </a:lnTo>
                <a:lnTo>
                  <a:pt x="1269301" y="28943"/>
                </a:lnTo>
                <a:lnTo>
                  <a:pt x="1270571" y="26504"/>
                </a:lnTo>
                <a:lnTo>
                  <a:pt x="1272311" y="24422"/>
                </a:lnTo>
                <a:lnTo>
                  <a:pt x="1276375" y="23368"/>
                </a:lnTo>
                <a:lnTo>
                  <a:pt x="1344637" y="23368"/>
                </a:lnTo>
                <a:lnTo>
                  <a:pt x="1388668" y="28321"/>
                </a:lnTo>
                <a:lnTo>
                  <a:pt x="1413586" y="71158"/>
                </a:lnTo>
                <a:lnTo>
                  <a:pt x="1425321" y="71158"/>
                </a:lnTo>
                <a:lnTo>
                  <a:pt x="1422996" y="6743"/>
                </a:lnTo>
                <a:lnTo>
                  <a:pt x="1181862" y="6743"/>
                </a:lnTo>
                <a:lnTo>
                  <a:pt x="1181862" y="15341"/>
                </a:lnTo>
                <a:lnTo>
                  <a:pt x="1193457" y="16560"/>
                </a:lnTo>
                <a:lnTo>
                  <a:pt x="1202778" y="18503"/>
                </a:lnTo>
                <a:lnTo>
                  <a:pt x="1221968" y="56045"/>
                </a:lnTo>
                <a:lnTo>
                  <a:pt x="1221968" y="258572"/>
                </a:lnTo>
                <a:lnTo>
                  <a:pt x="1202626" y="295783"/>
                </a:lnTo>
                <a:lnTo>
                  <a:pt x="1181862" y="299389"/>
                </a:lnTo>
                <a:lnTo>
                  <a:pt x="1181862" y="308114"/>
                </a:lnTo>
                <a:lnTo>
                  <a:pt x="1427873" y="308114"/>
                </a:lnTo>
                <a:lnTo>
                  <a:pt x="1448460" y="231825"/>
                </a:lnTo>
                <a:close/>
              </a:path>
              <a:path w="1788795" h="314960">
                <a:moveTo>
                  <a:pt x="1788769" y="6731"/>
                </a:moveTo>
                <a:lnTo>
                  <a:pt x="1681467" y="6743"/>
                </a:lnTo>
                <a:lnTo>
                  <a:pt x="1681467" y="15341"/>
                </a:lnTo>
                <a:lnTo>
                  <a:pt x="1692897" y="16725"/>
                </a:lnTo>
                <a:lnTo>
                  <a:pt x="1702104" y="18783"/>
                </a:lnTo>
                <a:lnTo>
                  <a:pt x="1724240" y="56286"/>
                </a:lnTo>
                <a:lnTo>
                  <a:pt x="1724939" y="73240"/>
                </a:lnTo>
                <a:lnTo>
                  <a:pt x="1724939" y="224155"/>
                </a:lnTo>
                <a:lnTo>
                  <a:pt x="1548917" y="6743"/>
                </a:lnTo>
                <a:lnTo>
                  <a:pt x="1470901" y="6743"/>
                </a:lnTo>
                <a:lnTo>
                  <a:pt x="1470901" y="15341"/>
                </a:lnTo>
                <a:lnTo>
                  <a:pt x="1480197" y="15582"/>
                </a:lnTo>
                <a:lnTo>
                  <a:pt x="1487170" y="16624"/>
                </a:lnTo>
                <a:lnTo>
                  <a:pt x="1491830" y="18605"/>
                </a:lnTo>
                <a:lnTo>
                  <a:pt x="1496479" y="20345"/>
                </a:lnTo>
                <a:lnTo>
                  <a:pt x="1502168" y="25349"/>
                </a:lnTo>
                <a:lnTo>
                  <a:pt x="1515084" y="40347"/>
                </a:lnTo>
                <a:lnTo>
                  <a:pt x="1515071" y="240792"/>
                </a:lnTo>
                <a:lnTo>
                  <a:pt x="1514576" y="257111"/>
                </a:lnTo>
                <a:lnTo>
                  <a:pt x="1493951" y="294640"/>
                </a:lnTo>
                <a:lnTo>
                  <a:pt x="1470901" y="299389"/>
                </a:lnTo>
                <a:lnTo>
                  <a:pt x="1470901" y="308114"/>
                </a:lnTo>
                <a:lnTo>
                  <a:pt x="1578330" y="308114"/>
                </a:lnTo>
                <a:lnTo>
                  <a:pt x="1578330" y="299389"/>
                </a:lnTo>
                <a:lnTo>
                  <a:pt x="1566976" y="297764"/>
                </a:lnTo>
                <a:lnTo>
                  <a:pt x="1557845" y="295516"/>
                </a:lnTo>
                <a:lnTo>
                  <a:pt x="1536001" y="257759"/>
                </a:lnTo>
                <a:lnTo>
                  <a:pt x="1535315" y="240792"/>
                </a:lnTo>
                <a:lnTo>
                  <a:pt x="1535315" y="63715"/>
                </a:lnTo>
                <a:lnTo>
                  <a:pt x="1737499" y="313105"/>
                </a:lnTo>
                <a:lnTo>
                  <a:pt x="1745284" y="313105"/>
                </a:lnTo>
                <a:lnTo>
                  <a:pt x="1745284" y="73825"/>
                </a:lnTo>
                <a:lnTo>
                  <a:pt x="1745830" y="57518"/>
                </a:lnTo>
                <a:lnTo>
                  <a:pt x="1767027" y="19888"/>
                </a:lnTo>
                <a:lnTo>
                  <a:pt x="1788769" y="15354"/>
                </a:lnTo>
                <a:lnTo>
                  <a:pt x="1788769" y="6731"/>
                </a:lnTo>
                <a:close/>
              </a:path>
            </a:pathLst>
          </a:custGeom>
          <a:solidFill>
            <a:srgbClr val="090204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12" name="object 12"/>
          <p:cNvSpPr/>
          <p:nvPr/>
        </p:nvSpPr>
        <p:spPr>
          <a:xfrm>
            <a:off x="4751559" y="1137761"/>
            <a:ext cx="1136722" cy="168854"/>
          </a:xfrm>
          <a:custGeom>
            <a:avLst/>
            <a:gdLst/>
            <a:ahLst/>
            <a:cxnLst/>
            <a:rect l="l" t="t" r="r" b="b"/>
            <a:pathLst>
              <a:path w="2137409" h="317500">
                <a:moveTo>
                  <a:pt x="427520" y="15354"/>
                </a:moveTo>
                <a:lnTo>
                  <a:pt x="427507" y="6527"/>
                </a:lnTo>
                <a:lnTo>
                  <a:pt x="335889" y="6515"/>
                </a:lnTo>
                <a:lnTo>
                  <a:pt x="335889" y="15354"/>
                </a:lnTo>
                <a:lnTo>
                  <a:pt x="344957" y="15709"/>
                </a:lnTo>
                <a:lnTo>
                  <a:pt x="351701" y="16624"/>
                </a:lnTo>
                <a:lnTo>
                  <a:pt x="356247" y="18719"/>
                </a:lnTo>
                <a:lnTo>
                  <a:pt x="364375" y="21869"/>
                </a:lnTo>
                <a:lnTo>
                  <a:pt x="368338" y="27787"/>
                </a:lnTo>
                <a:lnTo>
                  <a:pt x="360540" y="69176"/>
                </a:lnTo>
                <a:lnTo>
                  <a:pt x="302755" y="224993"/>
                </a:lnTo>
                <a:lnTo>
                  <a:pt x="233934" y="46520"/>
                </a:lnTo>
                <a:lnTo>
                  <a:pt x="232397" y="42316"/>
                </a:lnTo>
                <a:lnTo>
                  <a:pt x="231254" y="38493"/>
                </a:lnTo>
                <a:lnTo>
                  <a:pt x="230911" y="36055"/>
                </a:lnTo>
                <a:lnTo>
                  <a:pt x="230911" y="25476"/>
                </a:lnTo>
                <a:lnTo>
                  <a:pt x="263918" y="15354"/>
                </a:lnTo>
                <a:lnTo>
                  <a:pt x="263918" y="6515"/>
                </a:lnTo>
                <a:lnTo>
                  <a:pt x="141135" y="6515"/>
                </a:lnTo>
                <a:lnTo>
                  <a:pt x="141135" y="15354"/>
                </a:lnTo>
                <a:lnTo>
                  <a:pt x="151142" y="15481"/>
                </a:lnTo>
                <a:lnTo>
                  <a:pt x="158584" y="16522"/>
                </a:lnTo>
                <a:lnTo>
                  <a:pt x="203352" y="94996"/>
                </a:lnTo>
                <a:lnTo>
                  <a:pt x="154736" y="223939"/>
                </a:lnTo>
                <a:lnTo>
                  <a:pt x="86499" y="46748"/>
                </a:lnTo>
                <a:lnTo>
                  <a:pt x="83693" y="37439"/>
                </a:lnTo>
                <a:lnTo>
                  <a:pt x="83248" y="34531"/>
                </a:lnTo>
                <a:lnTo>
                  <a:pt x="83248" y="24892"/>
                </a:lnTo>
                <a:lnTo>
                  <a:pt x="113004" y="15354"/>
                </a:lnTo>
                <a:lnTo>
                  <a:pt x="113004" y="6515"/>
                </a:lnTo>
                <a:lnTo>
                  <a:pt x="0" y="6515"/>
                </a:lnTo>
                <a:lnTo>
                  <a:pt x="0" y="15354"/>
                </a:lnTo>
                <a:lnTo>
                  <a:pt x="9499" y="16776"/>
                </a:lnTo>
                <a:lnTo>
                  <a:pt x="17627" y="19900"/>
                </a:lnTo>
                <a:lnTo>
                  <a:pt x="42875" y="59512"/>
                </a:lnTo>
                <a:lnTo>
                  <a:pt x="63246" y="113245"/>
                </a:lnTo>
                <a:lnTo>
                  <a:pt x="102425" y="220916"/>
                </a:lnTo>
                <a:lnTo>
                  <a:pt x="136728" y="315899"/>
                </a:lnTo>
                <a:lnTo>
                  <a:pt x="143713" y="315899"/>
                </a:lnTo>
                <a:lnTo>
                  <a:pt x="214744" y="121970"/>
                </a:lnTo>
                <a:lnTo>
                  <a:pt x="268109" y="263474"/>
                </a:lnTo>
                <a:lnTo>
                  <a:pt x="288340" y="315899"/>
                </a:lnTo>
                <a:lnTo>
                  <a:pt x="294843" y="315899"/>
                </a:lnTo>
                <a:lnTo>
                  <a:pt x="391109" y="43141"/>
                </a:lnTo>
                <a:lnTo>
                  <a:pt x="394423" y="35839"/>
                </a:lnTo>
                <a:lnTo>
                  <a:pt x="419252" y="16522"/>
                </a:lnTo>
                <a:lnTo>
                  <a:pt x="427520" y="15354"/>
                </a:lnTo>
                <a:close/>
              </a:path>
              <a:path w="2137409" h="317500">
                <a:moveTo>
                  <a:pt x="587844" y="6515"/>
                </a:moveTo>
                <a:lnTo>
                  <a:pt x="452742" y="6515"/>
                </a:lnTo>
                <a:lnTo>
                  <a:pt x="452742" y="15354"/>
                </a:lnTo>
                <a:lnTo>
                  <a:pt x="465505" y="16357"/>
                </a:lnTo>
                <a:lnTo>
                  <a:pt x="475729" y="18122"/>
                </a:lnTo>
                <a:lnTo>
                  <a:pt x="497039" y="56629"/>
                </a:lnTo>
                <a:lnTo>
                  <a:pt x="497039" y="260794"/>
                </a:lnTo>
                <a:lnTo>
                  <a:pt x="483476" y="296697"/>
                </a:lnTo>
                <a:lnTo>
                  <a:pt x="452742" y="302069"/>
                </a:lnTo>
                <a:lnTo>
                  <a:pt x="452742" y="310667"/>
                </a:lnTo>
                <a:lnTo>
                  <a:pt x="587844" y="310667"/>
                </a:lnTo>
                <a:lnTo>
                  <a:pt x="587844" y="302069"/>
                </a:lnTo>
                <a:lnTo>
                  <a:pt x="575119" y="300824"/>
                </a:lnTo>
                <a:lnTo>
                  <a:pt x="564832" y="299034"/>
                </a:lnTo>
                <a:lnTo>
                  <a:pt x="543433" y="260794"/>
                </a:lnTo>
                <a:lnTo>
                  <a:pt x="543420" y="56629"/>
                </a:lnTo>
                <a:lnTo>
                  <a:pt x="543953" y="45034"/>
                </a:lnTo>
                <a:lnTo>
                  <a:pt x="575106" y="16357"/>
                </a:lnTo>
                <a:lnTo>
                  <a:pt x="587844" y="15354"/>
                </a:lnTo>
                <a:lnTo>
                  <a:pt x="587844" y="6515"/>
                </a:lnTo>
                <a:close/>
              </a:path>
              <a:path w="2137409" h="317500">
                <a:moveTo>
                  <a:pt x="941882" y="6515"/>
                </a:moveTo>
                <a:lnTo>
                  <a:pt x="833742" y="6515"/>
                </a:lnTo>
                <a:lnTo>
                  <a:pt x="833742" y="15354"/>
                </a:lnTo>
                <a:lnTo>
                  <a:pt x="845324" y="16725"/>
                </a:lnTo>
                <a:lnTo>
                  <a:pt x="854697" y="18770"/>
                </a:lnTo>
                <a:lnTo>
                  <a:pt x="877214" y="56654"/>
                </a:lnTo>
                <a:lnTo>
                  <a:pt x="877938" y="73825"/>
                </a:lnTo>
                <a:lnTo>
                  <a:pt x="877938" y="226847"/>
                </a:lnTo>
                <a:lnTo>
                  <a:pt x="699808" y="6515"/>
                </a:lnTo>
                <a:lnTo>
                  <a:pt x="621690" y="6515"/>
                </a:lnTo>
                <a:lnTo>
                  <a:pt x="621690" y="15354"/>
                </a:lnTo>
                <a:lnTo>
                  <a:pt x="631101" y="15709"/>
                </a:lnTo>
                <a:lnTo>
                  <a:pt x="638187" y="16624"/>
                </a:lnTo>
                <a:lnTo>
                  <a:pt x="647725" y="20345"/>
                </a:lnTo>
                <a:lnTo>
                  <a:pt x="653427" y="25234"/>
                </a:lnTo>
                <a:lnTo>
                  <a:pt x="660285" y="33147"/>
                </a:lnTo>
                <a:lnTo>
                  <a:pt x="666559" y="40576"/>
                </a:lnTo>
                <a:lnTo>
                  <a:pt x="666559" y="242887"/>
                </a:lnTo>
                <a:lnTo>
                  <a:pt x="662101" y="282587"/>
                </a:lnTo>
                <a:lnTo>
                  <a:pt x="621690" y="302069"/>
                </a:lnTo>
                <a:lnTo>
                  <a:pt x="621677" y="310667"/>
                </a:lnTo>
                <a:lnTo>
                  <a:pt x="729805" y="310667"/>
                </a:lnTo>
                <a:lnTo>
                  <a:pt x="729805" y="302069"/>
                </a:lnTo>
                <a:lnTo>
                  <a:pt x="718489" y="300405"/>
                </a:lnTo>
                <a:lnTo>
                  <a:pt x="709434" y="298196"/>
                </a:lnTo>
                <a:lnTo>
                  <a:pt x="687603" y="260159"/>
                </a:lnTo>
                <a:lnTo>
                  <a:pt x="686904" y="243014"/>
                </a:lnTo>
                <a:lnTo>
                  <a:pt x="686904" y="64300"/>
                </a:lnTo>
                <a:lnTo>
                  <a:pt x="890257" y="315899"/>
                </a:lnTo>
                <a:lnTo>
                  <a:pt x="898283" y="315899"/>
                </a:lnTo>
                <a:lnTo>
                  <a:pt x="898283" y="74180"/>
                </a:lnTo>
                <a:lnTo>
                  <a:pt x="898829" y="57759"/>
                </a:lnTo>
                <a:lnTo>
                  <a:pt x="920127" y="19786"/>
                </a:lnTo>
                <a:lnTo>
                  <a:pt x="941882" y="15354"/>
                </a:lnTo>
                <a:lnTo>
                  <a:pt x="941882" y="6515"/>
                </a:lnTo>
                <a:close/>
              </a:path>
              <a:path w="2137409" h="317500">
                <a:moveTo>
                  <a:pt x="1287551" y="6515"/>
                </a:moveTo>
                <a:lnTo>
                  <a:pt x="1179296" y="6515"/>
                </a:lnTo>
                <a:lnTo>
                  <a:pt x="1179296" y="15341"/>
                </a:lnTo>
                <a:lnTo>
                  <a:pt x="1190866" y="16725"/>
                </a:lnTo>
                <a:lnTo>
                  <a:pt x="1200251" y="18770"/>
                </a:lnTo>
                <a:lnTo>
                  <a:pt x="1222883" y="56654"/>
                </a:lnTo>
                <a:lnTo>
                  <a:pt x="1223581" y="73825"/>
                </a:lnTo>
                <a:lnTo>
                  <a:pt x="1223581" y="226847"/>
                </a:lnTo>
                <a:lnTo>
                  <a:pt x="1045476" y="6515"/>
                </a:lnTo>
                <a:lnTo>
                  <a:pt x="967232" y="6515"/>
                </a:lnTo>
                <a:lnTo>
                  <a:pt x="967232" y="15354"/>
                </a:lnTo>
                <a:lnTo>
                  <a:pt x="976642" y="15709"/>
                </a:lnTo>
                <a:lnTo>
                  <a:pt x="983970" y="16624"/>
                </a:lnTo>
                <a:lnTo>
                  <a:pt x="993394" y="20358"/>
                </a:lnTo>
                <a:lnTo>
                  <a:pt x="999083" y="25234"/>
                </a:lnTo>
                <a:lnTo>
                  <a:pt x="1005941" y="33134"/>
                </a:lnTo>
                <a:lnTo>
                  <a:pt x="1012215" y="40576"/>
                </a:lnTo>
                <a:lnTo>
                  <a:pt x="1012215" y="242887"/>
                </a:lnTo>
                <a:lnTo>
                  <a:pt x="1007719" y="282587"/>
                </a:lnTo>
                <a:lnTo>
                  <a:pt x="967232" y="302069"/>
                </a:lnTo>
                <a:lnTo>
                  <a:pt x="967219" y="310667"/>
                </a:lnTo>
                <a:lnTo>
                  <a:pt x="1075347" y="310667"/>
                </a:lnTo>
                <a:lnTo>
                  <a:pt x="1075347" y="302069"/>
                </a:lnTo>
                <a:lnTo>
                  <a:pt x="1064145" y="300418"/>
                </a:lnTo>
                <a:lnTo>
                  <a:pt x="1055116" y="298208"/>
                </a:lnTo>
                <a:lnTo>
                  <a:pt x="1033348" y="260159"/>
                </a:lnTo>
                <a:lnTo>
                  <a:pt x="1032687" y="243014"/>
                </a:lnTo>
                <a:lnTo>
                  <a:pt x="1032687" y="64300"/>
                </a:lnTo>
                <a:lnTo>
                  <a:pt x="1236040" y="315899"/>
                </a:lnTo>
                <a:lnTo>
                  <a:pt x="1243952" y="315899"/>
                </a:lnTo>
                <a:lnTo>
                  <a:pt x="1243952" y="74180"/>
                </a:lnTo>
                <a:lnTo>
                  <a:pt x="1244498" y="57772"/>
                </a:lnTo>
                <a:lnTo>
                  <a:pt x="1265720" y="19786"/>
                </a:lnTo>
                <a:lnTo>
                  <a:pt x="1287538" y="15354"/>
                </a:lnTo>
                <a:lnTo>
                  <a:pt x="1287551" y="6515"/>
                </a:lnTo>
                <a:close/>
              </a:path>
              <a:path w="2137409" h="317500">
                <a:moveTo>
                  <a:pt x="1582521" y="233819"/>
                </a:moveTo>
                <a:lnTo>
                  <a:pt x="1569847" y="233819"/>
                </a:lnTo>
                <a:lnTo>
                  <a:pt x="1560474" y="251434"/>
                </a:lnTo>
                <a:lnTo>
                  <a:pt x="1550631" y="265417"/>
                </a:lnTo>
                <a:lnTo>
                  <a:pt x="1516888" y="286956"/>
                </a:lnTo>
                <a:lnTo>
                  <a:pt x="1460550" y="292646"/>
                </a:lnTo>
                <a:lnTo>
                  <a:pt x="1441170" y="292493"/>
                </a:lnTo>
                <a:lnTo>
                  <a:pt x="1403121" y="288582"/>
                </a:lnTo>
                <a:lnTo>
                  <a:pt x="1400213" y="283362"/>
                </a:lnTo>
                <a:lnTo>
                  <a:pt x="1400213" y="160464"/>
                </a:lnTo>
                <a:lnTo>
                  <a:pt x="1471371" y="160464"/>
                </a:lnTo>
                <a:lnTo>
                  <a:pt x="1484604" y="161010"/>
                </a:lnTo>
                <a:lnTo>
                  <a:pt x="1518767" y="192506"/>
                </a:lnTo>
                <a:lnTo>
                  <a:pt x="1521587" y="204762"/>
                </a:lnTo>
                <a:lnTo>
                  <a:pt x="1532407" y="204762"/>
                </a:lnTo>
                <a:lnTo>
                  <a:pt x="1532407" y="98018"/>
                </a:lnTo>
                <a:lnTo>
                  <a:pt x="1521587" y="98018"/>
                </a:lnTo>
                <a:lnTo>
                  <a:pt x="1518881" y="110299"/>
                </a:lnTo>
                <a:lnTo>
                  <a:pt x="1515821" y="120319"/>
                </a:lnTo>
                <a:lnTo>
                  <a:pt x="1471371" y="142303"/>
                </a:lnTo>
                <a:lnTo>
                  <a:pt x="1400213" y="142316"/>
                </a:lnTo>
                <a:lnTo>
                  <a:pt x="1400213" y="32791"/>
                </a:lnTo>
                <a:lnTo>
                  <a:pt x="1401025" y="28714"/>
                </a:lnTo>
                <a:lnTo>
                  <a:pt x="1404162" y="24295"/>
                </a:lnTo>
                <a:lnTo>
                  <a:pt x="1408226" y="23253"/>
                </a:lnTo>
                <a:lnTo>
                  <a:pt x="1477873" y="23266"/>
                </a:lnTo>
                <a:lnTo>
                  <a:pt x="1522387" y="28359"/>
                </a:lnTo>
                <a:lnTo>
                  <a:pt x="1547634" y="71856"/>
                </a:lnTo>
                <a:lnTo>
                  <a:pt x="1559280" y="71856"/>
                </a:lnTo>
                <a:lnTo>
                  <a:pt x="1557045" y="6515"/>
                </a:lnTo>
                <a:lnTo>
                  <a:pt x="1313014" y="6527"/>
                </a:lnTo>
                <a:lnTo>
                  <a:pt x="1313002" y="15354"/>
                </a:lnTo>
                <a:lnTo>
                  <a:pt x="1324825" y="16573"/>
                </a:lnTo>
                <a:lnTo>
                  <a:pt x="1334312" y="18516"/>
                </a:lnTo>
                <a:lnTo>
                  <a:pt x="1353820" y="56629"/>
                </a:lnTo>
                <a:lnTo>
                  <a:pt x="1353820" y="260781"/>
                </a:lnTo>
                <a:lnTo>
                  <a:pt x="1334109" y="298450"/>
                </a:lnTo>
                <a:lnTo>
                  <a:pt x="1313014" y="302069"/>
                </a:lnTo>
                <a:lnTo>
                  <a:pt x="1313014" y="310667"/>
                </a:lnTo>
                <a:lnTo>
                  <a:pt x="1561934" y="310667"/>
                </a:lnTo>
                <a:lnTo>
                  <a:pt x="1582521" y="233819"/>
                </a:lnTo>
                <a:close/>
              </a:path>
              <a:path w="2137409" h="317500">
                <a:moveTo>
                  <a:pt x="1908060" y="302069"/>
                </a:moveTo>
                <a:lnTo>
                  <a:pt x="1868195" y="280682"/>
                </a:lnTo>
                <a:lnTo>
                  <a:pt x="1777504" y="169189"/>
                </a:lnTo>
                <a:lnTo>
                  <a:pt x="1773326" y="164045"/>
                </a:lnTo>
                <a:lnTo>
                  <a:pt x="1791512" y="160337"/>
                </a:lnTo>
                <a:lnTo>
                  <a:pt x="1807730" y="155092"/>
                </a:lnTo>
                <a:lnTo>
                  <a:pt x="1810092" y="153949"/>
                </a:lnTo>
                <a:lnTo>
                  <a:pt x="1821942" y="148247"/>
                </a:lnTo>
                <a:lnTo>
                  <a:pt x="1834121" y="139750"/>
                </a:lnTo>
                <a:lnTo>
                  <a:pt x="1843887" y="129590"/>
                </a:lnTo>
                <a:lnTo>
                  <a:pt x="1850859" y="117411"/>
                </a:lnTo>
                <a:lnTo>
                  <a:pt x="1855050" y="103212"/>
                </a:lnTo>
                <a:lnTo>
                  <a:pt x="1856435" y="86969"/>
                </a:lnTo>
                <a:lnTo>
                  <a:pt x="1853298" y="63423"/>
                </a:lnTo>
                <a:lnTo>
                  <a:pt x="1843862" y="43865"/>
                </a:lnTo>
                <a:lnTo>
                  <a:pt x="1828101" y="28270"/>
                </a:lnTo>
                <a:lnTo>
                  <a:pt x="1818563" y="23253"/>
                </a:lnTo>
                <a:lnTo>
                  <a:pt x="1806333" y="16814"/>
                </a:lnTo>
                <a:lnTo>
                  <a:pt x="1806333" y="86499"/>
                </a:lnTo>
                <a:lnTo>
                  <a:pt x="1804060" y="105867"/>
                </a:lnTo>
                <a:lnTo>
                  <a:pt x="1769821" y="143827"/>
                </a:lnTo>
                <a:lnTo>
                  <a:pt x="1721866" y="152641"/>
                </a:lnTo>
                <a:lnTo>
                  <a:pt x="1698777" y="153949"/>
                </a:lnTo>
                <a:lnTo>
                  <a:pt x="1698777" y="32448"/>
                </a:lnTo>
                <a:lnTo>
                  <a:pt x="1740928" y="23761"/>
                </a:lnTo>
                <a:lnTo>
                  <a:pt x="1787982" y="40271"/>
                </a:lnTo>
                <a:lnTo>
                  <a:pt x="1806333" y="86499"/>
                </a:lnTo>
                <a:lnTo>
                  <a:pt x="1806333" y="16814"/>
                </a:lnTo>
                <a:lnTo>
                  <a:pt x="1758607" y="7150"/>
                </a:lnTo>
                <a:lnTo>
                  <a:pt x="1739480" y="6515"/>
                </a:lnTo>
                <a:lnTo>
                  <a:pt x="1611820" y="6515"/>
                </a:lnTo>
                <a:lnTo>
                  <a:pt x="1611820" y="15341"/>
                </a:lnTo>
                <a:lnTo>
                  <a:pt x="1623441" y="16675"/>
                </a:lnTo>
                <a:lnTo>
                  <a:pt x="1632813" y="18707"/>
                </a:lnTo>
                <a:lnTo>
                  <a:pt x="1652397" y="56629"/>
                </a:lnTo>
                <a:lnTo>
                  <a:pt x="1652397" y="255676"/>
                </a:lnTo>
                <a:lnTo>
                  <a:pt x="1641094" y="295389"/>
                </a:lnTo>
                <a:lnTo>
                  <a:pt x="1611820" y="302069"/>
                </a:lnTo>
                <a:lnTo>
                  <a:pt x="1611820" y="310667"/>
                </a:lnTo>
                <a:lnTo>
                  <a:pt x="1740408" y="310680"/>
                </a:lnTo>
                <a:lnTo>
                  <a:pt x="1740408" y="302069"/>
                </a:lnTo>
                <a:lnTo>
                  <a:pt x="1728571" y="300710"/>
                </a:lnTo>
                <a:lnTo>
                  <a:pt x="1719008" y="298729"/>
                </a:lnTo>
                <a:lnTo>
                  <a:pt x="1698777" y="261035"/>
                </a:lnTo>
                <a:lnTo>
                  <a:pt x="1698790" y="170688"/>
                </a:lnTo>
                <a:lnTo>
                  <a:pt x="1717738" y="169189"/>
                </a:lnTo>
                <a:lnTo>
                  <a:pt x="1833092" y="310667"/>
                </a:lnTo>
                <a:lnTo>
                  <a:pt x="1908060" y="310680"/>
                </a:lnTo>
                <a:lnTo>
                  <a:pt x="1908060" y="302069"/>
                </a:lnTo>
                <a:close/>
              </a:path>
              <a:path w="2137409" h="317500">
                <a:moveTo>
                  <a:pt x="2137359" y="232892"/>
                </a:moveTo>
                <a:lnTo>
                  <a:pt x="2122106" y="186029"/>
                </a:lnTo>
                <a:lnTo>
                  <a:pt x="2086127" y="154622"/>
                </a:lnTo>
                <a:lnTo>
                  <a:pt x="2027809" y="118249"/>
                </a:lnTo>
                <a:lnTo>
                  <a:pt x="2017191" y="111290"/>
                </a:lnTo>
                <a:lnTo>
                  <a:pt x="1989378" y="84785"/>
                </a:lnTo>
                <a:lnTo>
                  <a:pt x="1983295" y="60934"/>
                </a:lnTo>
                <a:lnTo>
                  <a:pt x="1984197" y="51600"/>
                </a:lnTo>
                <a:lnTo>
                  <a:pt x="2012810" y="21729"/>
                </a:lnTo>
                <a:lnTo>
                  <a:pt x="2030488" y="18948"/>
                </a:lnTo>
                <a:lnTo>
                  <a:pt x="2042795" y="20027"/>
                </a:lnTo>
                <a:lnTo>
                  <a:pt x="2079917" y="36398"/>
                </a:lnTo>
                <a:lnTo>
                  <a:pt x="2109673" y="77635"/>
                </a:lnTo>
                <a:lnTo>
                  <a:pt x="2116188" y="98018"/>
                </a:lnTo>
                <a:lnTo>
                  <a:pt x="2127123" y="98018"/>
                </a:lnTo>
                <a:lnTo>
                  <a:pt x="2117001" y="0"/>
                </a:lnTo>
                <a:lnTo>
                  <a:pt x="2108162" y="0"/>
                </a:lnTo>
                <a:lnTo>
                  <a:pt x="2107120" y="4660"/>
                </a:lnTo>
                <a:lnTo>
                  <a:pt x="2105380" y="8496"/>
                </a:lnTo>
                <a:lnTo>
                  <a:pt x="2100846" y="13601"/>
                </a:lnTo>
                <a:lnTo>
                  <a:pt x="2097011" y="14770"/>
                </a:lnTo>
                <a:lnTo>
                  <a:pt x="2091194" y="14770"/>
                </a:lnTo>
                <a:lnTo>
                  <a:pt x="2088438" y="14312"/>
                </a:lnTo>
                <a:lnTo>
                  <a:pt x="2083308" y="12941"/>
                </a:lnTo>
                <a:lnTo>
                  <a:pt x="2075789" y="10655"/>
                </a:lnTo>
                <a:lnTo>
                  <a:pt x="2065845" y="7442"/>
                </a:lnTo>
                <a:lnTo>
                  <a:pt x="2055152" y="4178"/>
                </a:lnTo>
                <a:lnTo>
                  <a:pt x="2045208" y="1854"/>
                </a:lnTo>
                <a:lnTo>
                  <a:pt x="2036051" y="469"/>
                </a:lnTo>
                <a:lnTo>
                  <a:pt x="2027707" y="12"/>
                </a:lnTo>
                <a:lnTo>
                  <a:pt x="2009444" y="1460"/>
                </a:lnTo>
                <a:lnTo>
                  <a:pt x="1965845" y="23253"/>
                </a:lnTo>
                <a:lnTo>
                  <a:pt x="1944141" y="64630"/>
                </a:lnTo>
                <a:lnTo>
                  <a:pt x="1942731" y="81394"/>
                </a:lnTo>
                <a:lnTo>
                  <a:pt x="1943925" y="94284"/>
                </a:lnTo>
                <a:lnTo>
                  <a:pt x="1962137" y="129654"/>
                </a:lnTo>
                <a:lnTo>
                  <a:pt x="2029929" y="176847"/>
                </a:lnTo>
                <a:lnTo>
                  <a:pt x="2045462" y="186817"/>
                </a:lnTo>
                <a:lnTo>
                  <a:pt x="2081695" y="217373"/>
                </a:lnTo>
                <a:lnTo>
                  <a:pt x="2090724" y="247878"/>
                </a:lnTo>
                <a:lnTo>
                  <a:pt x="2089759" y="259638"/>
                </a:lnTo>
                <a:lnTo>
                  <a:pt x="2066607" y="292823"/>
                </a:lnTo>
                <a:lnTo>
                  <a:pt x="2037130" y="300685"/>
                </a:lnTo>
                <a:lnTo>
                  <a:pt x="2017814" y="298678"/>
                </a:lnTo>
                <a:lnTo>
                  <a:pt x="1969808" y="268706"/>
                </a:lnTo>
                <a:lnTo>
                  <a:pt x="1948662" y="234010"/>
                </a:lnTo>
                <a:lnTo>
                  <a:pt x="1942719" y="219278"/>
                </a:lnTo>
                <a:lnTo>
                  <a:pt x="1931797" y="219290"/>
                </a:lnTo>
                <a:lnTo>
                  <a:pt x="1945627" y="317309"/>
                </a:lnTo>
                <a:lnTo>
                  <a:pt x="1955736" y="317309"/>
                </a:lnTo>
                <a:lnTo>
                  <a:pt x="1956320" y="313347"/>
                </a:lnTo>
                <a:lnTo>
                  <a:pt x="1957603" y="309638"/>
                </a:lnTo>
                <a:lnTo>
                  <a:pt x="1961210" y="302653"/>
                </a:lnTo>
                <a:lnTo>
                  <a:pt x="1964931" y="301015"/>
                </a:lnTo>
                <a:lnTo>
                  <a:pt x="1970151" y="301015"/>
                </a:lnTo>
                <a:lnTo>
                  <a:pt x="1973059" y="301536"/>
                </a:lnTo>
                <a:lnTo>
                  <a:pt x="1978431" y="303085"/>
                </a:lnTo>
                <a:lnTo>
                  <a:pt x="1986305" y="305638"/>
                </a:lnTo>
                <a:lnTo>
                  <a:pt x="1996668" y="309168"/>
                </a:lnTo>
                <a:lnTo>
                  <a:pt x="2008060" y="312788"/>
                </a:lnTo>
                <a:lnTo>
                  <a:pt x="2019249" y="315328"/>
                </a:lnTo>
                <a:lnTo>
                  <a:pt x="2030209" y="316814"/>
                </a:lnTo>
                <a:lnTo>
                  <a:pt x="2040966" y="317309"/>
                </a:lnTo>
                <a:lnTo>
                  <a:pt x="2061095" y="315798"/>
                </a:lnTo>
                <a:lnTo>
                  <a:pt x="2110155" y="293116"/>
                </a:lnTo>
                <a:lnTo>
                  <a:pt x="2135657" y="250202"/>
                </a:lnTo>
                <a:lnTo>
                  <a:pt x="2137359" y="232892"/>
                </a:lnTo>
                <a:close/>
              </a:path>
            </a:pathLst>
          </a:custGeom>
          <a:solidFill>
            <a:srgbClr val="090204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13" name="object 13"/>
          <p:cNvSpPr/>
          <p:nvPr/>
        </p:nvSpPr>
        <p:spPr>
          <a:xfrm>
            <a:off x="4748037" y="1420396"/>
            <a:ext cx="1224526" cy="7430"/>
          </a:xfrm>
          <a:custGeom>
            <a:avLst/>
            <a:gdLst/>
            <a:ahLst/>
            <a:cxnLst/>
            <a:rect l="l" t="t" r="r" b="b"/>
            <a:pathLst>
              <a:path w="2302509" h="13969">
                <a:moveTo>
                  <a:pt x="2299315" y="0"/>
                </a:moveTo>
                <a:lnTo>
                  <a:pt x="2295481" y="6"/>
                </a:lnTo>
                <a:lnTo>
                  <a:pt x="3110" y="6"/>
                </a:lnTo>
                <a:lnTo>
                  <a:pt x="0" y="3110"/>
                </a:lnTo>
                <a:lnTo>
                  <a:pt x="6" y="10759"/>
                </a:lnTo>
                <a:lnTo>
                  <a:pt x="3110" y="13856"/>
                </a:lnTo>
                <a:lnTo>
                  <a:pt x="2299309" y="13856"/>
                </a:lnTo>
                <a:lnTo>
                  <a:pt x="2302406" y="10759"/>
                </a:lnTo>
                <a:lnTo>
                  <a:pt x="2302399" y="3110"/>
                </a:lnTo>
                <a:lnTo>
                  <a:pt x="2299315" y="0"/>
                </a:lnTo>
                <a:close/>
              </a:path>
            </a:pathLst>
          </a:custGeom>
          <a:solidFill>
            <a:srgbClr val="282627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14" name="object 14"/>
          <p:cNvSpPr/>
          <p:nvPr/>
        </p:nvSpPr>
        <p:spPr>
          <a:xfrm>
            <a:off x="5925956" y="1498771"/>
            <a:ext cx="103676" cy="54033"/>
          </a:xfrm>
          <a:custGeom>
            <a:avLst/>
            <a:gdLst/>
            <a:ahLst/>
            <a:cxnLst/>
            <a:rect l="l" t="t" r="r" b="b"/>
            <a:pathLst>
              <a:path w="194945" h="101600">
                <a:moveTo>
                  <a:pt x="1905" y="99314"/>
                </a:moveTo>
                <a:lnTo>
                  <a:pt x="1041" y="98247"/>
                </a:lnTo>
                <a:lnTo>
                  <a:pt x="0" y="101473"/>
                </a:lnTo>
                <a:lnTo>
                  <a:pt x="1905" y="99314"/>
                </a:lnTo>
                <a:close/>
              </a:path>
              <a:path w="194945" h="101600">
                <a:moveTo>
                  <a:pt x="8585" y="89192"/>
                </a:moveTo>
                <a:lnTo>
                  <a:pt x="8128" y="87287"/>
                </a:lnTo>
                <a:lnTo>
                  <a:pt x="6667" y="92913"/>
                </a:lnTo>
                <a:lnTo>
                  <a:pt x="8585" y="89192"/>
                </a:lnTo>
                <a:close/>
              </a:path>
              <a:path w="194945" h="101600">
                <a:moveTo>
                  <a:pt x="18669" y="78359"/>
                </a:moveTo>
                <a:lnTo>
                  <a:pt x="16713" y="80187"/>
                </a:lnTo>
                <a:lnTo>
                  <a:pt x="15074" y="81280"/>
                </a:lnTo>
                <a:lnTo>
                  <a:pt x="12039" y="83388"/>
                </a:lnTo>
                <a:lnTo>
                  <a:pt x="10045" y="86842"/>
                </a:lnTo>
                <a:lnTo>
                  <a:pt x="9994" y="87820"/>
                </a:lnTo>
                <a:lnTo>
                  <a:pt x="10147" y="88290"/>
                </a:lnTo>
                <a:lnTo>
                  <a:pt x="9779" y="88747"/>
                </a:lnTo>
                <a:lnTo>
                  <a:pt x="10287" y="88519"/>
                </a:lnTo>
                <a:lnTo>
                  <a:pt x="10160" y="88290"/>
                </a:lnTo>
                <a:lnTo>
                  <a:pt x="12534" y="85255"/>
                </a:lnTo>
                <a:lnTo>
                  <a:pt x="15024" y="82308"/>
                </a:lnTo>
                <a:lnTo>
                  <a:pt x="17614" y="79489"/>
                </a:lnTo>
                <a:lnTo>
                  <a:pt x="17233" y="80213"/>
                </a:lnTo>
                <a:lnTo>
                  <a:pt x="18669" y="78359"/>
                </a:lnTo>
                <a:close/>
              </a:path>
              <a:path w="194945" h="101600">
                <a:moveTo>
                  <a:pt x="25565" y="69951"/>
                </a:moveTo>
                <a:lnTo>
                  <a:pt x="24320" y="70485"/>
                </a:lnTo>
                <a:lnTo>
                  <a:pt x="22021" y="71856"/>
                </a:lnTo>
                <a:lnTo>
                  <a:pt x="21971" y="72428"/>
                </a:lnTo>
                <a:lnTo>
                  <a:pt x="24320" y="70802"/>
                </a:lnTo>
                <a:lnTo>
                  <a:pt x="25565" y="69951"/>
                </a:lnTo>
                <a:close/>
              </a:path>
              <a:path w="194945" h="101600">
                <a:moveTo>
                  <a:pt x="25908" y="70789"/>
                </a:moveTo>
                <a:lnTo>
                  <a:pt x="23431" y="72821"/>
                </a:lnTo>
                <a:lnTo>
                  <a:pt x="25336" y="70789"/>
                </a:lnTo>
                <a:lnTo>
                  <a:pt x="25895" y="70053"/>
                </a:lnTo>
                <a:lnTo>
                  <a:pt x="25844" y="69811"/>
                </a:lnTo>
                <a:lnTo>
                  <a:pt x="23329" y="72593"/>
                </a:lnTo>
                <a:lnTo>
                  <a:pt x="20942" y="75425"/>
                </a:lnTo>
                <a:lnTo>
                  <a:pt x="18669" y="78359"/>
                </a:lnTo>
                <a:lnTo>
                  <a:pt x="20396" y="76758"/>
                </a:lnTo>
                <a:lnTo>
                  <a:pt x="22326" y="74549"/>
                </a:lnTo>
                <a:lnTo>
                  <a:pt x="23977" y="72821"/>
                </a:lnTo>
                <a:lnTo>
                  <a:pt x="25908" y="70789"/>
                </a:lnTo>
                <a:close/>
              </a:path>
              <a:path w="194945" h="101600">
                <a:moveTo>
                  <a:pt x="30645" y="68719"/>
                </a:moveTo>
                <a:lnTo>
                  <a:pt x="27584" y="71653"/>
                </a:lnTo>
                <a:lnTo>
                  <a:pt x="27851" y="70853"/>
                </a:lnTo>
                <a:lnTo>
                  <a:pt x="28359" y="69532"/>
                </a:lnTo>
                <a:lnTo>
                  <a:pt x="26085" y="70853"/>
                </a:lnTo>
                <a:lnTo>
                  <a:pt x="27127" y="69570"/>
                </a:lnTo>
                <a:lnTo>
                  <a:pt x="27470" y="69164"/>
                </a:lnTo>
                <a:lnTo>
                  <a:pt x="30149" y="66484"/>
                </a:lnTo>
                <a:lnTo>
                  <a:pt x="25552" y="69938"/>
                </a:lnTo>
                <a:lnTo>
                  <a:pt x="25793" y="69824"/>
                </a:lnTo>
                <a:lnTo>
                  <a:pt x="26301" y="69608"/>
                </a:lnTo>
                <a:lnTo>
                  <a:pt x="26492" y="69570"/>
                </a:lnTo>
                <a:lnTo>
                  <a:pt x="26098" y="69824"/>
                </a:lnTo>
                <a:lnTo>
                  <a:pt x="25908" y="70789"/>
                </a:lnTo>
                <a:lnTo>
                  <a:pt x="25577" y="73075"/>
                </a:lnTo>
                <a:lnTo>
                  <a:pt x="22199" y="77470"/>
                </a:lnTo>
                <a:lnTo>
                  <a:pt x="25654" y="76111"/>
                </a:lnTo>
                <a:lnTo>
                  <a:pt x="29692" y="71932"/>
                </a:lnTo>
                <a:lnTo>
                  <a:pt x="30314" y="71297"/>
                </a:lnTo>
                <a:lnTo>
                  <a:pt x="28143" y="71932"/>
                </a:lnTo>
                <a:lnTo>
                  <a:pt x="28359" y="71653"/>
                </a:lnTo>
                <a:lnTo>
                  <a:pt x="30645" y="68719"/>
                </a:lnTo>
                <a:close/>
              </a:path>
              <a:path w="194945" h="101600">
                <a:moveTo>
                  <a:pt x="38506" y="58204"/>
                </a:moveTo>
                <a:lnTo>
                  <a:pt x="35852" y="60490"/>
                </a:lnTo>
                <a:lnTo>
                  <a:pt x="34340" y="62547"/>
                </a:lnTo>
                <a:lnTo>
                  <a:pt x="32346" y="64363"/>
                </a:lnTo>
                <a:lnTo>
                  <a:pt x="30149" y="66484"/>
                </a:lnTo>
                <a:lnTo>
                  <a:pt x="37858" y="60363"/>
                </a:lnTo>
                <a:lnTo>
                  <a:pt x="37922" y="59715"/>
                </a:lnTo>
                <a:lnTo>
                  <a:pt x="38506" y="58204"/>
                </a:lnTo>
                <a:close/>
              </a:path>
              <a:path w="194945" h="101600">
                <a:moveTo>
                  <a:pt x="39890" y="53479"/>
                </a:moveTo>
                <a:lnTo>
                  <a:pt x="35394" y="56248"/>
                </a:lnTo>
                <a:lnTo>
                  <a:pt x="36842" y="54330"/>
                </a:lnTo>
                <a:lnTo>
                  <a:pt x="34124" y="56718"/>
                </a:lnTo>
                <a:lnTo>
                  <a:pt x="32105" y="59524"/>
                </a:lnTo>
                <a:lnTo>
                  <a:pt x="30441" y="61976"/>
                </a:lnTo>
                <a:lnTo>
                  <a:pt x="32448" y="59651"/>
                </a:lnTo>
                <a:lnTo>
                  <a:pt x="35128" y="57505"/>
                </a:lnTo>
                <a:lnTo>
                  <a:pt x="38773" y="55613"/>
                </a:lnTo>
                <a:lnTo>
                  <a:pt x="39890" y="53479"/>
                </a:lnTo>
                <a:close/>
              </a:path>
              <a:path w="194945" h="101600">
                <a:moveTo>
                  <a:pt x="42164" y="56565"/>
                </a:moveTo>
                <a:lnTo>
                  <a:pt x="40855" y="57797"/>
                </a:lnTo>
                <a:lnTo>
                  <a:pt x="39458" y="59016"/>
                </a:lnTo>
                <a:lnTo>
                  <a:pt x="37858" y="60363"/>
                </a:lnTo>
                <a:lnTo>
                  <a:pt x="37833" y="60642"/>
                </a:lnTo>
                <a:lnTo>
                  <a:pt x="37896" y="60769"/>
                </a:lnTo>
                <a:lnTo>
                  <a:pt x="38455" y="60210"/>
                </a:lnTo>
                <a:lnTo>
                  <a:pt x="40487" y="58902"/>
                </a:lnTo>
                <a:lnTo>
                  <a:pt x="41363" y="57759"/>
                </a:lnTo>
                <a:lnTo>
                  <a:pt x="42164" y="56565"/>
                </a:lnTo>
                <a:close/>
              </a:path>
              <a:path w="194945" h="101600">
                <a:moveTo>
                  <a:pt x="44335" y="53632"/>
                </a:moveTo>
                <a:lnTo>
                  <a:pt x="43522" y="53886"/>
                </a:lnTo>
                <a:lnTo>
                  <a:pt x="43700" y="53936"/>
                </a:lnTo>
                <a:lnTo>
                  <a:pt x="44094" y="53898"/>
                </a:lnTo>
                <a:lnTo>
                  <a:pt x="44335" y="53632"/>
                </a:lnTo>
                <a:close/>
              </a:path>
              <a:path w="194945" h="101600">
                <a:moveTo>
                  <a:pt x="44970" y="53721"/>
                </a:moveTo>
                <a:lnTo>
                  <a:pt x="44678" y="53822"/>
                </a:lnTo>
                <a:lnTo>
                  <a:pt x="44348" y="53886"/>
                </a:lnTo>
                <a:lnTo>
                  <a:pt x="44094" y="53898"/>
                </a:lnTo>
                <a:lnTo>
                  <a:pt x="43256" y="54825"/>
                </a:lnTo>
                <a:lnTo>
                  <a:pt x="42722" y="55702"/>
                </a:lnTo>
                <a:lnTo>
                  <a:pt x="42164" y="56553"/>
                </a:lnTo>
                <a:lnTo>
                  <a:pt x="43230" y="55562"/>
                </a:lnTo>
                <a:lnTo>
                  <a:pt x="44170" y="54597"/>
                </a:lnTo>
                <a:lnTo>
                  <a:pt x="44970" y="53721"/>
                </a:lnTo>
                <a:close/>
              </a:path>
              <a:path w="194945" h="101600">
                <a:moveTo>
                  <a:pt x="45542" y="53479"/>
                </a:moveTo>
                <a:lnTo>
                  <a:pt x="45339" y="53327"/>
                </a:lnTo>
                <a:lnTo>
                  <a:pt x="44970" y="53721"/>
                </a:lnTo>
                <a:lnTo>
                  <a:pt x="45313" y="53606"/>
                </a:lnTo>
                <a:lnTo>
                  <a:pt x="45542" y="53479"/>
                </a:lnTo>
                <a:close/>
              </a:path>
              <a:path w="194945" h="101600">
                <a:moveTo>
                  <a:pt x="48145" y="58178"/>
                </a:moveTo>
                <a:lnTo>
                  <a:pt x="46723" y="58140"/>
                </a:lnTo>
                <a:lnTo>
                  <a:pt x="46863" y="57315"/>
                </a:lnTo>
                <a:lnTo>
                  <a:pt x="40398" y="63423"/>
                </a:lnTo>
                <a:lnTo>
                  <a:pt x="44678" y="61531"/>
                </a:lnTo>
                <a:lnTo>
                  <a:pt x="44043" y="61099"/>
                </a:lnTo>
                <a:lnTo>
                  <a:pt x="48145" y="58178"/>
                </a:lnTo>
                <a:close/>
              </a:path>
              <a:path w="194945" h="101600">
                <a:moveTo>
                  <a:pt x="50787" y="44475"/>
                </a:moveTo>
                <a:lnTo>
                  <a:pt x="47625" y="49110"/>
                </a:lnTo>
                <a:lnTo>
                  <a:pt x="49110" y="47205"/>
                </a:lnTo>
                <a:lnTo>
                  <a:pt x="50787" y="44475"/>
                </a:lnTo>
                <a:close/>
              </a:path>
              <a:path w="194945" h="101600">
                <a:moveTo>
                  <a:pt x="55359" y="45821"/>
                </a:moveTo>
                <a:lnTo>
                  <a:pt x="51676" y="48463"/>
                </a:lnTo>
                <a:lnTo>
                  <a:pt x="55359" y="45821"/>
                </a:lnTo>
                <a:close/>
              </a:path>
              <a:path w="194945" h="101600">
                <a:moveTo>
                  <a:pt x="56946" y="44602"/>
                </a:moveTo>
                <a:lnTo>
                  <a:pt x="56426" y="44602"/>
                </a:lnTo>
                <a:lnTo>
                  <a:pt x="55333" y="44424"/>
                </a:lnTo>
                <a:lnTo>
                  <a:pt x="52781" y="45948"/>
                </a:lnTo>
                <a:lnTo>
                  <a:pt x="55270" y="45821"/>
                </a:lnTo>
                <a:lnTo>
                  <a:pt x="56946" y="44602"/>
                </a:lnTo>
                <a:close/>
              </a:path>
              <a:path w="194945" h="101600">
                <a:moveTo>
                  <a:pt x="60464" y="44208"/>
                </a:moveTo>
                <a:lnTo>
                  <a:pt x="58737" y="45326"/>
                </a:lnTo>
                <a:lnTo>
                  <a:pt x="58547" y="46177"/>
                </a:lnTo>
                <a:lnTo>
                  <a:pt x="60464" y="44208"/>
                </a:lnTo>
                <a:close/>
              </a:path>
              <a:path w="194945" h="101600">
                <a:moveTo>
                  <a:pt x="62941" y="45021"/>
                </a:moveTo>
                <a:lnTo>
                  <a:pt x="62090" y="44881"/>
                </a:lnTo>
                <a:lnTo>
                  <a:pt x="61595" y="45453"/>
                </a:lnTo>
                <a:lnTo>
                  <a:pt x="62941" y="45021"/>
                </a:lnTo>
                <a:close/>
              </a:path>
              <a:path w="194945" h="101600">
                <a:moveTo>
                  <a:pt x="65151" y="41211"/>
                </a:moveTo>
                <a:lnTo>
                  <a:pt x="64858" y="40970"/>
                </a:lnTo>
                <a:lnTo>
                  <a:pt x="63715" y="41109"/>
                </a:lnTo>
                <a:lnTo>
                  <a:pt x="64744" y="39916"/>
                </a:lnTo>
                <a:lnTo>
                  <a:pt x="60464" y="44208"/>
                </a:lnTo>
                <a:lnTo>
                  <a:pt x="65151" y="41211"/>
                </a:lnTo>
                <a:close/>
              </a:path>
              <a:path w="194945" h="101600">
                <a:moveTo>
                  <a:pt x="68694" y="36106"/>
                </a:moveTo>
                <a:lnTo>
                  <a:pt x="68122" y="35814"/>
                </a:lnTo>
                <a:lnTo>
                  <a:pt x="64325" y="39547"/>
                </a:lnTo>
                <a:lnTo>
                  <a:pt x="68199" y="36906"/>
                </a:lnTo>
                <a:lnTo>
                  <a:pt x="68694" y="36106"/>
                </a:lnTo>
                <a:close/>
              </a:path>
              <a:path w="194945" h="101600">
                <a:moveTo>
                  <a:pt x="70713" y="33350"/>
                </a:moveTo>
                <a:lnTo>
                  <a:pt x="69024" y="34086"/>
                </a:lnTo>
                <a:lnTo>
                  <a:pt x="66001" y="35763"/>
                </a:lnTo>
                <a:lnTo>
                  <a:pt x="65392" y="35318"/>
                </a:lnTo>
                <a:lnTo>
                  <a:pt x="65430" y="35890"/>
                </a:lnTo>
                <a:lnTo>
                  <a:pt x="67462" y="35483"/>
                </a:lnTo>
                <a:lnTo>
                  <a:pt x="68122" y="35814"/>
                </a:lnTo>
                <a:lnTo>
                  <a:pt x="70713" y="33350"/>
                </a:lnTo>
                <a:close/>
              </a:path>
              <a:path w="194945" h="101600">
                <a:moveTo>
                  <a:pt x="72390" y="42824"/>
                </a:moveTo>
                <a:lnTo>
                  <a:pt x="72047" y="42900"/>
                </a:lnTo>
                <a:lnTo>
                  <a:pt x="71907" y="42748"/>
                </a:lnTo>
                <a:lnTo>
                  <a:pt x="71450" y="43281"/>
                </a:lnTo>
                <a:lnTo>
                  <a:pt x="71310" y="43510"/>
                </a:lnTo>
                <a:lnTo>
                  <a:pt x="72390" y="42824"/>
                </a:lnTo>
                <a:close/>
              </a:path>
              <a:path w="194945" h="101600">
                <a:moveTo>
                  <a:pt x="75692" y="38912"/>
                </a:moveTo>
                <a:lnTo>
                  <a:pt x="71399" y="41033"/>
                </a:lnTo>
                <a:lnTo>
                  <a:pt x="70878" y="41617"/>
                </a:lnTo>
                <a:lnTo>
                  <a:pt x="67106" y="43662"/>
                </a:lnTo>
                <a:lnTo>
                  <a:pt x="62941" y="45021"/>
                </a:lnTo>
                <a:lnTo>
                  <a:pt x="63855" y="45173"/>
                </a:lnTo>
                <a:lnTo>
                  <a:pt x="65290" y="45250"/>
                </a:lnTo>
                <a:lnTo>
                  <a:pt x="68326" y="44640"/>
                </a:lnTo>
                <a:lnTo>
                  <a:pt x="68846" y="44030"/>
                </a:lnTo>
                <a:lnTo>
                  <a:pt x="69037" y="43192"/>
                </a:lnTo>
                <a:lnTo>
                  <a:pt x="71170" y="41859"/>
                </a:lnTo>
                <a:lnTo>
                  <a:pt x="73215" y="40982"/>
                </a:lnTo>
                <a:lnTo>
                  <a:pt x="71551" y="42430"/>
                </a:lnTo>
                <a:lnTo>
                  <a:pt x="71920" y="42735"/>
                </a:lnTo>
                <a:lnTo>
                  <a:pt x="72936" y="41592"/>
                </a:lnTo>
                <a:lnTo>
                  <a:pt x="73571" y="40982"/>
                </a:lnTo>
                <a:lnTo>
                  <a:pt x="75692" y="38912"/>
                </a:lnTo>
                <a:close/>
              </a:path>
              <a:path w="194945" h="101600">
                <a:moveTo>
                  <a:pt x="76631" y="35077"/>
                </a:moveTo>
                <a:lnTo>
                  <a:pt x="73279" y="36474"/>
                </a:lnTo>
                <a:lnTo>
                  <a:pt x="76492" y="32931"/>
                </a:lnTo>
                <a:lnTo>
                  <a:pt x="74320" y="35255"/>
                </a:lnTo>
                <a:lnTo>
                  <a:pt x="69570" y="39611"/>
                </a:lnTo>
                <a:lnTo>
                  <a:pt x="75336" y="37096"/>
                </a:lnTo>
                <a:lnTo>
                  <a:pt x="76631" y="35077"/>
                </a:lnTo>
                <a:close/>
              </a:path>
              <a:path w="194945" h="101600">
                <a:moveTo>
                  <a:pt x="90131" y="22415"/>
                </a:moveTo>
                <a:lnTo>
                  <a:pt x="89636" y="22428"/>
                </a:lnTo>
                <a:lnTo>
                  <a:pt x="89039" y="22707"/>
                </a:lnTo>
                <a:lnTo>
                  <a:pt x="88176" y="23990"/>
                </a:lnTo>
                <a:lnTo>
                  <a:pt x="90131" y="22415"/>
                </a:lnTo>
                <a:close/>
              </a:path>
              <a:path w="194945" h="101600">
                <a:moveTo>
                  <a:pt x="94348" y="19138"/>
                </a:moveTo>
                <a:lnTo>
                  <a:pt x="90144" y="22415"/>
                </a:lnTo>
                <a:lnTo>
                  <a:pt x="90932" y="22390"/>
                </a:lnTo>
                <a:lnTo>
                  <a:pt x="91376" y="23012"/>
                </a:lnTo>
                <a:lnTo>
                  <a:pt x="92100" y="20967"/>
                </a:lnTo>
                <a:lnTo>
                  <a:pt x="92075" y="21793"/>
                </a:lnTo>
                <a:lnTo>
                  <a:pt x="92646" y="20701"/>
                </a:lnTo>
                <a:lnTo>
                  <a:pt x="94348" y="19138"/>
                </a:lnTo>
                <a:close/>
              </a:path>
              <a:path w="194945" h="101600">
                <a:moveTo>
                  <a:pt x="95034" y="17094"/>
                </a:moveTo>
                <a:lnTo>
                  <a:pt x="93865" y="17081"/>
                </a:lnTo>
                <a:lnTo>
                  <a:pt x="90081" y="19151"/>
                </a:lnTo>
                <a:lnTo>
                  <a:pt x="91274" y="18008"/>
                </a:lnTo>
                <a:lnTo>
                  <a:pt x="87185" y="20891"/>
                </a:lnTo>
                <a:lnTo>
                  <a:pt x="88353" y="20828"/>
                </a:lnTo>
                <a:lnTo>
                  <a:pt x="91236" y="20193"/>
                </a:lnTo>
                <a:lnTo>
                  <a:pt x="95034" y="17094"/>
                </a:lnTo>
                <a:close/>
              </a:path>
              <a:path w="194945" h="101600">
                <a:moveTo>
                  <a:pt x="95351" y="20739"/>
                </a:moveTo>
                <a:lnTo>
                  <a:pt x="87388" y="27546"/>
                </a:lnTo>
                <a:lnTo>
                  <a:pt x="88798" y="26657"/>
                </a:lnTo>
                <a:lnTo>
                  <a:pt x="95351" y="20739"/>
                </a:lnTo>
                <a:close/>
              </a:path>
              <a:path w="194945" h="101600">
                <a:moveTo>
                  <a:pt x="104216" y="13563"/>
                </a:moveTo>
                <a:lnTo>
                  <a:pt x="103555" y="13423"/>
                </a:lnTo>
                <a:lnTo>
                  <a:pt x="99479" y="15760"/>
                </a:lnTo>
                <a:lnTo>
                  <a:pt x="104216" y="13563"/>
                </a:lnTo>
                <a:close/>
              </a:path>
              <a:path w="194945" h="101600">
                <a:moveTo>
                  <a:pt x="106794" y="11557"/>
                </a:moveTo>
                <a:lnTo>
                  <a:pt x="105981" y="11696"/>
                </a:lnTo>
                <a:lnTo>
                  <a:pt x="102755" y="13246"/>
                </a:lnTo>
                <a:lnTo>
                  <a:pt x="103555" y="13423"/>
                </a:lnTo>
                <a:lnTo>
                  <a:pt x="106794" y="11557"/>
                </a:lnTo>
                <a:close/>
              </a:path>
              <a:path w="194945" h="101600">
                <a:moveTo>
                  <a:pt x="107111" y="14262"/>
                </a:moveTo>
                <a:lnTo>
                  <a:pt x="105156" y="13347"/>
                </a:lnTo>
                <a:lnTo>
                  <a:pt x="97155" y="18008"/>
                </a:lnTo>
                <a:lnTo>
                  <a:pt x="99771" y="17157"/>
                </a:lnTo>
                <a:lnTo>
                  <a:pt x="102984" y="15786"/>
                </a:lnTo>
                <a:lnTo>
                  <a:pt x="99136" y="18808"/>
                </a:lnTo>
                <a:lnTo>
                  <a:pt x="107111" y="14262"/>
                </a:lnTo>
                <a:close/>
              </a:path>
              <a:path w="194945" h="101600">
                <a:moveTo>
                  <a:pt x="109283" y="10020"/>
                </a:moveTo>
                <a:lnTo>
                  <a:pt x="103454" y="12065"/>
                </a:lnTo>
                <a:lnTo>
                  <a:pt x="105981" y="11696"/>
                </a:lnTo>
                <a:lnTo>
                  <a:pt x="109283" y="10020"/>
                </a:lnTo>
                <a:close/>
              </a:path>
              <a:path w="194945" h="101600">
                <a:moveTo>
                  <a:pt x="127203" y="10553"/>
                </a:moveTo>
                <a:lnTo>
                  <a:pt x="125907" y="11442"/>
                </a:lnTo>
                <a:lnTo>
                  <a:pt x="120573" y="12420"/>
                </a:lnTo>
                <a:lnTo>
                  <a:pt x="121069" y="13055"/>
                </a:lnTo>
                <a:lnTo>
                  <a:pt x="124625" y="12395"/>
                </a:lnTo>
                <a:lnTo>
                  <a:pt x="127203" y="10553"/>
                </a:lnTo>
                <a:close/>
              </a:path>
              <a:path w="194945" h="101600">
                <a:moveTo>
                  <a:pt x="132867" y="5765"/>
                </a:moveTo>
                <a:lnTo>
                  <a:pt x="126936" y="8750"/>
                </a:lnTo>
                <a:lnTo>
                  <a:pt x="121780" y="10134"/>
                </a:lnTo>
                <a:lnTo>
                  <a:pt x="125666" y="11087"/>
                </a:lnTo>
                <a:lnTo>
                  <a:pt x="132867" y="5765"/>
                </a:lnTo>
                <a:close/>
              </a:path>
              <a:path w="194945" h="101600">
                <a:moveTo>
                  <a:pt x="133642" y="5372"/>
                </a:moveTo>
                <a:lnTo>
                  <a:pt x="133337" y="5422"/>
                </a:lnTo>
                <a:lnTo>
                  <a:pt x="132867" y="5765"/>
                </a:lnTo>
                <a:lnTo>
                  <a:pt x="133642" y="5372"/>
                </a:lnTo>
                <a:close/>
              </a:path>
              <a:path w="194945" h="101600">
                <a:moveTo>
                  <a:pt x="142913" y="2235"/>
                </a:moveTo>
                <a:lnTo>
                  <a:pt x="135572" y="4406"/>
                </a:lnTo>
                <a:lnTo>
                  <a:pt x="133642" y="5372"/>
                </a:lnTo>
                <a:lnTo>
                  <a:pt x="139560" y="4521"/>
                </a:lnTo>
                <a:lnTo>
                  <a:pt x="140690" y="4775"/>
                </a:lnTo>
                <a:lnTo>
                  <a:pt x="140919" y="4521"/>
                </a:lnTo>
                <a:lnTo>
                  <a:pt x="142913" y="2235"/>
                </a:lnTo>
                <a:close/>
              </a:path>
              <a:path w="194945" h="101600">
                <a:moveTo>
                  <a:pt x="155829" y="0"/>
                </a:moveTo>
                <a:lnTo>
                  <a:pt x="150507" y="2273"/>
                </a:lnTo>
                <a:lnTo>
                  <a:pt x="155232" y="673"/>
                </a:lnTo>
                <a:lnTo>
                  <a:pt x="155829" y="0"/>
                </a:lnTo>
                <a:close/>
              </a:path>
              <a:path w="194945" h="101600">
                <a:moveTo>
                  <a:pt x="194932" y="19202"/>
                </a:moveTo>
                <a:lnTo>
                  <a:pt x="193548" y="14274"/>
                </a:lnTo>
                <a:lnTo>
                  <a:pt x="192620" y="17424"/>
                </a:lnTo>
                <a:lnTo>
                  <a:pt x="192951" y="17183"/>
                </a:lnTo>
                <a:lnTo>
                  <a:pt x="193459" y="20040"/>
                </a:lnTo>
                <a:lnTo>
                  <a:pt x="194589" y="18808"/>
                </a:lnTo>
                <a:lnTo>
                  <a:pt x="194932" y="19202"/>
                </a:lnTo>
                <a:close/>
              </a:path>
            </a:pathLst>
          </a:custGeom>
          <a:solidFill>
            <a:srgbClr val="8BAB80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15" name="object 15"/>
          <p:cNvSpPr/>
          <p:nvPr/>
        </p:nvSpPr>
        <p:spPr>
          <a:xfrm>
            <a:off x="5998267" y="1619923"/>
            <a:ext cx="4052" cy="2364"/>
          </a:xfrm>
          <a:custGeom>
            <a:avLst/>
            <a:gdLst/>
            <a:ahLst/>
            <a:cxnLst/>
            <a:rect l="l" t="t" r="r" b="b"/>
            <a:pathLst>
              <a:path w="7620" h="4444">
                <a:moveTo>
                  <a:pt x="7548" y="0"/>
                </a:moveTo>
                <a:lnTo>
                  <a:pt x="4243" y="1776"/>
                </a:lnTo>
                <a:lnTo>
                  <a:pt x="0" y="3097"/>
                </a:lnTo>
                <a:lnTo>
                  <a:pt x="1354" y="3874"/>
                </a:lnTo>
                <a:lnTo>
                  <a:pt x="3137" y="4142"/>
                </a:lnTo>
                <a:lnTo>
                  <a:pt x="4779" y="2225"/>
                </a:lnTo>
                <a:lnTo>
                  <a:pt x="6207" y="972"/>
                </a:lnTo>
                <a:lnTo>
                  <a:pt x="7548" y="0"/>
                </a:lnTo>
                <a:close/>
              </a:path>
            </a:pathLst>
          </a:custGeom>
          <a:solidFill>
            <a:srgbClr val="8BAB80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16" name="object 16"/>
          <p:cNvSpPr/>
          <p:nvPr/>
        </p:nvSpPr>
        <p:spPr>
          <a:xfrm>
            <a:off x="5962934" y="1589949"/>
            <a:ext cx="4390" cy="1351"/>
          </a:xfrm>
          <a:custGeom>
            <a:avLst/>
            <a:gdLst/>
            <a:ahLst/>
            <a:cxnLst/>
            <a:rect l="l" t="t" r="r" b="b"/>
            <a:pathLst>
              <a:path w="8254" h="2539">
                <a:moveTo>
                  <a:pt x="1025" y="0"/>
                </a:moveTo>
                <a:lnTo>
                  <a:pt x="0" y="1186"/>
                </a:lnTo>
                <a:lnTo>
                  <a:pt x="3231" y="1749"/>
                </a:lnTo>
                <a:lnTo>
                  <a:pt x="5798" y="1984"/>
                </a:lnTo>
                <a:lnTo>
                  <a:pt x="8057" y="2064"/>
                </a:lnTo>
                <a:lnTo>
                  <a:pt x="4169" y="1226"/>
                </a:lnTo>
                <a:lnTo>
                  <a:pt x="1025" y="0"/>
                </a:lnTo>
                <a:close/>
              </a:path>
            </a:pathLst>
          </a:custGeom>
          <a:solidFill>
            <a:srgbClr val="8BAB80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17" name="object 17"/>
          <p:cNvSpPr/>
          <p:nvPr/>
        </p:nvSpPr>
        <p:spPr>
          <a:xfrm>
            <a:off x="5962940" y="1665066"/>
            <a:ext cx="1351" cy="1013"/>
          </a:xfrm>
          <a:custGeom>
            <a:avLst/>
            <a:gdLst/>
            <a:ahLst/>
            <a:cxnLst/>
            <a:rect l="l" t="t" r="r" b="b"/>
            <a:pathLst>
              <a:path w="2540" h="1905">
                <a:moveTo>
                  <a:pt x="2044" y="0"/>
                </a:moveTo>
                <a:lnTo>
                  <a:pt x="697" y="1012"/>
                </a:lnTo>
                <a:lnTo>
                  <a:pt x="0" y="1709"/>
                </a:lnTo>
                <a:lnTo>
                  <a:pt x="469" y="1850"/>
                </a:lnTo>
                <a:lnTo>
                  <a:pt x="1776" y="837"/>
                </a:lnTo>
                <a:lnTo>
                  <a:pt x="2238" y="261"/>
                </a:lnTo>
                <a:lnTo>
                  <a:pt x="2044" y="0"/>
                </a:lnTo>
                <a:close/>
              </a:path>
            </a:pathLst>
          </a:custGeom>
          <a:solidFill>
            <a:srgbClr val="8BAB80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18" name="object 18"/>
          <p:cNvSpPr/>
          <p:nvPr/>
        </p:nvSpPr>
        <p:spPr>
          <a:xfrm>
            <a:off x="5967220" y="1590901"/>
            <a:ext cx="5066" cy="1013"/>
          </a:xfrm>
          <a:custGeom>
            <a:avLst/>
            <a:gdLst/>
            <a:ahLst/>
            <a:cxnLst/>
            <a:rect l="l" t="t" r="r" b="b"/>
            <a:pathLst>
              <a:path w="9525" h="1905">
                <a:moveTo>
                  <a:pt x="7615" y="0"/>
                </a:moveTo>
                <a:lnTo>
                  <a:pt x="5255" y="207"/>
                </a:lnTo>
                <a:lnTo>
                  <a:pt x="2875" y="388"/>
                </a:lnTo>
                <a:lnTo>
                  <a:pt x="0" y="274"/>
                </a:lnTo>
                <a:lnTo>
                  <a:pt x="2869" y="904"/>
                </a:lnTo>
                <a:lnTo>
                  <a:pt x="6147" y="1307"/>
                </a:lnTo>
                <a:lnTo>
                  <a:pt x="9317" y="361"/>
                </a:lnTo>
                <a:lnTo>
                  <a:pt x="7615" y="0"/>
                </a:lnTo>
                <a:close/>
              </a:path>
            </a:pathLst>
          </a:custGeom>
          <a:solidFill>
            <a:srgbClr val="8BAB80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19" name="object 19"/>
          <p:cNvSpPr/>
          <p:nvPr/>
        </p:nvSpPr>
        <p:spPr>
          <a:xfrm>
            <a:off x="6016799" y="1525490"/>
            <a:ext cx="4728" cy="4052"/>
          </a:xfrm>
          <a:custGeom>
            <a:avLst/>
            <a:gdLst/>
            <a:ahLst/>
            <a:cxnLst/>
            <a:rect l="l" t="t" r="r" b="b"/>
            <a:pathLst>
              <a:path w="8890" h="7619">
                <a:moveTo>
                  <a:pt x="469" y="1727"/>
                </a:moveTo>
                <a:lnTo>
                  <a:pt x="381" y="1092"/>
                </a:lnTo>
                <a:lnTo>
                  <a:pt x="0" y="0"/>
                </a:lnTo>
                <a:lnTo>
                  <a:pt x="165" y="622"/>
                </a:lnTo>
                <a:lnTo>
                  <a:pt x="190" y="1104"/>
                </a:lnTo>
                <a:lnTo>
                  <a:pt x="469" y="1727"/>
                </a:lnTo>
                <a:close/>
              </a:path>
              <a:path w="8890" h="7619">
                <a:moveTo>
                  <a:pt x="812" y="2514"/>
                </a:moveTo>
                <a:lnTo>
                  <a:pt x="469" y="1727"/>
                </a:lnTo>
                <a:lnTo>
                  <a:pt x="520" y="2019"/>
                </a:lnTo>
                <a:lnTo>
                  <a:pt x="812" y="2514"/>
                </a:lnTo>
                <a:close/>
              </a:path>
              <a:path w="8890" h="7619">
                <a:moveTo>
                  <a:pt x="2781" y="5346"/>
                </a:moveTo>
                <a:lnTo>
                  <a:pt x="2209" y="4762"/>
                </a:lnTo>
                <a:lnTo>
                  <a:pt x="2108" y="4533"/>
                </a:lnTo>
                <a:lnTo>
                  <a:pt x="1689" y="3975"/>
                </a:lnTo>
                <a:lnTo>
                  <a:pt x="812" y="2514"/>
                </a:lnTo>
                <a:lnTo>
                  <a:pt x="914" y="2819"/>
                </a:lnTo>
                <a:lnTo>
                  <a:pt x="1511" y="3987"/>
                </a:lnTo>
                <a:lnTo>
                  <a:pt x="2514" y="5168"/>
                </a:lnTo>
                <a:lnTo>
                  <a:pt x="2781" y="5346"/>
                </a:lnTo>
                <a:close/>
              </a:path>
              <a:path w="8890" h="7619">
                <a:moveTo>
                  <a:pt x="3479" y="5905"/>
                </a:moveTo>
                <a:lnTo>
                  <a:pt x="3124" y="5651"/>
                </a:lnTo>
                <a:lnTo>
                  <a:pt x="2971" y="5549"/>
                </a:lnTo>
                <a:lnTo>
                  <a:pt x="3263" y="5791"/>
                </a:lnTo>
                <a:lnTo>
                  <a:pt x="3479" y="5905"/>
                </a:lnTo>
                <a:close/>
              </a:path>
              <a:path w="8890" h="7619">
                <a:moveTo>
                  <a:pt x="7213" y="7429"/>
                </a:moveTo>
                <a:lnTo>
                  <a:pt x="6324" y="7353"/>
                </a:lnTo>
                <a:lnTo>
                  <a:pt x="5638" y="7200"/>
                </a:lnTo>
                <a:lnTo>
                  <a:pt x="6096" y="7353"/>
                </a:lnTo>
                <a:lnTo>
                  <a:pt x="7035" y="7505"/>
                </a:lnTo>
                <a:lnTo>
                  <a:pt x="7213" y="7429"/>
                </a:lnTo>
                <a:close/>
              </a:path>
              <a:path w="8890" h="7619">
                <a:moveTo>
                  <a:pt x="8737" y="7404"/>
                </a:moveTo>
                <a:lnTo>
                  <a:pt x="8597" y="7429"/>
                </a:lnTo>
                <a:lnTo>
                  <a:pt x="8001" y="7467"/>
                </a:lnTo>
                <a:lnTo>
                  <a:pt x="7581" y="7442"/>
                </a:lnTo>
                <a:lnTo>
                  <a:pt x="7848" y="7531"/>
                </a:lnTo>
                <a:lnTo>
                  <a:pt x="8267" y="7556"/>
                </a:lnTo>
                <a:lnTo>
                  <a:pt x="8737" y="7404"/>
                </a:lnTo>
                <a:close/>
              </a:path>
            </a:pathLst>
          </a:custGeom>
          <a:solidFill>
            <a:srgbClr val="8BAB80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grpSp>
        <p:nvGrpSpPr>
          <p:cNvPr id="20" name="object 20"/>
          <p:cNvGrpSpPr/>
          <p:nvPr/>
        </p:nvGrpSpPr>
        <p:grpSpPr>
          <a:xfrm>
            <a:off x="4914751" y="1340071"/>
            <a:ext cx="1114771" cy="541006"/>
            <a:chOff x="9239843" y="2519773"/>
            <a:chExt cx="2096135" cy="1017269"/>
          </a:xfrm>
        </p:grpSpPr>
        <p:sp>
          <p:nvSpPr>
            <p:cNvPr id="21" name="object 21"/>
            <p:cNvSpPr/>
            <p:nvPr/>
          </p:nvSpPr>
          <p:spPr>
            <a:xfrm>
              <a:off x="9239834" y="2519780"/>
              <a:ext cx="2096135" cy="1017269"/>
            </a:xfrm>
            <a:custGeom>
              <a:avLst/>
              <a:gdLst/>
              <a:ahLst/>
              <a:cxnLst/>
              <a:rect l="l" t="t" r="r" b="b"/>
              <a:pathLst>
                <a:path w="2096134" h="1017270">
                  <a:moveTo>
                    <a:pt x="14795" y="952779"/>
                  </a:moveTo>
                  <a:lnTo>
                    <a:pt x="9347" y="954455"/>
                  </a:lnTo>
                  <a:lnTo>
                    <a:pt x="14008" y="956564"/>
                  </a:lnTo>
                  <a:lnTo>
                    <a:pt x="14795" y="953528"/>
                  </a:lnTo>
                  <a:lnTo>
                    <a:pt x="14795" y="952779"/>
                  </a:lnTo>
                  <a:close/>
                </a:path>
                <a:path w="2096134" h="1017270">
                  <a:moveTo>
                    <a:pt x="14795" y="790155"/>
                  </a:moveTo>
                  <a:lnTo>
                    <a:pt x="9347" y="791083"/>
                  </a:lnTo>
                  <a:lnTo>
                    <a:pt x="7010" y="792226"/>
                  </a:lnTo>
                  <a:lnTo>
                    <a:pt x="10109" y="797483"/>
                  </a:lnTo>
                  <a:lnTo>
                    <a:pt x="10109" y="799655"/>
                  </a:lnTo>
                  <a:lnTo>
                    <a:pt x="8559" y="802805"/>
                  </a:lnTo>
                  <a:lnTo>
                    <a:pt x="9359" y="804151"/>
                  </a:lnTo>
                  <a:lnTo>
                    <a:pt x="9347" y="806310"/>
                  </a:lnTo>
                  <a:lnTo>
                    <a:pt x="11658" y="802284"/>
                  </a:lnTo>
                  <a:lnTo>
                    <a:pt x="14008" y="798309"/>
                  </a:lnTo>
                  <a:lnTo>
                    <a:pt x="14795" y="794524"/>
                  </a:lnTo>
                  <a:lnTo>
                    <a:pt x="14795" y="790155"/>
                  </a:lnTo>
                  <a:close/>
                </a:path>
                <a:path w="2096134" h="1017270">
                  <a:moveTo>
                    <a:pt x="23342" y="775970"/>
                  </a:moveTo>
                  <a:lnTo>
                    <a:pt x="21056" y="773480"/>
                  </a:lnTo>
                  <a:lnTo>
                    <a:pt x="18656" y="778510"/>
                  </a:lnTo>
                  <a:lnTo>
                    <a:pt x="17907" y="778510"/>
                  </a:lnTo>
                  <a:lnTo>
                    <a:pt x="17106" y="774700"/>
                  </a:lnTo>
                  <a:lnTo>
                    <a:pt x="16344" y="775970"/>
                  </a:lnTo>
                  <a:lnTo>
                    <a:pt x="16344" y="786130"/>
                  </a:lnTo>
                  <a:lnTo>
                    <a:pt x="21590" y="778510"/>
                  </a:lnTo>
                  <a:lnTo>
                    <a:pt x="23342" y="775970"/>
                  </a:lnTo>
                  <a:close/>
                </a:path>
                <a:path w="2096134" h="1017270">
                  <a:moveTo>
                    <a:pt x="188328" y="652780"/>
                  </a:moveTo>
                  <a:lnTo>
                    <a:pt x="185216" y="651510"/>
                  </a:lnTo>
                  <a:lnTo>
                    <a:pt x="183667" y="650240"/>
                  </a:lnTo>
                  <a:lnTo>
                    <a:pt x="139306" y="650240"/>
                  </a:lnTo>
                  <a:lnTo>
                    <a:pt x="129171" y="650240"/>
                  </a:lnTo>
                  <a:lnTo>
                    <a:pt x="127622" y="651510"/>
                  </a:lnTo>
                  <a:lnTo>
                    <a:pt x="125272" y="652780"/>
                  </a:lnTo>
                  <a:lnTo>
                    <a:pt x="122161" y="654050"/>
                  </a:lnTo>
                  <a:lnTo>
                    <a:pt x="117513" y="655320"/>
                  </a:lnTo>
                  <a:lnTo>
                    <a:pt x="113614" y="655320"/>
                  </a:lnTo>
                  <a:lnTo>
                    <a:pt x="108953" y="654050"/>
                  </a:lnTo>
                  <a:lnTo>
                    <a:pt x="102717" y="654050"/>
                  </a:lnTo>
                  <a:lnTo>
                    <a:pt x="101955" y="655320"/>
                  </a:lnTo>
                  <a:lnTo>
                    <a:pt x="92608" y="660400"/>
                  </a:lnTo>
                  <a:lnTo>
                    <a:pt x="87922" y="664210"/>
                  </a:lnTo>
                  <a:lnTo>
                    <a:pt x="84061" y="661670"/>
                  </a:lnTo>
                  <a:lnTo>
                    <a:pt x="82473" y="662940"/>
                  </a:lnTo>
                  <a:lnTo>
                    <a:pt x="80162" y="662940"/>
                  </a:lnTo>
                  <a:lnTo>
                    <a:pt x="80162" y="664210"/>
                  </a:lnTo>
                  <a:lnTo>
                    <a:pt x="77050" y="669290"/>
                  </a:lnTo>
                  <a:lnTo>
                    <a:pt x="72364" y="673100"/>
                  </a:lnTo>
                  <a:lnTo>
                    <a:pt x="70815" y="679450"/>
                  </a:lnTo>
                  <a:lnTo>
                    <a:pt x="68465" y="684530"/>
                  </a:lnTo>
                  <a:lnTo>
                    <a:pt x="63817" y="689610"/>
                  </a:lnTo>
                  <a:lnTo>
                    <a:pt x="59905" y="695960"/>
                  </a:lnTo>
                  <a:lnTo>
                    <a:pt x="56807" y="698500"/>
                  </a:lnTo>
                  <a:lnTo>
                    <a:pt x="56019" y="699770"/>
                  </a:lnTo>
                  <a:lnTo>
                    <a:pt x="52374" y="707390"/>
                  </a:lnTo>
                  <a:lnTo>
                    <a:pt x="47764" y="715010"/>
                  </a:lnTo>
                  <a:lnTo>
                    <a:pt x="43002" y="722630"/>
                  </a:lnTo>
                  <a:lnTo>
                    <a:pt x="39700" y="728789"/>
                  </a:lnTo>
                  <a:lnTo>
                    <a:pt x="39700" y="744220"/>
                  </a:lnTo>
                  <a:lnTo>
                    <a:pt x="37350" y="745490"/>
                  </a:lnTo>
                  <a:lnTo>
                    <a:pt x="35801" y="745490"/>
                  </a:lnTo>
                  <a:lnTo>
                    <a:pt x="34239" y="744220"/>
                  </a:lnTo>
                  <a:lnTo>
                    <a:pt x="35801" y="741680"/>
                  </a:lnTo>
                  <a:lnTo>
                    <a:pt x="39700" y="744220"/>
                  </a:lnTo>
                  <a:lnTo>
                    <a:pt x="39700" y="728789"/>
                  </a:lnTo>
                  <a:lnTo>
                    <a:pt x="38912" y="730250"/>
                  </a:lnTo>
                  <a:lnTo>
                    <a:pt x="36563" y="735330"/>
                  </a:lnTo>
                  <a:lnTo>
                    <a:pt x="32664" y="739140"/>
                  </a:lnTo>
                  <a:lnTo>
                    <a:pt x="31902" y="742937"/>
                  </a:lnTo>
                  <a:lnTo>
                    <a:pt x="31902" y="745490"/>
                  </a:lnTo>
                  <a:lnTo>
                    <a:pt x="32664" y="745490"/>
                  </a:lnTo>
                  <a:lnTo>
                    <a:pt x="32664" y="746760"/>
                  </a:lnTo>
                  <a:lnTo>
                    <a:pt x="31902" y="746760"/>
                  </a:lnTo>
                  <a:lnTo>
                    <a:pt x="24904" y="756920"/>
                  </a:lnTo>
                  <a:lnTo>
                    <a:pt x="25666" y="756920"/>
                  </a:lnTo>
                  <a:lnTo>
                    <a:pt x="28803" y="754380"/>
                  </a:lnTo>
                  <a:lnTo>
                    <a:pt x="29565" y="755650"/>
                  </a:lnTo>
                  <a:lnTo>
                    <a:pt x="21107" y="773366"/>
                  </a:lnTo>
                  <a:lnTo>
                    <a:pt x="25666" y="770890"/>
                  </a:lnTo>
                  <a:lnTo>
                    <a:pt x="26466" y="767080"/>
                  </a:lnTo>
                  <a:lnTo>
                    <a:pt x="28803" y="767080"/>
                  </a:lnTo>
                  <a:lnTo>
                    <a:pt x="28803" y="768350"/>
                  </a:lnTo>
                  <a:lnTo>
                    <a:pt x="28016" y="772160"/>
                  </a:lnTo>
                  <a:lnTo>
                    <a:pt x="26454" y="777240"/>
                  </a:lnTo>
                  <a:lnTo>
                    <a:pt x="25666" y="782320"/>
                  </a:lnTo>
                  <a:lnTo>
                    <a:pt x="28016" y="782320"/>
                  </a:lnTo>
                  <a:lnTo>
                    <a:pt x="25666" y="784860"/>
                  </a:lnTo>
                  <a:lnTo>
                    <a:pt x="24904" y="787400"/>
                  </a:lnTo>
                  <a:lnTo>
                    <a:pt x="24104" y="787400"/>
                  </a:lnTo>
                  <a:lnTo>
                    <a:pt x="24104" y="788670"/>
                  </a:lnTo>
                  <a:lnTo>
                    <a:pt x="23355" y="789940"/>
                  </a:lnTo>
                  <a:lnTo>
                    <a:pt x="14795" y="815340"/>
                  </a:lnTo>
                  <a:lnTo>
                    <a:pt x="14795" y="817880"/>
                  </a:lnTo>
                  <a:lnTo>
                    <a:pt x="13995" y="821690"/>
                  </a:lnTo>
                  <a:lnTo>
                    <a:pt x="13995" y="825500"/>
                  </a:lnTo>
                  <a:lnTo>
                    <a:pt x="13220" y="829310"/>
                  </a:lnTo>
                  <a:lnTo>
                    <a:pt x="13220" y="830580"/>
                  </a:lnTo>
                  <a:lnTo>
                    <a:pt x="11658" y="833120"/>
                  </a:lnTo>
                  <a:lnTo>
                    <a:pt x="11658" y="835660"/>
                  </a:lnTo>
                  <a:lnTo>
                    <a:pt x="11658" y="914400"/>
                  </a:lnTo>
                  <a:lnTo>
                    <a:pt x="10909" y="918210"/>
                  </a:lnTo>
                  <a:lnTo>
                    <a:pt x="9347" y="919480"/>
                  </a:lnTo>
                  <a:lnTo>
                    <a:pt x="6210" y="914400"/>
                  </a:lnTo>
                  <a:lnTo>
                    <a:pt x="10109" y="913130"/>
                  </a:lnTo>
                  <a:lnTo>
                    <a:pt x="11658" y="914400"/>
                  </a:lnTo>
                  <a:lnTo>
                    <a:pt x="11658" y="835660"/>
                  </a:lnTo>
                  <a:lnTo>
                    <a:pt x="9347" y="842010"/>
                  </a:lnTo>
                  <a:lnTo>
                    <a:pt x="7759" y="855980"/>
                  </a:lnTo>
                  <a:lnTo>
                    <a:pt x="6997" y="862330"/>
                  </a:lnTo>
                  <a:lnTo>
                    <a:pt x="6210" y="867410"/>
                  </a:lnTo>
                  <a:lnTo>
                    <a:pt x="5448" y="872490"/>
                  </a:lnTo>
                  <a:lnTo>
                    <a:pt x="5448" y="878840"/>
                  </a:lnTo>
                  <a:lnTo>
                    <a:pt x="2336" y="901700"/>
                  </a:lnTo>
                  <a:lnTo>
                    <a:pt x="1549" y="905510"/>
                  </a:lnTo>
                  <a:lnTo>
                    <a:pt x="0" y="910590"/>
                  </a:lnTo>
                  <a:lnTo>
                    <a:pt x="3098" y="913130"/>
                  </a:lnTo>
                  <a:lnTo>
                    <a:pt x="3111" y="914400"/>
                  </a:lnTo>
                  <a:lnTo>
                    <a:pt x="1549" y="916940"/>
                  </a:lnTo>
                  <a:lnTo>
                    <a:pt x="2336" y="918210"/>
                  </a:lnTo>
                  <a:lnTo>
                    <a:pt x="3898" y="919480"/>
                  </a:lnTo>
                  <a:lnTo>
                    <a:pt x="3898" y="922020"/>
                  </a:lnTo>
                  <a:lnTo>
                    <a:pt x="6997" y="924560"/>
                  </a:lnTo>
                  <a:lnTo>
                    <a:pt x="3898" y="927100"/>
                  </a:lnTo>
                  <a:lnTo>
                    <a:pt x="4660" y="928370"/>
                  </a:lnTo>
                  <a:lnTo>
                    <a:pt x="6210" y="928370"/>
                  </a:lnTo>
                  <a:lnTo>
                    <a:pt x="6997" y="929640"/>
                  </a:lnTo>
                  <a:lnTo>
                    <a:pt x="9347" y="929640"/>
                  </a:lnTo>
                  <a:lnTo>
                    <a:pt x="10109" y="930910"/>
                  </a:lnTo>
                  <a:lnTo>
                    <a:pt x="12446" y="934720"/>
                  </a:lnTo>
                  <a:lnTo>
                    <a:pt x="13995" y="938530"/>
                  </a:lnTo>
                  <a:lnTo>
                    <a:pt x="17106" y="941070"/>
                  </a:lnTo>
                  <a:lnTo>
                    <a:pt x="17907" y="943610"/>
                  </a:lnTo>
                  <a:lnTo>
                    <a:pt x="22555" y="946150"/>
                  </a:lnTo>
                  <a:lnTo>
                    <a:pt x="25666" y="949960"/>
                  </a:lnTo>
                  <a:lnTo>
                    <a:pt x="28803" y="953770"/>
                  </a:lnTo>
                  <a:lnTo>
                    <a:pt x="28803" y="955040"/>
                  </a:lnTo>
                  <a:lnTo>
                    <a:pt x="30353" y="955040"/>
                  </a:lnTo>
                  <a:lnTo>
                    <a:pt x="31902" y="956310"/>
                  </a:lnTo>
                  <a:lnTo>
                    <a:pt x="30353" y="961390"/>
                  </a:lnTo>
                  <a:lnTo>
                    <a:pt x="19456" y="958850"/>
                  </a:lnTo>
                  <a:lnTo>
                    <a:pt x="17907" y="957580"/>
                  </a:lnTo>
                  <a:lnTo>
                    <a:pt x="14795" y="957580"/>
                  </a:lnTo>
                  <a:lnTo>
                    <a:pt x="21005" y="962660"/>
                  </a:lnTo>
                  <a:lnTo>
                    <a:pt x="21005" y="966470"/>
                  </a:lnTo>
                  <a:lnTo>
                    <a:pt x="21793" y="965200"/>
                  </a:lnTo>
                  <a:lnTo>
                    <a:pt x="24104" y="963930"/>
                  </a:lnTo>
                  <a:lnTo>
                    <a:pt x="37350" y="963930"/>
                  </a:lnTo>
                  <a:lnTo>
                    <a:pt x="38112" y="965200"/>
                  </a:lnTo>
                  <a:lnTo>
                    <a:pt x="38112" y="966470"/>
                  </a:lnTo>
                  <a:lnTo>
                    <a:pt x="38912" y="966470"/>
                  </a:lnTo>
                  <a:lnTo>
                    <a:pt x="43561" y="963930"/>
                  </a:lnTo>
                  <a:lnTo>
                    <a:pt x="44361" y="966470"/>
                  </a:lnTo>
                  <a:lnTo>
                    <a:pt x="46697" y="967740"/>
                  </a:lnTo>
                  <a:lnTo>
                    <a:pt x="42799" y="972820"/>
                  </a:lnTo>
                  <a:lnTo>
                    <a:pt x="45910" y="971550"/>
                  </a:lnTo>
                  <a:lnTo>
                    <a:pt x="61468" y="969010"/>
                  </a:lnTo>
                  <a:lnTo>
                    <a:pt x="64604" y="967740"/>
                  </a:lnTo>
                  <a:lnTo>
                    <a:pt x="72974" y="963930"/>
                  </a:lnTo>
                  <a:lnTo>
                    <a:pt x="76123" y="961390"/>
                  </a:lnTo>
                  <a:lnTo>
                    <a:pt x="79260" y="958850"/>
                  </a:lnTo>
                  <a:lnTo>
                    <a:pt x="80835" y="957580"/>
                  </a:lnTo>
                  <a:lnTo>
                    <a:pt x="82765" y="956310"/>
                  </a:lnTo>
                  <a:lnTo>
                    <a:pt x="88557" y="952500"/>
                  </a:lnTo>
                  <a:lnTo>
                    <a:pt x="96507" y="946150"/>
                  </a:lnTo>
                  <a:lnTo>
                    <a:pt x="99606" y="947420"/>
                  </a:lnTo>
                  <a:lnTo>
                    <a:pt x="101155" y="946150"/>
                  </a:lnTo>
                  <a:lnTo>
                    <a:pt x="103238" y="943610"/>
                  </a:lnTo>
                  <a:lnTo>
                    <a:pt x="104267" y="942340"/>
                  </a:lnTo>
                  <a:lnTo>
                    <a:pt x="100368" y="943610"/>
                  </a:lnTo>
                  <a:lnTo>
                    <a:pt x="101955" y="941070"/>
                  </a:lnTo>
                  <a:lnTo>
                    <a:pt x="102463" y="938530"/>
                  </a:lnTo>
                  <a:lnTo>
                    <a:pt x="102717" y="937260"/>
                  </a:lnTo>
                  <a:lnTo>
                    <a:pt x="107378" y="937260"/>
                  </a:lnTo>
                  <a:lnTo>
                    <a:pt x="108165" y="935990"/>
                  </a:lnTo>
                  <a:lnTo>
                    <a:pt x="109715" y="934720"/>
                  </a:lnTo>
                  <a:lnTo>
                    <a:pt x="110121" y="933450"/>
                  </a:lnTo>
                  <a:lnTo>
                    <a:pt x="110515" y="932180"/>
                  </a:lnTo>
                  <a:lnTo>
                    <a:pt x="111277" y="929640"/>
                  </a:lnTo>
                  <a:lnTo>
                    <a:pt x="115176" y="928370"/>
                  </a:lnTo>
                  <a:lnTo>
                    <a:pt x="115163" y="927100"/>
                  </a:lnTo>
                  <a:lnTo>
                    <a:pt x="119075" y="927100"/>
                  </a:lnTo>
                  <a:lnTo>
                    <a:pt x="122961" y="920750"/>
                  </a:lnTo>
                  <a:lnTo>
                    <a:pt x="127622" y="915670"/>
                  </a:lnTo>
                  <a:lnTo>
                    <a:pt x="131508" y="910590"/>
                  </a:lnTo>
                  <a:lnTo>
                    <a:pt x="135407" y="904240"/>
                  </a:lnTo>
                  <a:lnTo>
                    <a:pt x="139306" y="899160"/>
                  </a:lnTo>
                  <a:lnTo>
                    <a:pt x="143179" y="894080"/>
                  </a:lnTo>
                  <a:lnTo>
                    <a:pt x="147866" y="889000"/>
                  </a:lnTo>
                  <a:lnTo>
                    <a:pt x="149428" y="882650"/>
                  </a:lnTo>
                  <a:lnTo>
                    <a:pt x="129959" y="882650"/>
                  </a:lnTo>
                  <a:lnTo>
                    <a:pt x="127622" y="882650"/>
                  </a:lnTo>
                  <a:lnTo>
                    <a:pt x="126072" y="882650"/>
                  </a:lnTo>
                  <a:lnTo>
                    <a:pt x="109715" y="902970"/>
                  </a:lnTo>
                  <a:lnTo>
                    <a:pt x="103860" y="909320"/>
                  </a:lnTo>
                  <a:lnTo>
                    <a:pt x="97866" y="915670"/>
                  </a:lnTo>
                  <a:lnTo>
                    <a:pt x="91554" y="923290"/>
                  </a:lnTo>
                  <a:lnTo>
                    <a:pt x="84810" y="929640"/>
                  </a:lnTo>
                  <a:lnTo>
                    <a:pt x="81711" y="930910"/>
                  </a:lnTo>
                  <a:lnTo>
                    <a:pt x="79362" y="933450"/>
                  </a:lnTo>
                  <a:lnTo>
                    <a:pt x="74701" y="933450"/>
                  </a:lnTo>
                  <a:lnTo>
                    <a:pt x="71602" y="932180"/>
                  </a:lnTo>
                  <a:lnTo>
                    <a:pt x="63550" y="930910"/>
                  </a:lnTo>
                  <a:lnTo>
                    <a:pt x="56819" y="927100"/>
                  </a:lnTo>
                  <a:lnTo>
                    <a:pt x="51257" y="922020"/>
                  </a:lnTo>
                  <a:lnTo>
                    <a:pt x="46710" y="915670"/>
                  </a:lnTo>
                  <a:lnTo>
                    <a:pt x="46710" y="913130"/>
                  </a:lnTo>
                  <a:lnTo>
                    <a:pt x="45910" y="911860"/>
                  </a:lnTo>
                  <a:lnTo>
                    <a:pt x="49809" y="910590"/>
                  </a:lnTo>
                  <a:lnTo>
                    <a:pt x="47459" y="908050"/>
                  </a:lnTo>
                  <a:lnTo>
                    <a:pt x="42799" y="908050"/>
                  </a:lnTo>
                  <a:lnTo>
                    <a:pt x="42799" y="897890"/>
                  </a:lnTo>
                  <a:lnTo>
                    <a:pt x="42011" y="895350"/>
                  </a:lnTo>
                  <a:lnTo>
                    <a:pt x="40462" y="892810"/>
                  </a:lnTo>
                  <a:lnTo>
                    <a:pt x="39700" y="892810"/>
                  </a:lnTo>
                  <a:lnTo>
                    <a:pt x="39700" y="896620"/>
                  </a:lnTo>
                  <a:lnTo>
                    <a:pt x="42011" y="911860"/>
                  </a:lnTo>
                  <a:lnTo>
                    <a:pt x="42799" y="914400"/>
                  </a:lnTo>
                  <a:lnTo>
                    <a:pt x="42011" y="916940"/>
                  </a:lnTo>
                  <a:lnTo>
                    <a:pt x="42799" y="919480"/>
                  </a:lnTo>
                  <a:lnTo>
                    <a:pt x="45910" y="924560"/>
                  </a:lnTo>
                  <a:lnTo>
                    <a:pt x="46697" y="932180"/>
                  </a:lnTo>
                  <a:lnTo>
                    <a:pt x="52908" y="934720"/>
                  </a:lnTo>
                  <a:lnTo>
                    <a:pt x="53708" y="935990"/>
                  </a:lnTo>
                  <a:lnTo>
                    <a:pt x="49009" y="938530"/>
                  </a:lnTo>
                  <a:lnTo>
                    <a:pt x="46697" y="937260"/>
                  </a:lnTo>
                  <a:lnTo>
                    <a:pt x="43573" y="937260"/>
                  </a:lnTo>
                  <a:lnTo>
                    <a:pt x="41262" y="935990"/>
                  </a:lnTo>
                  <a:lnTo>
                    <a:pt x="38112" y="935990"/>
                  </a:lnTo>
                  <a:lnTo>
                    <a:pt x="40462" y="937260"/>
                  </a:lnTo>
                  <a:lnTo>
                    <a:pt x="42011" y="939800"/>
                  </a:lnTo>
                  <a:lnTo>
                    <a:pt x="44348" y="939800"/>
                  </a:lnTo>
                  <a:lnTo>
                    <a:pt x="46697" y="941070"/>
                  </a:lnTo>
                  <a:lnTo>
                    <a:pt x="49809" y="941070"/>
                  </a:lnTo>
                  <a:lnTo>
                    <a:pt x="53708" y="942340"/>
                  </a:lnTo>
                  <a:lnTo>
                    <a:pt x="55257" y="942340"/>
                  </a:lnTo>
                  <a:lnTo>
                    <a:pt x="56019" y="941070"/>
                  </a:lnTo>
                  <a:lnTo>
                    <a:pt x="55257" y="944880"/>
                  </a:lnTo>
                  <a:lnTo>
                    <a:pt x="55257" y="946150"/>
                  </a:lnTo>
                  <a:lnTo>
                    <a:pt x="59156" y="946150"/>
                  </a:lnTo>
                  <a:lnTo>
                    <a:pt x="59905" y="947420"/>
                  </a:lnTo>
                  <a:lnTo>
                    <a:pt x="59156" y="948690"/>
                  </a:lnTo>
                  <a:lnTo>
                    <a:pt x="57569" y="949960"/>
                  </a:lnTo>
                  <a:lnTo>
                    <a:pt x="55257" y="951230"/>
                  </a:lnTo>
                  <a:lnTo>
                    <a:pt x="48247" y="952500"/>
                  </a:lnTo>
                  <a:lnTo>
                    <a:pt x="46697" y="951230"/>
                  </a:lnTo>
                  <a:lnTo>
                    <a:pt x="45897" y="949960"/>
                  </a:lnTo>
                  <a:lnTo>
                    <a:pt x="47459" y="947420"/>
                  </a:lnTo>
                  <a:lnTo>
                    <a:pt x="42799" y="947420"/>
                  </a:lnTo>
                  <a:lnTo>
                    <a:pt x="42799" y="956310"/>
                  </a:lnTo>
                  <a:lnTo>
                    <a:pt x="42799" y="958850"/>
                  </a:lnTo>
                  <a:lnTo>
                    <a:pt x="33464" y="958850"/>
                  </a:lnTo>
                  <a:lnTo>
                    <a:pt x="33451" y="957580"/>
                  </a:lnTo>
                  <a:lnTo>
                    <a:pt x="42799" y="956310"/>
                  </a:lnTo>
                  <a:lnTo>
                    <a:pt x="42799" y="947420"/>
                  </a:lnTo>
                  <a:lnTo>
                    <a:pt x="31902" y="947420"/>
                  </a:lnTo>
                  <a:lnTo>
                    <a:pt x="28803" y="938530"/>
                  </a:lnTo>
                  <a:lnTo>
                    <a:pt x="27254" y="938530"/>
                  </a:lnTo>
                  <a:lnTo>
                    <a:pt x="24104" y="935990"/>
                  </a:lnTo>
                  <a:lnTo>
                    <a:pt x="27241" y="933450"/>
                  </a:lnTo>
                  <a:lnTo>
                    <a:pt x="29565" y="932180"/>
                  </a:lnTo>
                  <a:lnTo>
                    <a:pt x="31902" y="933450"/>
                  </a:lnTo>
                  <a:lnTo>
                    <a:pt x="33464" y="933450"/>
                  </a:lnTo>
                  <a:lnTo>
                    <a:pt x="31915" y="932180"/>
                  </a:lnTo>
                  <a:lnTo>
                    <a:pt x="31115" y="930910"/>
                  </a:lnTo>
                  <a:lnTo>
                    <a:pt x="28803" y="927100"/>
                  </a:lnTo>
                  <a:lnTo>
                    <a:pt x="28016" y="924560"/>
                  </a:lnTo>
                  <a:lnTo>
                    <a:pt x="26454" y="923290"/>
                  </a:lnTo>
                  <a:lnTo>
                    <a:pt x="25666" y="922020"/>
                  </a:lnTo>
                  <a:lnTo>
                    <a:pt x="22555" y="919480"/>
                  </a:lnTo>
                  <a:lnTo>
                    <a:pt x="21793" y="916940"/>
                  </a:lnTo>
                  <a:lnTo>
                    <a:pt x="19456" y="914400"/>
                  </a:lnTo>
                  <a:lnTo>
                    <a:pt x="19723" y="913130"/>
                  </a:lnTo>
                  <a:lnTo>
                    <a:pt x="20243" y="910590"/>
                  </a:lnTo>
                  <a:lnTo>
                    <a:pt x="21005" y="909320"/>
                  </a:lnTo>
                  <a:lnTo>
                    <a:pt x="21005" y="906780"/>
                  </a:lnTo>
                  <a:lnTo>
                    <a:pt x="23355" y="902970"/>
                  </a:lnTo>
                  <a:lnTo>
                    <a:pt x="23355" y="901700"/>
                  </a:lnTo>
                  <a:lnTo>
                    <a:pt x="24104" y="897890"/>
                  </a:lnTo>
                  <a:lnTo>
                    <a:pt x="24104" y="890270"/>
                  </a:lnTo>
                  <a:lnTo>
                    <a:pt x="24904" y="885190"/>
                  </a:lnTo>
                  <a:lnTo>
                    <a:pt x="25666" y="880110"/>
                  </a:lnTo>
                  <a:lnTo>
                    <a:pt x="25666" y="875030"/>
                  </a:lnTo>
                  <a:lnTo>
                    <a:pt x="26454" y="869950"/>
                  </a:lnTo>
                  <a:lnTo>
                    <a:pt x="27749" y="862330"/>
                  </a:lnTo>
                  <a:lnTo>
                    <a:pt x="29273" y="855980"/>
                  </a:lnTo>
                  <a:lnTo>
                    <a:pt x="30937" y="848360"/>
                  </a:lnTo>
                  <a:lnTo>
                    <a:pt x="32664" y="842010"/>
                  </a:lnTo>
                  <a:lnTo>
                    <a:pt x="33464" y="834390"/>
                  </a:lnTo>
                  <a:lnTo>
                    <a:pt x="35801" y="826770"/>
                  </a:lnTo>
                  <a:lnTo>
                    <a:pt x="36563" y="819150"/>
                  </a:lnTo>
                  <a:lnTo>
                    <a:pt x="38912" y="815340"/>
                  </a:lnTo>
                  <a:lnTo>
                    <a:pt x="40462" y="811530"/>
                  </a:lnTo>
                  <a:lnTo>
                    <a:pt x="41262" y="811530"/>
                  </a:lnTo>
                  <a:lnTo>
                    <a:pt x="42011" y="812800"/>
                  </a:lnTo>
                  <a:lnTo>
                    <a:pt x="42799" y="814070"/>
                  </a:lnTo>
                  <a:lnTo>
                    <a:pt x="42011" y="814070"/>
                  </a:lnTo>
                  <a:lnTo>
                    <a:pt x="41897" y="821690"/>
                  </a:lnTo>
                  <a:lnTo>
                    <a:pt x="41579" y="830580"/>
                  </a:lnTo>
                  <a:lnTo>
                    <a:pt x="40462" y="850900"/>
                  </a:lnTo>
                  <a:lnTo>
                    <a:pt x="38912" y="886460"/>
                  </a:lnTo>
                  <a:lnTo>
                    <a:pt x="38112" y="890270"/>
                  </a:lnTo>
                  <a:lnTo>
                    <a:pt x="39700" y="890270"/>
                  </a:lnTo>
                  <a:lnTo>
                    <a:pt x="42011" y="889000"/>
                  </a:lnTo>
                  <a:lnTo>
                    <a:pt x="42011" y="873760"/>
                  </a:lnTo>
                  <a:lnTo>
                    <a:pt x="41262" y="872490"/>
                  </a:lnTo>
                  <a:lnTo>
                    <a:pt x="43573" y="868680"/>
                  </a:lnTo>
                  <a:lnTo>
                    <a:pt x="42799" y="866140"/>
                  </a:lnTo>
                  <a:lnTo>
                    <a:pt x="42799" y="864870"/>
                  </a:lnTo>
                  <a:lnTo>
                    <a:pt x="43573" y="862330"/>
                  </a:lnTo>
                  <a:lnTo>
                    <a:pt x="42799" y="861060"/>
                  </a:lnTo>
                  <a:lnTo>
                    <a:pt x="43561" y="861060"/>
                  </a:lnTo>
                  <a:lnTo>
                    <a:pt x="47459" y="855980"/>
                  </a:lnTo>
                  <a:lnTo>
                    <a:pt x="46697" y="852170"/>
                  </a:lnTo>
                  <a:lnTo>
                    <a:pt x="46697" y="848360"/>
                  </a:lnTo>
                  <a:lnTo>
                    <a:pt x="45910" y="845820"/>
                  </a:lnTo>
                  <a:lnTo>
                    <a:pt x="43561" y="844550"/>
                  </a:lnTo>
                  <a:lnTo>
                    <a:pt x="49009" y="839470"/>
                  </a:lnTo>
                  <a:lnTo>
                    <a:pt x="50647" y="833120"/>
                  </a:lnTo>
                  <a:lnTo>
                    <a:pt x="53619" y="817880"/>
                  </a:lnTo>
                  <a:lnTo>
                    <a:pt x="54991" y="811530"/>
                  </a:lnTo>
                  <a:lnTo>
                    <a:pt x="55257" y="810260"/>
                  </a:lnTo>
                  <a:lnTo>
                    <a:pt x="56807" y="806450"/>
                  </a:lnTo>
                  <a:lnTo>
                    <a:pt x="57569" y="802640"/>
                  </a:lnTo>
                  <a:lnTo>
                    <a:pt x="58369" y="801370"/>
                  </a:lnTo>
                  <a:lnTo>
                    <a:pt x="58356" y="800100"/>
                  </a:lnTo>
                  <a:lnTo>
                    <a:pt x="59905" y="796290"/>
                  </a:lnTo>
                  <a:lnTo>
                    <a:pt x="60706" y="795020"/>
                  </a:lnTo>
                  <a:lnTo>
                    <a:pt x="61468" y="792480"/>
                  </a:lnTo>
                  <a:lnTo>
                    <a:pt x="63017" y="793750"/>
                  </a:lnTo>
                  <a:lnTo>
                    <a:pt x="66916" y="793750"/>
                  </a:lnTo>
                  <a:lnTo>
                    <a:pt x="67703" y="792480"/>
                  </a:lnTo>
                  <a:lnTo>
                    <a:pt x="69265" y="789940"/>
                  </a:lnTo>
                  <a:lnTo>
                    <a:pt x="73152" y="795020"/>
                  </a:lnTo>
                  <a:lnTo>
                    <a:pt x="75476" y="792480"/>
                  </a:lnTo>
                  <a:lnTo>
                    <a:pt x="77812" y="791210"/>
                  </a:lnTo>
                  <a:lnTo>
                    <a:pt x="85610" y="791210"/>
                  </a:lnTo>
                  <a:lnTo>
                    <a:pt x="85610" y="795020"/>
                  </a:lnTo>
                  <a:lnTo>
                    <a:pt x="89496" y="791210"/>
                  </a:lnTo>
                  <a:lnTo>
                    <a:pt x="92608" y="796290"/>
                  </a:lnTo>
                  <a:lnTo>
                    <a:pt x="98844" y="791210"/>
                  </a:lnTo>
                  <a:lnTo>
                    <a:pt x="101968" y="788670"/>
                  </a:lnTo>
                  <a:lnTo>
                    <a:pt x="101168" y="787400"/>
                  </a:lnTo>
                  <a:lnTo>
                    <a:pt x="95719" y="787400"/>
                  </a:lnTo>
                  <a:lnTo>
                    <a:pt x="93370" y="789940"/>
                  </a:lnTo>
                  <a:lnTo>
                    <a:pt x="88709" y="789940"/>
                  </a:lnTo>
                  <a:lnTo>
                    <a:pt x="89509" y="788670"/>
                  </a:lnTo>
                  <a:lnTo>
                    <a:pt x="92608" y="786130"/>
                  </a:lnTo>
                  <a:lnTo>
                    <a:pt x="92608" y="783590"/>
                  </a:lnTo>
                  <a:lnTo>
                    <a:pt x="92608" y="782320"/>
                  </a:lnTo>
                  <a:lnTo>
                    <a:pt x="87922" y="782320"/>
                  </a:lnTo>
                  <a:lnTo>
                    <a:pt x="81711" y="782320"/>
                  </a:lnTo>
                  <a:lnTo>
                    <a:pt x="78600" y="782320"/>
                  </a:lnTo>
                  <a:lnTo>
                    <a:pt x="74701" y="783590"/>
                  </a:lnTo>
                  <a:lnTo>
                    <a:pt x="72364" y="783590"/>
                  </a:lnTo>
                  <a:lnTo>
                    <a:pt x="71602" y="779780"/>
                  </a:lnTo>
                  <a:lnTo>
                    <a:pt x="70053" y="779780"/>
                  </a:lnTo>
                  <a:lnTo>
                    <a:pt x="67703" y="778510"/>
                  </a:lnTo>
                  <a:lnTo>
                    <a:pt x="66916" y="778510"/>
                  </a:lnTo>
                  <a:lnTo>
                    <a:pt x="68465" y="774700"/>
                  </a:lnTo>
                  <a:lnTo>
                    <a:pt x="68491" y="773366"/>
                  </a:lnTo>
                  <a:lnTo>
                    <a:pt x="70053" y="769620"/>
                  </a:lnTo>
                  <a:lnTo>
                    <a:pt x="72212" y="767080"/>
                  </a:lnTo>
                  <a:lnTo>
                    <a:pt x="75476" y="763270"/>
                  </a:lnTo>
                  <a:lnTo>
                    <a:pt x="77812" y="755650"/>
                  </a:lnTo>
                  <a:lnTo>
                    <a:pt x="78435" y="754380"/>
                  </a:lnTo>
                  <a:lnTo>
                    <a:pt x="80911" y="749300"/>
                  </a:lnTo>
                  <a:lnTo>
                    <a:pt x="83261" y="745490"/>
                  </a:lnTo>
                  <a:lnTo>
                    <a:pt x="85610" y="742937"/>
                  </a:lnTo>
                  <a:lnTo>
                    <a:pt x="85991" y="741680"/>
                  </a:lnTo>
                  <a:lnTo>
                    <a:pt x="87160" y="737870"/>
                  </a:lnTo>
                  <a:lnTo>
                    <a:pt x="93370" y="727710"/>
                  </a:lnTo>
                  <a:lnTo>
                    <a:pt x="97269" y="722630"/>
                  </a:lnTo>
                  <a:lnTo>
                    <a:pt x="102298" y="715010"/>
                  </a:lnTo>
                  <a:lnTo>
                    <a:pt x="107188" y="707390"/>
                  </a:lnTo>
                  <a:lnTo>
                    <a:pt x="112369" y="701040"/>
                  </a:lnTo>
                  <a:lnTo>
                    <a:pt x="118275" y="693420"/>
                  </a:lnTo>
                  <a:lnTo>
                    <a:pt x="124523" y="688340"/>
                  </a:lnTo>
                  <a:lnTo>
                    <a:pt x="129959" y="681990"/>
                  </a:lnTo>
                  <a:lnTo>
                    <a:pt x="136969" y="678180"/>
                  </a:lnTo>
                  <a:lnTo>
                    <a:pt x="140068" y="675640"/>
                  </a:lnTo>
                  <a:lnTo>
                    <a:pt x="146316" y="673100"/>
                  </a:lnTo>
                  <a:lnTo>
                    <a:pt x="146316" y="680720"/>
                  </a:lnTo>
                  <a:lnTo>
                    <a:pt x="144449" y="688340"/>
                  </a:lnTo>
                  <a:lnTo>
                    <a:pt x="142519" y="694690"/>
                  </a:lnTo>
                  <a:lnTo>
                    <a:pt x="140728" y="702310"/>
                  </a:lnTo>
                  <a:lnTo>
                    <a:pt x="139306" y="708660"/>
                  </a:lnTo>
                  <a:lnTo>
                    <a:pt x="137744" y="716280"/>
                  </a:lnTo>
                  <a:lnTo>
                    <a:pt x="135597" y="722630"/>
                  </a:lnTo>
                  <a:lnTo>
                    <a:pt x="130733" y="735330"/>
                  </a:lnTo>
                  <a:lnTo>
                    <a:pt x="127622" y="744220"/>
                  </a:lnTo>
                  <a:lnTo>
                    <a:pt x="124523" y="751840"/>
                  </a:lnTo>
                  <a:lnTo>
                    <a:pt x="122161" y="755650"/>
                  </a:lnTo>
                  <a:lnTo>
                    <a:pt x="120624" y="759460"/>
                  </a:lnTo>
                  <a:lnTo>
                    <a:pt x="118275" y="764540"/>
                  </a:lnTo>
                  <a:lnTo>
                    <a:pt x="115163" y="765810"/>
                  </a:lnTo>
                  <a:lnTo>
                    <a:pt x="112064" y="768350"/>
                  </a:lnTo>
                  <a:lnTo>
                    <a:pt x="110515" y="768350"/>
                  </a:lnTo>
                  <a:lnTo>
                    <a:pt x="109715" y="769620"/>
                  </a:lnTo>
                  <a:lnTo>
                    <a:pt x="108165" y="770890"/>
                  </a:lnTo>
                  <a:lnTo>
                    <a:pt x="106616" y="774700"/>
                  </a:lnTo>
                  <a:lnTo>
                    <a:pt x="102717" y="775970"/>
                  </a:lnTo>
                  <a:lnTo>
                    <a:pt x="97269" y="777240"/>
                  </a:lnTo>
                  <a:lnTo>
                    <a:pt x="88709" y="777240"/>
                  </a:lnTo>
                  <a:lnTo>
                    <a:pt x="88112" y="781050"/>
                  </a:lnTo>
                  <a:lnTo>
                    <a:pt x="90271" y="781050"/>
                  </a:lnTo>
                  <a:lnTo>
                    <a:pt x="94945" y="779780"/>
                  </a:lnTo>
                  <a:lnTo>
                    <a:pt x="100368" y="781050"/>
                  </a:lnTo>
                  <a:lnTo>
                    <a:pt x="105435" y="779780"/>
                  </a:lnTo>
                  <a:lnTo>
                    <a:pt x="110515" y="778510"/>
                  </a:lnTo>
                  <a:lnTo>
                    <a:pt x="115963" y="775970"/>
                  </a:lnTo>
                  <a:lnTo>
                    <a:pt x="121412" y="770890"/>
                  </a:lnTo>
                  <a:lnTo>
                    <a:pt x="120624" y="768350"/>
                  </a:lnTo>
                  <a:lnTo>
                    <a:pt x="122961" y="768350"/>
                  </a:lnTo>
                  <a:lnTo>
                    <a:pt x="125272" y="765810"/>
                  </a:lnTo>
                  <a:lnTo>
                    <a:pt x="126860" y="763270"/>
                  </a:lnTo>
                  <a:lnTo>
                    <a:pt x="131521" y="762000"/>
                  </a:lnTo>
                  <a:lnTo>
                    <a:pt x="131521" y="759460"/>
                  </a:lnTo>
                  <a:lnTo>
                    <a:pt x="132270" y="755650"/>
                  </a:lnTo>
                  <a:lnTo>
                    <a:pt x="134620" y="754380"/>
                  </a:lnTo>
                  <a:lnTo>
                    <a:pt x="137731" y="751840"/>
                  </a:lnTo>
                  <a:lnTo>
                    <a:pt x="140068" y="748030"/>
                  </a:lnTo>
                  <a:lnTo>
                    <a:pt x="143967" y="744220"/>
                  </a:lnTo>
                  <a:lnTo>
                    <a:pt x="144767" y="740410"/>
                  </a:lnTo>
                  <a:lnTo>
                    <a:pt x="144767" y="739140"/>
                  </a:lnTo>
                  <a:lnTo>
                    <a:pt x="159524" y="716280"/>
                  </a:lnTo>
                  <a:lnTo>
                    <a:pt x="158762" y="715010"/>
                  </a:lnTo>
                  <a:lnTo>
                    <a:pt x="158762" y="713740"/>
                  </a:lnTo>
                  <a:lnTo>
                    <a:pt x="161086" y="711200"/>
                  </a:lnTo>
                  <a:lnTo>
                    <a:pt x="161874" y="708660"/>
                  </a:lnTo>
                  <a:lnTo>
                    <a:pt x="166522" y="703580"/>
                  </a:lnTo>
                  <a:lnTo>
                    <a:pt x="167322" y="703580"/>
                  </a:lnTo>
                  <a:lnTo>
                    <a:pt x="167322" y="701040"/>
                  </a:lnTo>
                  <a:lnTo>
                    <a:pt x="168084" y="701040"/>
                  </a:lnTo>
                  <a:lnTo>
                    <a:pt x="172770" y="687070"/>
                  </a:lnTo>
                  <a:lnTo>
                    <a:pt x="173532" y="685800"/>
                  </a:lnTo>
                  <a:lnTo>
                    <a:pt x="172770" y="684530"/>
                  </a:lnTo>
                  <a:lnTo>
                    <a:pt x="172770" y="683260"/>
                  </a:lnTo>
                  <a:lnTo>
                    <a:pt x="176911" y="673100"/>
                  </a:lnTo>
                  <a:lnTo>
                    <a:pt x="177419" y="671830"/>
                  </a:lnTo>
                  <a:lnTo>
                    <a:pt x="178981" y="666750"/>
                  </a:lnTo>
                  <a:lnTo>
                    <a:pt x="180530" y="664210"/>
                  </a:lnTo>
                  <a:lnTo>
                    <a:pt x="183667" y="660400"/>
                  </a:lnTo>
                  <a:lnTo>
                    <a:pt x="183667" y="657860"/>
                  </a:lnTo>
                  <a:lnTo>
                    <a:pt x="184429" y="655320"/>
                  </a:lnTo>
                  <a:lnTo>
                    <a:pt x="188328" y="652780"/>
                  </a:lnTo>
                  <a:close/>
                </a:path>
                <a:path w="2096134" h="1017270">
                  <a:moveTo>
                    <a:pt x="191427" y="618490"/>
                  </a:moveTo>
                  <a:lnTo>
                    <a:pt x="190665" y="615950"/>
                  </a:lnTo>
                  <a:lnTo>
                    <a:pt x="188328" y="609600"/>
                  </a:lnTo>
                  <a:lnTo>
                    <a:pt x="185216" y="604520"/>
                  </a:lnTo>
                  <a:lnTo>
                    <a:pt x="179768" y="600710"/>
                  </a:lnTo>
                  <a:lnTo>
                    <a:pt x="177419" y="600710"/>
                  </a:lnTo>
                  <a:lnTo>
                    <a:pt x="175082" y="604520"/>
                  </a:lnTo>
                  <a:lnTo>
                    <a:pt x="174320" y="601980"/>
                  </a:lnTo>
                  <a:lnTo>
                    <a:pt x="170421" y="601980"/>
                  </a:lnTo>
                  <a:lnTo>
                    <a:pt x="168084" y="600710"/>
                  </a:lnTo>
                  <a:lnTo>
                    <a:pt x="165760" y="601980"/>
                  </a:lnTo>
                  <a:lnTo>
                    <a:pt x="160312" y="603250"/>
                  </a:lnTo>
                  <a:lnTo>
                    <a:pt x="154863" y="605790"/>
                  </a:lnTo>
                  <a:lnTo>
                    <a:pt x="144754" y="607060"/>
                  </a:lnTo>
                  <a:lnTo>
                    <a:pt x="141630" y="609600"/>
                  </a:lnTo>
                  <a:lnTo>
                    <a:pt x="139306" y="614680"/>
                  </a:lnTo>
                  <a:lnTo>
                    <a:pt x="136956" y="618490"/>
                  </a:lnTo>
                  <a:lnTo>
                    <a:pt x="134620" y="619760"/>
                  </a:lnTo>
                  <a:lnTo>
                    <a:pt x="137731" y="622300"/>
                  </a:lnTo>
                  <a:lnTo>
                    <a:pt x="140868" y="623570"/>
                  </a:lnTo>
                  <a:lnTo>
                    <a:pt x="142417" y="626110"/>
                  </a:lnTo>
                  <a:lnTo>
                    <a:pt x="143967" y="632460"/>
                  </a:lnTo>
                  <a:lnTo>
                    <a:pt x="144767" y="638810"/>
                  </a:lnTo>
                  <a:lnTo>
                    <a:pt x="145516" y="645160"/>
                  </a:lnTo>
                  <a:lnTo>
                    <a:pt x="146316" y="647700"/>
                  </a:lnTo>
                  <a:lnTo>
                    <a:pt x="144754" y="648970"/>
                  </a:lnTo>
                  <a:lnTo>
                    <a:pt x="185216" y="648970"/>
                  </a:lnTo>
                  <a:lnTo>
                    <a:pt x="186766" y="646430"/>
                  </a:lnTo>
                  <a:lnTo>
                    <a:pt x="189877" y="626110"/>
                  </a:lnTo>
                  <a:lnTo>
                    <a:pt x="190665" y="622300"/>
                  </a:lnTo>
                  <a:lnTo>
                    <a:pt x="191427" y="618490"/>
                  </a:lnTo>
                  <a:close/>
                </a:path>
                <a:path w="2096134" h="1017270">
                  <a:moveTo>
                    <a:pt x="270027" y="783590"/>
                  </a:moveTo>
                  <a:lnTo>
                    <a:pt x="269265" y="781050"/>
                  </a:lnTo>
                  <a:lnTo>
                    <a:pt x="269278" y="782320"/>
                  </a:lnTo>
                  <a:lnTo>
                    <a:pt x="268478" y="784860"/>
                  </a:lnTo>
                  <a:lnTo>
                    <a:pt x="270027" y="783590"/>
                  </a:lnTo>
                  <a:close/>
                </a:path>
                <a:path w="2096134" h="1017270">
                  <a:moveTo>
                    <a:pt x="286385" y="828636"/>
                  </a:moveTo>
                  <a:lnTo>
                    <a:pt x="285597" y="828090"/>
                  </a:lnTo>
                  <a:lnTo>
                    <a:pt x="281686" y="834555"/>
                  </a:lnTo>
                  <a:lnTo>
                    <a:pt x="283273" y="835025"/>
                  </a:lnTo>
                  <a:lnTo>
                    <a:pt x="286385" y="828636"/>
                  </a:lnTo>
                  <a:close/>
                </a:path>
                <a:path w="2096134" h="1017270">
                  <a:moveTo>
                    <a:pt x="294182" y="809929"/>
                  </a:moveTo>
                  <a:lnTo>
                    <a:pt x="293382" y="807161"/>
                  </a:lnTo>
                  <a:lnTo>
                    <a:pt x="292595" y="807974"/>
                  </a:lnTo>
                  <a:lnTo>
                    <a:pt x="291833" y="808850"/>
                  </a:lnTo>
                  <a:lnTo>
                    <a:pt x="291833" y="809586"/>
                  </a:lnTo>
                  <a:lnTo>
                    <a:pt x="291045" y="810463"/>
                  </a:lnTo>
                  <a:lnTo>
                    <a:pt x="290283" y="811999"/>
                  </a:lnTo>
                  <a:lnTo>
                    <a:pt x="290283" y="812736"/>
                  </a:lnTo>
                  <a:lnTo>
                    <a:pt x="291045" y="813358"/>
                  </a:lnTo>
                  <a:lnTo>
                    <a:pt x="291833" y="811745"/>
                  </a:lnTo>
                  <a:lnTo>
                    <a:pt x="293382" y="810742"/>
                  </a:lnTo>
                  <a:lnTo>
                    <a:pt x="294182" y="809929"/>
                  </a:lnTo>
                  <a:close/>
                </a:path>
                <a:path w="2096134" h="1017270">
                  <a:moveTo>
                    <a:pt x="301942" y="789673"/>
                  </a:moveTo>
                  <a:lnTo>
                    <a:pt x="301929" y="788263"/>
                  </a:lnTo>
                  <a:lnTo>
                    <a:pt x="298043" y="788924"/>
                  </a:lnTo>
                  <a:lnTo>
                    <a:pt x="299593" y="795185"/>
                  </a:lnTo>
                  <a:lnTo>
                    <a:pt x="301942" y="789673"/>
                  </a:lnTo>
                  <a:close/>
                </a:path>
                <a:path w="2096134" h="1017270">
                  <a:moveTo>
                    <a:pt x="324497" y="762584"/>
                  </a:moveTo>
                  <a:lnTo>
                    <a:pt x="322935" y="762177"/>
                  </a:lnTo>
                  <a:lnTo>
                    <a:pt x="315188" y="775817"/>
                  </a:lnTo>
                  <a:lnTo>
                    <a:pt x="319836" y="774280"/>
                  </a:lnTo>
                  <a:lnTo>
                    <a:pt x="324497" y="762584"/>
                  </a:lnTo>
                  <a:close/>
                </a:path>
                <a:path w="2096134" h="1017270">
                  <a:moveTo>
                    <a:pt x="378993" y="759117"/>
                  </a:moveTo>
                  <a:lnTo>
                    <a:pt x="375094" y="759040"/>
                  </a:lnTo>
                  <a:lnTo>
                    <a:pt x="373545" y="759307"/>
                  </a:lnTo>
                  <a:lnTo>
                    <a:pt x="371995" y="760310"/>
                  </a:lnTo>
                  <a:lnTo>
                    <a:pt x="369684" y="761390"/>
                  </a:lnTo>
                  <a:lnTo>
                    <a:pt x="368884" y="763003"/>
                  </a:lnTo>
                  <a:lnTo>
                    <a:pt x="375881" y="763968"/>
                  </a:lnTo>
                  <a:lnTo>
                    <a:pt x="371995" y="770483"/>
                  </a:lnTo>
                  <a:lnTo>
                    <a:pt x="372783" y="774661"/>
                  </a:lnTo>
                  <a:lnTo>
                    <a:pt x="374332" y="774395"/>
                  </a:lnTo>
                  <a:lnTo>
                    <a:pt x="375094" y="771372"/>
                  </a:lnTo>
                  <a:lnTo>
                    <a:pt x="377431" y="768070"/>
                  </a:lnTo>
                  <a:lnTo>
                    <a:pt x="376682" y="765302"/>
                  </a:lnTo>
                  <a:lnTo>
                    <a:pt x="377431" y="763016"/>
                  </a:lnTo>
                  <a:lnTo>
                    <a:pt x="378993" y="759117"/>
                  </a:lnTo>
                  <a:close/>
                </a:path>
                <a:path w="2096134" h="1017270">
                  <a:moveTo>
                    <a:pt x="385229" y="744220"/>
                  </a:moveTo>
                  <a:lnTo>
                    <a:pt x="382892" y="742950"/>
                  </a:lnTo>
                  <a:lnTo>
                    <a:pt x="381342" y="746760"/>
                  </a:lnTo>
                  <a:lnTo>
                    <a:pt x="379793" y="746760"/>
                  </a:lnTo>
                  <a:lnTo>
                    <a:pt x="378993" y="744220"/>
                  </a:lnTo>
                  <a:lnTo>
                    <a:pt x="378231" y="744220"/>
                  </a:lnTo>
                  <a:lnTo>
                    <a:pt x="379793" y="754380"/>
                  </a:lnTo>
                  <a:lnTo>
                    <a:pt x="383870" y="746760"/>
                  </a:lnTo>
                  <a:lnTo>
                    <a:pt x="385229" y="744220"/>
                  </a:lnTo>
                  <a:close/>
                </a:path>
                <a:path w="2096134" h="1017270">
                  <a:moveTo>
                    <a:pt x="642823" y="572770"/>
                  </a:moveTo>
                  <a:lnTo>
                    <a:pt x="638149" y="571500"/>
                  </a:lnTo>
                  <a:lnTo>
                    <a:pt x="629602" y="572770"/>
                  </a:lnTo>
                  <a:lnTo>
                    <a:pt x="642823" y="572770"/>
                  </a:lnTo>
                  <a:close/>
                </a:path>
                <a:path w="2096134" h="1017270">
                  <a:moveTo>
                    <a:pt x="771220" y="827074"/>
                  </a:moveTo>
                  <a:lnTo>
                    <a:pt x="770432" y="826465"/>
                  </a:lnTo>
                  <a:lnTo>
                    <a:pt x="770432" y="825728"/>
                  </a:lnTo>
                  <a:lnTo>
                    <a:pt x="769683" y="824433"/>
                  </a:lnTo>
                  <a:lnTo>
                    <a:pt x="768883" y="823836"/>
                  </a:lnTo>
                  <a:lnTo>
                    <a:pt x="767334" y="823353"/>
                  </a:lnTo>
                  <a:lnTo>
                    <a:pt x="767334" y="822617"/>
                  </a:lnTo>
                  <a:lnTo>
                    <a:pt x="768134" y="818908"/>
                  </a:lnTo>
                  <a:lnTo>
                    <a:pt x="765771" y="818565"/>
                  </a:lnTo>
                  <a:lnTo>
                    <a:pt x="761123" y="819365"/>
                  </a:lnTo>
                  <a:lnTo>
                    <a:pt x="765771" y="822210"/>
                  </a:lnTo>
                  <a:lnTo>
                    <a:pt x="766572" y="826389"/>
                  </a:lnTo>
                  <a:lnTo>
                    <a:pt x="770432" y="828624"/>
                  </a:lnTo>
                  <a:lnTo>
                    <a:pt x="771220" y="827074"/>
                  </a:lnTo>
                  <a:close/>
                </a:path>
                <a:path w="2096134" h="1017270">
                  <a:moveTo>
                    <a:pt x="801839" y="617131"/>
                  </a:moveTo>
                  <a:lnTo>
                    <a:pt x="801522" y="617220"/>
                  </a:lnTo>
                  <a:lnTo>
                    <a:pt x="801116" y="618934"/>
                  </a:lnTo>
                  <a:lnTo>
                    <a:pt x="801839" y="617131"/>
                  </a:lnTo>
                  <a:close/>
                </a:path>
                <a:path w="2096134" h="1017270">
                  <a:moveTo>
                    <a:pt x="802309" y="735355"/>
                  </a:moveTo>
                  <a:lnTo>
                    <a:pt x="797674" y="734656"/>
                  </a:lnTo>
                  <a:lnTo>
                    <a:pt x="793026" y="742734"/>
                  </a:lnTo>
                  <a:lnTo>
                    <a:pt x="794575" y="743204"/>
                  </a:lnTo>
                  <a:lnTo>
                    <a:pt x="802309" y="735355"/>
                  </a:lnTo>
                  <a:close/>
                </a:path>
                <a:path w="2096134" h="1017270">
                  <a:moveTo>
                    <a:pt x="807935" y="629793"/>
                  </a:moveTo>
                  <a:lnTo>
                    <a:pt x="807796" y="629920"/>
                  </a:lnTo>
                  <a:lnTo>
                    <a:pt x="807707" y="630199"/>
                  </a:lnTo>
                  <a:lnTo>
                    <a:pt x="807935" y="629793"/>
                  </a:lnTo>
                  <a:close/>
                </a:path>
                <a:path w="2096134" h="1017270">
                  <a:moveTo>
                    <a:pt x="810107" y="626110"/>
                  </a:moveTo>
                  <a:lnTo>
                    <a:pt x="807935" y="629793"/>
                  </a:lnTo>
                  <a:lnTo>
                    <a:pt x="809307" y="628650"/>
                  </a:lnTo>
                  <a:lnTo>
                    <a:pt x="810107" y="626110"/>
                  </a:lnTo>
                  <a:close/>
                </a:path>
                <a:path w="2096134" h="1017270">
                  <a:moveTo>
                    <a:pt x="810107" y="610870"/>
                  </a:moveTo>
                  <a:lnTo>
                    <a:pt x="807783" y="610870"/>
                  </a:lnTo>
                  <a:lnTo>
                    <a:pt x="807783" y="612140"/>
                  </a:lnTo>
                  <a:lnTo>
                    <a:pt x="806996" y="612140"/>
                  </a:lnTo>
                  <a:lnTo>
                    <a:pt x="805408" y="613410"/>
                  </a:lnTo>
                  <a:lnTo>
                    <a:pt x="806996" y="608330"/>
                  </a:lnTo>
                  <a:lnTo>
                    <a:pt x="806996" y="607060"/>
                  </a:lnTo>
                  <a:lnTo>
                    <a:pt x="803897" y="612140"/>
                  </a:lnTo>
                  <a:lnTo>
                    <a:pt x="802309" y="615950"/>
                  </a:lnTo>
                  <a:lnTo>
                    <a:pt x="801839" y="617131"/>
                  </a:lnTo>
                  <a:lnTo>
                    <a:pt x="806196" y="615950"/>
                  </a:lnTo>
                  <a:lnTo>
                    <a:pt x="808151" y="613410"/>
                  </a:lnTo>
                  <a:lnTo>
                    <a:pt x="810107" y="610870"/>
                  </a:lnTo>
                  <a:close/>
                </a:path>
                <a:path w="2096134" h="1017270">
                  <a:moveTo>
                    <a:pt x="812406" y="542290"/>
                  </a:moveTo>
                  <a:lnTo>
                    <a:pt x="810907" y="542290"/>
                  </a:lnTo>
                  <a:lnTo>
                    <a:pt x="810882" y="543560"/>
                  </a:lnTo>
                  <a:lnTo>
                    <a:pt x="807783" y="546100"/>
                  </a:lnTo>
                  <a:lnTo>
                    <a:pt x="808520" y="544830"/>
                  </a:lnTo>
                  <a:lnTo>
                    <a:pt x="807796" y="543560"/>
                  </a:lnTo>
                  <a:lnTo>
                    <a:pt x="806996" y="543560"/>
                  </a:lnTo>
                  <a:lnTo>
                    <a:pt x="806996" y="542290"/>
                  </a:lnTo>
                  <a:lnTo>
                    <a:pt x="807796" y="542290"/>
                  </a:lnTo>
                  <a:lnTo>
                    <a:pt x="807796" y="541020"/>
                  </a:lnTo>
                  <a:lnTo>
                    <a:pt x="808824" y="539750"/>
                  </a:lnTo>
                  <a:lnTo>
                    <a:pt x="810895" y="537210"/>
                  </a:lnTo>
                  <a:lnTo>
                    <a:pt x="809307" y="533400"/>
                  </a:lnTo>
                  <a:lnTo>
                    <a:pt x="808520" y="530860"/>
                  </a:lnTo>
                  <a:lnTo>
                    <a:pt x="808520" y="529590"/>
                  </a:lnTo>
                  <a:lnTo>
                    <a:pt x="806196" y="530860"/>
                  </a:lnTo>
                  <a:lnTo>
                    <a:pt x="805408" y="530860"/>
                  </a:lnTo>
                  <a:lnTo>
                    <a:pt x="803097" y="539750"/>
                  </a:lnTo>
                  <a:lnTo>
                    <a:pt x="801509" y="539750"/>
                  </a:lnTo>
                  <a:lnTo>
                    <a:pt x="801509" y="538480"/>
                  </a:lnTo>
                  <a:lnTo>
                    <a:pt x="801509" y="533400"/>
                  </a:lnTo>
                  <a:lnTo>
                    <a:pt x="803097" y="527050"/>
                  </a:lnTo>
                  <a:lnTo>
                    <a:pt x="806996" y="521970"/>
                  </a:lnTo>
                  <a:lnTo>
                    <a:pt x="806996" y="520700"/>
                  </a:lnTo>
                  <a:lnTo>
                    <a:pt x="802309" y="519430"/>
                  </a:lnTo>
                  <a:lnTo>
                    <a:pt x="801522" y="521970"/>
                  </a:lnTo>
                  <a:lnTo>
                    <a:pt x="797687" y="520700"/>
                  </a:lnTo>
                  <a:lnTo>
                    <a:pt x="801522" y="515620"/>
                  </a:lnTo>
                  <a:lnTo>
                    <a:pt x="798474" y="513080"/>
                  </a:lnTo>
                  <a:lnTo>
                    <a:pt x="796137" y="509270"/>
                  </a:lnTo>
                  <a:lnTo>
                    <a:pt x="789127" y="509270"/>
                  </a:lnTo>
                  <a:lnTo>
                    <a:pt x="786777" y="511810"/>
                  </a:lnTo>
                  <a:lnTo>
                    <a:pt x="780580" y="511810"/>
                  </a:lnTo>
                  <a:lnTo>
                    <a:pt x="779780" y="513080"/>
                  </a:lnTo>
                  <a:lnTo>
                    <a:pt x="779030" y="513080"/>
                  </a:lnTo>
                  <a:lnTo>
                    <a:pt x="771220" y="515620"/>
                  </a:lnTo>
                  <a:lnTo>
                    <a:pt x="764984" y="518160"/>
                  </a:lnTo>
                  <a:lnTo>
                    <a:pt x="759536" y="520700"/>
                  </a:lnTo>
                  <a:lnTo>
                    <a:pt x="754126" y="527050"/>
                  </a:lnTo>
                  <a:lnTo>
                    <a:pt x="736981" y="542290"/>
                  </a:lnTo>
                  <a:lnTo>
                    <a:pt x="736219" y="543560"/>
                  </a:lnTo>
                  <a:lnTo>
                    <a:pt x="734631" y="546100"/>
                  </a:lnTo>
                  <a:lnTo>
                    <a:pt x="734631" y="547370"/>
                  </a:lnTo>
                  <a:lnTo>
                    <a:pt x="733082" y="548640"/>
                  </a:lnTo>
                  <a:lnTo>
                    <a:pt x="732320" y="548640"/>
                  </a:lnTo>
                  <a:lnTo>
                    <a:pt x="731520" y="551180"/>
                  </a:lnTo>
                  <a:lnTo>
                    <a:pt x="729221" y="553720"/>
                  </a:lnTo>
                  <a:lnTo>
                    <a:pt x="726071" y="554990"/>
                  </a:lnTo>
                  <a:lnTo>
                    <a:pt x="722972" y="557530"/>
                  </a:lnTo>
                  <a:lnTo>
                    <a:pt x="722210" y="560070"/>
                  </a:lnTo>
                  <a:lnTo>
                    <a:pt x="705866" y="581660"/>
                  </a:lnTo>
                  <a:lnTo>
                    <a:pt x="704316" y="585470"/>
                  </a:lnTo>
                  <a:lnTo>
                    <a:pt x="699617" y="589280"/>
                  </a:lnTo>
                  <a:lnTo>
                    <a:pt x="698868" y="594360"/>
                  </a:lnTo>
                  <a:lnTo>
                    <a:pt x="697306" y="596900"/>
                  </a:lnTo>
                  <a:lnTo>
                    <a:pt x="696518" y="599440"/>
                  </a:lnTo>
                  <a:lnTo>
                    <a:pt x="694969" y="600710"/>
                  </a:lnTo>
                  <a:lnTo>
                    <a:pt x="691070" y="604520"/>
                  </a:lnTo>
                  <a:lnTo>
                    <a:pt x="689521" y="607060"/>
                  </a:lnTo>
                  <a:lnTo>
                    <a:pt x="687971" y="610870"/>
                  </a:lnTo>
                  <a:lnTo>
                    <a:pt x="685622" y="615950"/>
                  </a:lnTo>
                  <a:lnTo>
                    <a:pt x="684060" y="622300"/>
                  </a:lnTo>
                  <a:lnTo>
                    <a:pt x="680173" y="627380"/>
                  </a:lnTo>
                  <a:lnTo>
                    <a:pt x="678624" y="628650"/>
                  </a:lnTo>
                  <a:lnTo>
                    <a:pt x="680974" y="622300"/>
                  </a:lnTo>
                  <a:lnTo>
                    <a:pt x="680173" y="623570"/>
                  </a:lnTo>
                  <a:lnTo>
                    <a:pt x="679411" y="624840"/>
                  </a:lnTo>
                  <a:lnTo>
                    <a:pt x="678624" y="627380"/>
                  </a:lnTo>
                  <a:lnTo>
                    <a:pt x="674725" y="632460"/>
                  </a:lnTo>
                  <a:lnTo>
                    <a:pt x="673176" y="638810"/>
                  </a:lnTo>
                  <a:lnTo>
                    <a:pt x="669277" y="642620"/>
                  </a:lnTo>
                  <a:lnTo>
                    <a:pt x="665378" y="647700"/>
                  </a:lnTo>
                  <a:lnTo>
                    <a:pt x="663816" y="654050"/>
                  </a:lnTo>
                  <a:lnTo>
                    <a:pt x="660717" y="659130"/>
                  </a:lnTo>
                  <a:lnTo>
                    <a:pt x="657694" y="666750"/>
                  </a:lnTo>
                  <a:lnTo>
                    <a:pt x="654596" y="673100"/>
                  </a:lnTo>
                  <a:lnTo>
                    <a:pt x="651637" y="680720"/>
                  </a:lnTo>
                  <a:lnTo>
                    <a:pt x="649058" y="687070"/>
                  </a:lnTo>
                  <a:lnTo>
                    <a:pt x="637362" y="712470"/>
                  </a:lnTo>
                  <a:lnTo>
                    <a:pt x="636600" y="713740"/>
                  </a:lnTo>
                  <a:lnTo>
                    <a:pt x="637374" y="716280"/>
                  </a:lnTo>
                  <a:lnTo>
                    <a:pt x="635812" y="717550"/>
                  </a:lnTo>
                  <a:lnTo>
                    <a:pt x="635025" y="720090"/>
                  </a:lnTo>
                  <a:lnTo>
                    <a:pt x="631164" y="726440"/>
                  </a:lnTo>
                  <a:lnTo>
                    <a:pt x="635025" y="727710"/>
                  </a:lnTo>
                  <a:lnTo>
                    <a:pt x="634263" y="728980"/>
                  </a:lnTo>
                  <a:lnTo>
                    <a:pt x="628015" y="732790"/>
                  </a:lnTo>
                  <a:lnTo>
                    <a:pt x="625703" y="735330"/>
                  </a:lnTo>
                  <a:lnTo>
                    <a:pt x="624916" y="737870"/>
                  </a:lnTo>
                  <a:lnTo>
                    <a:pt x="625716" y="740410"/>
                  </a:lnTo>
                  <a:lnTo>
                    <a:pt x="624154" y="744220"/>
                  </a:lnTo>
                  <a:lnTo>
                    <a:pt x="620255" y="748030"/>
                  </a:lnTo>
                  <a:lnTo>
                    <a:pt x="620255" y="749300"/>
                  </a:lnTo>
                  <a:lnTo>
                    <a:pt x="619467" y="754380"/>
                  </a:lnTo>
                  <a:lnTo>
                    <a:pt x="617156" y="759460"/>
                  </a:lnTo>
                  <a:lnTo>
                    <a:pt x="614019" y="765810"/>
                  </a:lnTo>
                  <a:lnTo>
                    <a:pt x="611708" y="768350"/>
                  </a:lnTo>
                  <a:lnTo>
                    <a:pt x="610908" y="770890"/>
                  </a:lnTo>
                  <a:lnTo>
                    <a:pt x="607009" y="778510"/>
                  </a:lnTo>
                  <a:lnTo>
                    <a:pt x="603910" y="788670"/>
                  </a:lnTo>
                  <a:lnTo>
                    <a:pt x="602361" y="787400"/>
                  </a:lnTo>
                  <a:lnTo>
                    <a:pt x="602361" y="784860"/>
                  </a:lnTo>
                  <a:lnTo>
                    <a:pt x="603110" y="779780"/>
                  </a:lnTo>
                  <a:lnTo>
                    <a:pt x="604697" y="772160"/>
                  </a:lnTo>
                  <a:lnTo>
                    <a:pt x="607009" y="768350"/>
                  </a:lnTo>
                  <a:lnTo>
                    <a:pt x="609358" y="765810"/>
                  </a:lnTo>
                  <a:lnTo>
                    <a:pt x="610120" y="764540"/>
                  </a:lnTo>
                  <a:lnTo>
                    <a:pt x="612470" y="763270"/>
                  </a:lnTo>
                  <a:lnTo>
                    <a:pt x="610908" y="760730"/>
                  </a:lnTo>
                  <a:lnTo>
                    <a:pt x="603910" y="765810"/>
                  </a:lnTo>
                  <a:lnTo>
                    <a:pt x="602361" y="768350"/>
                  </a:lnTo>
                  <a:lnTo>
                    <a:pt x="600811" y="767080"/>
                  </a:lnTo>
                  <a:lnTo>
                    <a:pt x="600811" y="765810"/>
                  </a:lnTo>
                  <a:lnTo>
                    <a:pt x="601560" y="762000"/>
                  </a:lnTo>
                  <a:lnTo>
                    <a:pt x="601827" y="760730"/>
                  </a:lnTo>
                  <a:lnTo>
                    <a:pt x="602361" y="758190"/>
                  </a:lnTo>
                  <a:lnTo>
                    <a:pt x="607021" y="750570"/>
                  </a:lnTo>
                  <a:lnTo>
                    <a:pt x="610908" y="744220"/>
                  </a:lnTo>
                  <a:lnTo>
                    <a:pt x="610908" y="739140"/>
                  </a:lnTo>
                  <a:lnTo>
                    <a:pt x="611708" y="737870"/>
                  </a:lnTo>
                  <a:lnTo>
                    <a:pt x="610908" y="736600"/>
                  </a:lnTo>
                  <a:lnTo>
                    <a:pt x="610908" y="734060"/>
                  </a:lnTo>
                  <a:lnTo>
                    <a:pt x="610120" y="731520"/>
                  </a:lnTo>
                  <a:lnTo>
                    <a:pt x="610908" y="728980"/>
                  </a:lnTo>
                  <a:lnTo>
                    <a:pt x="610908" y="727710"/>
                  </a:lnTo>
                  <a:lnTo>
                    <a:pt x="611708" y="725170"/>
                  </a:lnTo>
                  <a:lnTo>
                    <a:pt x="611708" y="722630"/>
                  </a:lnTo>
                  <a:lnTo>
                    <a:pt x="614019" y="720090"/>
                  </a:lnTo>
                  <a:lnTo>
                    <a:pt x="614807" y="717550"/>
                  </a:lnTo>
                  <a:lnTo>
                    <a:pt x="611708" y="717550"/>
                  </a:lnTo>
                  <a:lnTo>
                    <a:pt x="610908" y="716280"/>
                  </a:lnTo>
                  <a:lnTo>
                    <a:pt x="609358" y="713740"/>
                  </a:lnTo>
                  <a:lnTo>
                    <a:pt x="609358" y="712470"/>
                  </a:lnTo>
                  <a:lnTo>
                    <a:pt x="610908" y="711200"/>
                  </a:lnTo>
                  <a:lnTo>
                    <a:pt x="611708" y="709930"/>
                  </a:lnTo>
                  <a:lnTo>
                    <a:pt x="612457" y="709930"/>
                  </a:lnTo>
                  <a:lnTo>
                    <a:pt x="610908" y="712470"/>
                  </a:lnTo>
                  <a:lnTo>
                    <a:pt x="617156" y="709930"/>
                  </a:lnTo>
                  <a:lnTo>
                    <a:pt x="613257" y="708660"/>
                  </a:lnTo>
                  <a:lnTo>
                    <a:pt x="614807" y="703580"/>
                  </a:lnTo>
                  <a:lnTo>
                    <a:pt x="617156" y="699770"/>
                  </a:lnTo>
                  <a:lnTo>
                    <a:pt x="616356" y="695960"/>
                  </a:lnTo>
                  <a:lnTo>
                    <a:pt x="617156" y="692150"/>
                  </a:lnTo>
                  <a:lnTo>
                    <a:pt x="617156" y="690880"/>
                  </a:lnTo>
                  <a:lnTo>
                    <a:pt x="617905" y="690880"/>
                  </a:lnTo>
                  <a:lnTo>
                    <a:pt x="620255" y="688340"/>
                  </a:lnTo>
                  <a:lnTo>
                    <a:pt x="621017" y="685800"/>
                  </a:lnTo>
                  <a:lnTo>
                    <a:pt x="621017" y="683260"/>
                  </a:lnTo>
                  <a:lnTo>
                    <a:pt x="619467" y="680720"/>
                  </a:lnTo>
                  <a:lnTo>
                    <a:pt x="620255" y="679450"/>
                  </a:lnTo>
                  <a:lnTo>
                    <a:pt x="617156" y="679450"/>
                  </a:lnTo>
                  <a:lnTo>
                    <a:pt x="624154" y="671830"/>
                  </a:lnTo>
                  <a:lnTo>
                    <a:pt x="622604" y="670560"/>
                  </a:lnTo>
                  <a:lnTo>
                    <a:pt x="622604" y="669290"/>
                  </a:lnTo>
                  <a:lnTo>
                    <a:pt x="626465" y="665480"/>
                  </a:lnTo>
                  <a:lnTo>
                    <a:pt x="628027" y="662940"/>
                  </a:lnTo>
                  <a:lnTo>
                    <a:pt x="624916" y="661670"/>
                  </a:lnTo>
                  <a:lnTo>
                    <a:pt x="623366" y="660400"/>
                  </a:lnTo>
                  <a:lnTo>
                    <a:pt x="623366" y="657860"/>
                  </a:lnTo>
                  <a:lnTo>
                    <a:pt x="628027" y="654050"/>
                  </a:lnTo>
                  <a:lnTo>
                    <a:pt x="629602" y="652780"/>
                  </a:lnTo>
                  <a:lnTo>
                    <a:pt x="630364" y="651510"/>
                  </a:lnTo>
                  <a:lnTo>
                    <a:pt x="628027" y="651510"/>
                  </a:lnTo>
                  <a:lnTo>
                    <a:pt x="630745" y="647700"/>
                  </a:lnTo>
                  <a:lnTo>
                    <a:pt x="633463" y="643890"/>
                  </a:lnTo>
                  <a:lnTo>
                    <a:pt x="629602" y="647700"/>
                  </a:lnTo>
                  <a:lnTo>
                    <a:pt x="628802" y="647700"/>
                  </a:lnTo>
                  <a:lnTo>
                    <a:pt x="628815" y="646430"/>
                  </a:lnTo>
                  <a:lnTo>
                    <a:pt x="629602" y="645160"/>
                  </a:lnTo>
                  <a:lnTo>
                    <a:pt x="631151" y="641350"/>
                  </a:lnTo>
                  <a:lnTo>
                    <a:pt x="634263" y="638810"/>
                  </a:lnTo>
                  <a:lnTo>
                    <a:pt x="635025" y="635000"/>
                  </a:lnTo>
                  <a:lnTo>
                    <a:pt x="640486" y="617131"/>
                  </a:lnTo>
                  <a:lnTo>
                    <a:pt x="641616" y="610870"/>
                  </a:lnTo>
                  <a:lnTo>
                    <a:pt x="643788" y="596900"/>
                  </a:lnTo>
                  <a:lnTo>
                    <a:pt x="644690" y="588010"/>
                  </a:lnTo>
                  <a:lnTo>
                    <a:pt x="645083" y="584200"/>
                  </a:lnTo>
                  <a:lnTo>
                    <a:pt x="643610" y="577850"/>
                  </a:lnTo>
                  <a:lnTo>
                    <a:pt x="643013" y="574040"/>
                  </a:lnTo>
                  <a:lnTo>
                    <a:pt x="626478" y="574040"/>
                  </a:lnTo>
                  <a:lnTo>
                    <a:pt x="613257" y="574040"/>
                  </a:lnTo>
                  <a:lnTo>
                    <a:pt x="610120" y="575310"/>
                  </a:lnTo>
                  <a:lnTo>
                    <a:pt x="608571" y="575830"/>
                  </a:lnTo>
                  <a:lnTo>
                    <a:pt x="608571" y="739140"/>
                  </a:lnTo>
                  <a:lnTo>
                    <a:pt x="607809" y="740410"/>
                  </a:lnTo>
                  <a:lnTo>
                    <a:pt x="608558" y="741680"/>
                  </a:lnTo>
                  <a:lnTo>
                    <a:pt x="608558" y="742950"/>
                  </a:lnTo>
                  <a:lnTo>
                    <a:pt x="605472" y="749300"/>
                  </a:lnTo>
                  <a:lnTo>
                    <a:pt x="604710" y="749300"/>
                  </a:lnTo>
                  <a:lnTo>
                    <a:pt x="602361" y="750570"/>
                  </a:lnTo>
                  <a:lnTo>
                    <a:pt x="602361" y="749300"/>
                  </a:lnTo>
                  <a:lnTo>
                    <a:pt x="603110" y="744220"/>
                  </a:lnTo>
                  <a:lnTo>
                    <a:pt x="603910" y="740410"/>
                  </a:lnTo>
                  <a:lnTo>
                    <a:pt x="606247" y="739140"/>
                  </a:lnTo>
                  <a:lnTo>
                    <a:pt x="608571" y="739140"/>
                  </a:lnTo>
                  <a:lnTo>
                    <a:pt x="608571" y="575830"/>
                  </a:lnTo>
                  <a:lnTo>
                    <a:pt x="606259" y="576580"/>
                  </a:lnTo>
                  <a:lnTo>
                    <a:pt x="600798" y="579120"/>
                  </a:lnTo>
                  <a:lnTo>
                    <a:pt x="597700" y="582930"/>
                  </a:lnTo>
                  <a:lnTo>
                    <a:pt x="594563" y="586740"/>
                  </a:lnTo>
                  <a:lnTo>
                    <a:pt x="593013" y="588010"/>
                  </a:lnTo>
                  <a:lnTo>
                    <a:pt x="593013" y="589280"/>
                  </a:lnTo>
                  <a:lnTo>
                    <a:pt x="593801" y="589280"/>
                  </a:lnTo>
                  <a:lnTo>
                    <a:pt x="594563" y="590550"/>
                  </a:lnTo>
                  <a:lnTo>
                    <a:pt x="596125" y="589280"/>
                  </a:lnTo>
                  <a:lnTo>
                    <a:pt x="598462" y="588010"/>
                  </a:lnTo>
                  <a:lnTo>
                    <a:pt x="600011" y="589280"/>
                  </a:lnTo>
                  <a:lnTo>
                    <a:pt x="599249" y="591820"/>
                  </a:lnTo>
                  <a:lnTo>
                    <a:pt x="597827" y="595337"/>
                  </a:lnTo>
                  <a:lnTo>
                    <a:pt x="597700" y="598170"/>
                  </a:lnTo>
                  <a:lnTo>
                    <a:pt x="600011" y="600710"/>
                  </a:lnTo>
                  <a:lnTo>
                    <a:pt x="603123" y="603250"/>
                  </a:lnTo>
                  <a:lnTo>
                    <a:pt x="597700" y="609600"/>
                  </a:lnTo>
                  <a:lnTo>
                    <a:pt x="603110" y="610870"/>
                  </a:lnTo>
                  <a:lnTo>
                    <a:pt x="602361" y="612140"/>
                  </a:lnTo>
                  <a:lnTo>
                    <a:pt x="603110" y="612140"/>
                  </a:lnTo>
                  <a:lnTo>
                    <a:pt x="603110" y="613410"/>
                  </a:lnTo>
                  <a:lnTo>
                    <a:pt x="604697" y="614680"/>
                  </a:lnTo>
                  <a:lnTo>
                    <a:pt x="604697" y="617220"/>
                  </a:lnTo>
                  <a:lnTo>
                    <a:pt x="603110" y="622300"/>
                  </a:lnTo>
                  <a:lnTo>
                    <a:pt x="603123" y="623570"/>
                  </a:lnTo>
                  <a:lnTo>
                    <a:pt x="603910" y="624840"/>
                  </a:lnTo>
                  <a:lnTo>
                    <a:pt x="603110" y="626110"/>
                  </a:lnTo>
                  <a:lnTo>
                    <a:pt x="602361" y="627380"/>
                  </a:lnTo>
                  <a:lnTo>
                    <a:pt x="602361" y="629920"/>
                  </a:lnTo>
                  <a:lnTo>
                    <a:pt x="606247" y="629920"/>
                  </a:lnTo>
                  <a:lnTo>
                    <a:pt x="604697" y="632460"/>
                  </a:lnTo>
                  <a:lnTo>
                    <a:pt x="604697" y="633730"/>
                  </a:lnTo>
                  <a:lnTo>
                    <a:pt x="603910" y="637540"/>
                  </a:lnTo>
                  <a:lnTo>
                    <a:pt x="602361" y="641350"/>
                  </a:lnTo>
                  <a:lnTo>
                    <a:pt x="601560" y="645160"/>
                  </a:lnTo>
                  <a:lnTo>
                    <a:pt x="601560" y="646430"/>
                  </a:lnTo>
                  <a:lnTo>
                    <a:pt x="602361" y="647700"/>
                  </a:lnTo>
                  <a:lnTo>
                    <a:pt x="603110" y="648970"/>
                  </a:lnTo>
                  <a:lnTo>
                    <a:pt x="601560" y="650240"/>
                  </a:lnTo>
                  <a:lnTo>
                    <a:pt x="600811" y="650240"/>
                  </a:lnTo>
                  <a:lnTo>
                    <a:pt x="600011" y="651510"/>
                  </a:lnTo>
                  <a:lnTo>
                    <a:pt x="597700" y="655320"/>
                  </a:lnTo>
                  <a:lnTo>
                    <a:pt x="600798" y="657860"/>
                  </a:lnTo>
                  <a:lnTo>
                    <a:pt x="598462" y="660400"/>
                  </a:lnTo>
                  <a:lnTo>
                    <a:pt x="597700" y="662940"/>
                  </a:lnTo>
                  <a:lnTo>
                    <a:pt x="595363" y="666750"/>
                  </a:lnTo>
                  <a:lnTo>
                    <a:pt x="596912" y="669290"/>
                  </a:lnTo>
                  <a:lnTo>
                    <a:pt x="599249" y="670560"/>
                  </a:lnTo>
                  <a:lnTo>
                    <a:pt x="598449" y="671830"/>
                  </a:lnTo>
                  <a:lnTo>
                    <a:pt x="597700" y="673100"/>
                  </a:lnTo>
                  <a:lnTo>
                    <a:pt x="595363" y="676910"/>
                  </a:lnTo>
                  <a:lnTo>
                    <a:pt x="591464" y="680720"/>
                  </a:lnTo>
                  <a:lnTo>
                    <a:pt x="590664" y="685800"/>
                  </a:lnTo>
                  <a:lnTo>
                    <a:pt x="589902" y="688340"/>
                  </a:lnTo>
                  <a:lnTo>
                    <a:pt x="591451" y="689610"/>
                  </a:lnTo>
                  <a:lnTo>
                    <a:pt x="594563" y="689610"/>
                  </a:lnTo>
                  <a:lnTo>
                    <a:pt x="590664" y="694690"/>
                  </a:lnTo>
                  <a:lnTo>
                    <a:pt x="593013" y="694690"/>
                  </a:lnTo>
                  <a:lnTo>
                    <a:pt x="587565" y="695960"/>
                  </a:lnTo>
                  <a:lnTo>
                    <a:pt x="586003" y="697230"/>
                  </a:lnTo>
                  <a:lnTo>
                    <a:pt x="584454" y="702310"/>
                  </a:lnTo>
                  <a:lnTo>
                    <a:pt x="583666" y="708660"/>
                  </a:lnTo>
                  <a:lnTo>
                    <a:pt x="579894" y="717550"/>
                  </a:lnTo>
                  <a:lnTo>
                    <a:pt x="578269" y="717550"/>
                  </a:lnTo>
                  <a:lnTo>
                    <a:pt x="575119" y="718820"/>
                  </a:lnTo>
                  <a:lnTo>
                    <a:pt x="572770" y="720090"/>
                  </a:lnTo>
                  <a:lnTo>
                    <a:pt x="570458" y="723900"/>
                  </a:lnTo>
                  <a:lnTo>
                    <a:pt x="569658" y="727710"/>
                  </a:lnTo>
                  <a:lnTo>
                    <a:pt x="566559" y="731520"/>
                  </a:lnTo>
                  <a:lnTo>
                    <a:pt x="565759" y="735330"/>
                  </a:lnTo>
                  <a:lnTo>
                    <a:pt x="565759" y="739140"/>
                  </a:lnTo>
                  <a:lnTo>
                    <a:pt x="567309" y="740410"/>
                  </a:lnTo>
                  <a:lnTo>
                    <a:pt x="567321" y="741680"/>
                  </a:lnTo>
                  <a:lnTo>
                    <a:pt x="565759" y="744220"/>
                  </a:lnTo>
                  <a:lnTo>
                    <a:pt x="561898" y="744220"/>
                  </a:lnTo>
                  <a:lnTo>
                    <a:pt x="558761" y="751840"/>
                  </a:lnTo>
                  <a:lnTo>
                    <a:pt x="554901" y="758151"/>
                  </a:lnTo>
                  <a:lnTo>
                    <a:pt x="554901" y="800100"/>
                  </a:lnTo>
                  <a:lnTo>
                    <a:pt x="551764" y="801370"/>
                  </a:lnTo>
                  <a:lnTo>
                    <a:pt x="551764" y="802640"/>
                  </a:lnTo>
                  <a:lnTo>
                    <a:pt x="551002" y="802640"/>
                  </a:lnTo>
                  <a:lnTo>
                    <a:pt x="549846" y="805180"/>
                  </a:lnTo>
                  <a:lnTo>
                    <a:pt x="549757" y="805345"/>
                  </a:lnTo>
                  <a:lnTo>
                    <a:pt x="550202" y="803910"/>
                  </a:lnTo>
                  <a:lnTo>
                    <a:pt x="550697" y="801370"/>
                  </a:lnTo>
                  <a:lnTo>
                    <a:pt x="551484" y="800100"/>
                  </a:lnTo>
                  <a:lnTo>
                    <a:pt x="552361" y="798830"/>
                  </a:lnTo>
                  <a:lnTo>
                    <a:pt x="552551" y="798830"/>
                  </a:lnTo>
                  <a:lnTo>
                    <a:pt x="554901" y="800100"/>
                  </a:lnTo>
                  <a:lnTo>
                    <a:pt x="554901" y="758151"/>
                  </a:lnTo>
                  <a:lnTo>
                    <a:pt x="550202" y="765810"/>
                  </a:lnTo>
                  <a:lnTo>
                    <a:pt x="548767" y="768934"/>
                  </a:lnTo>
                  <a:lnTo>
                    <a:pt x="548767" y="807161"/>
                  </a:lnTo>
                  <a:lnTo>
                    <a:pt x="547077" y="810260"/>
                  </a:lnTo>
                  <a:lnTo>
                    <a:pt x="544055" y="815340"/>
                  </a:lnTo>
                  <a:lnTo>
                    <a:pt x="544550" y="814070"/>
                  </a:lnTo>
                  <a:lnTo>
                    <a:pt x="545147" y="812800"/>
                  </a:lnTo>
                  <a:lnTo>
                    <a:pt x="547103" y="808990"/>
                  </a:lnTo>
                  <a:lnTo>
                    <a:pt x="548767" y="807161"/>
                  </a:lnTo>
                  <a:lnTo>
                    <a:pt x="548767" y="768934"/>
                  </a:lnTo>
                  <a:lnTo>
                    <a:pt x="547865" y="770890"/>
                  </a:lnTo>
                  <a:lnTo>
                    <a:pt x="545553" y="777240"/>
                  </a:lnTo>
                  <a:lnTo>
                    <a:pt x="542417" y="782320"/>
                  </a:lnTo>
                  <a:lnTo>
                    <a:pt x="536473" y="792480"/>
                  </a:lnTo>
                  <a:lnTo>
                    <a:pt x="530364" y="802640"/>
                  </a:lnTo>
                  <a:lnTo>
                    <a:pt x="524268" y="814070"/>
                  </a:lnTo>
                  <a:lnTo>
                    <a:pt x="518299" y="824230"/>
                  </a:lnTo>
                  <a:lnTo>
                    <a:pt x="510514" y="836930"/>
                  </a:lnTo>
                  <a:lnTo>
                    <a:pt x="505853" y="842010"/>
                  </a:lnTo>
                  <a:lnTo>
                    <a:pt x="501954" y="842010"/>
                  </a:lnTo>
                  <a:lnTo>
                    <a:pt x="489369" y="857250"/>
                  </a:lnTo>
                  <a:lnTo>
                    <a:pt x="484847" y="862330"/>
                  </a:lnTo>
                  <a:lnTo>
                    <a:pt x="479856" y="869950"/>
                  </a:lnTo>
                  <a:lnTo>
                    <a:pt x="474230" y="876300"/>
                  </a:lnTo>
                  <a:lnTo>
                    <a:pt x="467868" y="883920"/>
                  </a:lnTo>
                  <a:lnTo>
                    <a:pt x="460705" y="890270"/>
                  </a:lnTo>
                  <a:lnTo>
                    <a:pt x="454494" y="895350"/>
                  </a:lnTo>
                  <a:lnTo>
                    <a:pt x="447497" y="895350"/>
                  </a:lnTo>
                  <a:lnTo>
                    <a:pt x="418693" y="877570"/>
                  </a:lnTo>
                  <a:lnTo>
                    <a:pt x="418693" y="876300"/>
                  </a:lnTo>
                  <a:lnTo>
                    <a:pt x="422592" y="873760"/>
                  </a:lnTo>
                  <a:lnTo>
                    <a:pt x="421043" y="873760"/>
                  </a:lnTo>
                  <a:lnTo>
                    <a:pt x="421030" y="872490"/>
                  </a:lnTo>
                  <a:lnTo>
                    <a:pt x="414794" y="872490"/>
                  </a:lnTo>
                  <a:lnTo>
                    <a:pt x="415582" y="868680"/>
                  </a:lnTo>
                  <a:lnTo>
                    <a:pt x="414032" y="866140"/>
                  </a:lnTo>
                  <a:lnTo>
                    <a:pt x="414032" y="862330"/>
                  </a:lnTo>
                  <a:lnTo>
                    <a:pt x="413232" y="859790"/>
                  </a:lnTo>
                  <a:lnTo>
                    <a:pt x="411683" y="857250"/>
                  </a:lnTo>
                  <a:lnTo>
                    <a:pt x="410895" y="857250"/>
                  </a:lnTo>
                  <a:lnTo>
                    <a:pt x="410895" y="858520"/>
                  </a:lnTo>
                  <a:lnTo>
                    <a:pt x="410133" y="861060"/>
                  </a:lnTo>
                  <a:lnTo>
                    <a:pt x="410895" y="862330"/>
                  </a:lnTo>
                  <a:lnTo>
                    <a:pt x="411695" y="866140"/>
                  </a:lnTo>
                  <a:lnTo>
                    <a:pt x="414794" y="876300"/>
                  </a:lnTo>
                  <a:lnTo>
                    <a:pt x="414794" y="882650"/>
                  </a:lnTo>
                  <a:lnTo>
                    <a:pt x="415582" y="883920"/>
                  </a:lnTo>
                  <a:lnTo>
                    <a:pt x="419481" y="889000"/>
                  </a:lnTo>
                  <a:lnTo>
                    <a:pt x="421030" y="895350"/>
                  </a:lnTo>
                  <a:lnTo>
                    <a:pt x="428040" y="897890"/>
                  </a:lnTo>
                  <a:lnTo>
                    <a:pt x="428802" y="899160"/>
                  </a:lnTo>
                  <a:lnTo>
                    <a:pt x="428040" y="900430"/>
                  </a:lnTo>
                  <a:lnTo>
                    <a:pt x="421792" y="901700"/>
                  </a:lnTo>
                  <a:lnTo>
                    <a:pt x="411695" y="900430"/>
                  </a:lnTo>
                  <a:lnTo>
                    <a:pt x="419481" y="904240"/>
                  </a:lnTo>
                  <a:lnTo>
                    <a:pt x="421792" y="905510"/>
                  </a:lnTo>
                  <a:lnTo>
                    <a:pt x="428802" y="905510"/>
                  </a:lnTo>
                  <a:lnTo>
                    <a:pt x="430339" y="904240"/>
                  </a:lnTo>
                  <a:lnTo>
                    <a:pt x="431139" y="904240"/>
                  </a:lnTo>
                  <a:lnTo>
                    <a:pt x="430339" y="906780"/>
                  </a:lnTo>
                  <a:lnTo>
                    <a:pt x="430339" y="909320"/>
                  </a:lnTo>
                  <a:lnTo>
                    <a:pt x="435038" y="909320"/>
                  </a:lnTo>
                  <a:lnTo>
                    <a:pt x="435038" y="911860"/>
                  </a:lnTo>
                  <a:lnTo>
                    <a:pt x="432689" y="911860"/>
                  </a:lnTo>
                  <a:lnTo>
                    <a:pt x="428040" y="914400"/>
                  </a:lnTo>
                  <a:lnTo>
                    <a:pt x="424141" y="915670"/>
                  </a:lnTo>
                  <a:lnTo>
                    <a:pt x="421792" y="915670"/>
                  </a:lnTo>
                  <a:lnTo>
                    <a:pt x="421792" y="913130"/>
                  </a:lnTo>
                  <a:lnTo>
                    <a:pt x="421030" y="913130"/>
                  </a:lnTo>
                  <a:lnTo>
                    <a:pt x="421817" y="911860"/>
                  </a:lnTo>
                  <a:lnTo>
                    <a:pt x="422592" y="910590"/>
                  </a:lnTo>
                  <a:lnTo>
                    <a:pt x="414794" y="910590"/>
                  </a:lnTo>
                  <a:lnTo>
                    <a:pt x="406234" y="911860"/>
                  </a:lnTo>
                  <a:lnTo>
                    <a:pt x="401586" y="904240"/>
                  </a:lnTo>
                  <a:lnTo>
                    <a:pt x="399999" y="904240"/>
                  </a:lnTo>
                  <a:lnTo>
                    <a:pt x="399999" y="902970"/>
                  </a:lnTo>
                  <a:lnTo>
                    <a:pt x="396900" y="901700"/>
                  </a:lnTo>
                  <a:lnTo>
                    <a:pt x="397687" y="900430"/>
                  </a:lnTo>
                  <a:lnTo>
                    <a:pt x="399999" y="897890"/>
                  </a:lnTo>
                  <a:lnTo>
                    <a:pt x="401586" y="897890"/>
                  </a:lnTo>
                  <a:lnTo>
                    <a:pt x="403136" y="896620"/>
                  </a:lnTo>
                  <a:lnTo>
                    <a:pt x="404685" y="897890"/>
                  </a:lnTo>
                  <a:lnTo>
                    <a:pt x="407035" y="897890"/>
                  </a:lnTo>
                  <a:lnTo>
                    <a:pt x="405472" y="896620"/>
                  </a:lnTo>
                  <a:lnTo>
                    <a:pt x="402348" y="894080"/>
                  </a:lnTo>
                  <a:lnTo>
                    <a:pt x="401586" y="892810"/>
                  </a:lnTo>
                  <a:lnTo>
                    <a:pt x="398449" y="889000"/>
                  </a:lnTo>
                  <a:lnTo>
                    <a:pt x="395338" y="886460"/>
                  </a:lnTo>
                  <a:lnTo>
                    <a:pt x="394576" y="885190"/>
                  </a:lnTo>
                  <a:lnTo>
                    <a:pt x="392239" y="882650"/>
                  </a:lnTo>
                  <a:lnTo>
                    <a:pt x="390690" y="880110"/>
                  </a:lnTo>
                  <a:lnTo>
                    <a:pt x="390944" y="878840"/>
                  </a:lnTo>
                  <a:lnTo>
                    <a:pt x="391439" y="876300"/>
                  </a:lnTo>
                  <a:lnTo>
                    <a:pt x="392239" y="871220"/>
                  </a:lnTo>
                  <a:lnTo>
                    <a:pt x="393001" y="869950"/>
                  </a:lnTo>
                  <a:lnTo>
                    <a:pt x="392988" y="868680"/>
                  </a:lnTo>
                  <a:lnTo>
                    <a:pt x="393788" y="867410"/>
                  </a:lnTo>
                  <a:lnTo>
                    <a:pt x="393788" y="864870"/>
                  </a:lnTo>
                  <a:lnTo>
                    <a:pt x="394576" y="861060"/>
                  </a:lnTo>
                  <a:lnTo>
                    <a:pt x="394703" y="857250"/>
                  </a:lnTo>
                  <a:lnTo>
                    <a:pt x="395338" y="850900"/>
                  </a:lnTo>
                  <a:lnTo>
                    <a:pt x="394576" y="845820"/>
                  </a:lnTo>
                  <a:lnTo>
                    <a:pt x="393788" y="842010"/>
                  </a:lnTo>
                  <a:lnTo>
                    <a:pt x="394576" y="835660"/>
                  </a:lnTo>
                  <a:lnTo>
                    <a:pt x="401104" y="798830"/>
                  </a:lnTo>
                  <a:lnTo>
                    <a:pt x="403136" y="787400"/>
                  </a:lnTo>
                  <a:lnTo>
                    <a:pt x="403898" y="783590"/>
                  </a:lnTo>
                  <a:lnTo>
                    <a:pt x="404685" y="781050"/>
                  </a:lnTo>
                  <a:lnTo>
                    <a:pt x="406234" y="778510"/>
                  </a:lnTo>
                  <a:lnTo>
                    <a:pt x="407784" y="778510"/>
                  </a:lnTo>
                  <a:lnTo>
                    <a:pt x="408584" y="779780"/>
                  </a:lnTo>
                  <a:lnTo>
                    <a:pt x="408635" y="817880"/>
                  </a:lnTo>
                  <a:lnTo>
                    <a:pt x="408825" y="822960"/>
                  </a:lnTo>
                  <a:lnTo>
                    <a:pt x="408940" y="829310"/>
                  </a:lnTo>
                  <a:lnTo>
                    <a:pt x="409067" y="844550"/>
                  </a:lnTo>
                  <a:lnTo>
                    <a:pt x="409257" y="849630"/>
                  </a:lnTo>
                  <a:lnTo>
                    <a:pt x="409346" y="854710"/>
                  </a:lnTo>
                  <a:lnTo>
                    <a:pt x="410895" y="854710"/>
                  </a:lnTo>
                  <a:lnTo>
                    <a:pt x="413245" y="853440"/>
                  </a:lnTo>
                  <a:lnTo>
                    <a:pt x="412483" y="849630"/>
                  </a:lnTo>
                  <a:lnTo>
                    <a:pt x="412483" y="839470"/>
                  </a:lnTo>
                  <a:lnTo>
                    <a:pt x="410895" y="838200"/>
                  </a:lnTo>
                  <a:lnTo>
                    <a:pt x="411695" y="835660"/>
                  </a:lnTo>
                  <a:lnTo>
                    <a:pt x="413232" y="834390"/>
                  </a:lnTo>
                  <a:lnTo>
                    <a:pt x="412483" y="831850"/>
                  </a:lnTo>
                  <a:lnTo>
                    <a:pt x="412483" y="826770"/>
                  </a:lnTo>
                  <a:lnTo>
                    <a:pt x="413232" y="826770"/>
                  </a:lnTo>
                  <a:lnTo>
                    <a:pt x="416344" y="821690"/>
                  </a:lnTo>
                  <a:lnTo>
                    <a:pt x="415582" y="817880"/>
                  </a:lnTo>
                  <a:lnTo>
                    <a:pt x="415594" y="814070"/>
                  </a:lnTo>
                  <a:lnTo>
                    <a:pt x="414032" y="811530"/>
                  </a:lnTo>
                  <a:lnTo>
                    <a:pt x="411683" y="808990"/>
                  </a:lnTo>
                  <a:lnTo>
                    <a:pt x="416344" y="806450"/>
                  </a:lnTo>
                  <a:lnTo>
                    <a:pt x="416344" y="805180"/>
                  </a:lnTo>
                  <a:lnTo>
                    <a:pt x="417525" y="798830"/>
                  </a:lnTo>
                  <a:lnTo>
                    <a:pt x="418782" y="791210"/>
                  </a:lnTo>
                  <a:lnTo>
                    <a:pt x="420192" y="783590"/>
                  </a:lnTo>
                  <a:lnTo>
                    <a:pt x="421474" y="778510"/>
                  </a:lnTo>
                  <a:lnTo>
                    <a:pt x="421792" y="777240"/>
                  </a:lnTo>
                  <a:lnTo>
                    <a:pt x="422579" y="773480"/>
                  </a:lnTo>
                  <a:lnTo>
                    <a:pt x="422592" y="772160"/>
                  </a:lnTo>
                  <a:lnTo>
                    <a:pt x="424141" y="768350"/>
                  </a:lnTo>
                  <a:lnTo>
                    <a:pt x="424903" y="764540"/>
                  </a:lnTo>
                  <a:lnTo>
                    <a:pt x="425691" y="762000"/>
                  </a:lnTo>
                  <a:lnTo>
                    <a:pt x="427253" y="760730"/>
                  </a:lnTo>
                  <a:lnTo>
                    <a:pt x="427240" y="758190"/>
                  </a:lnTo>
                  <a:lnTo>
                    <a:pt x="429590" y="758190"/>
                  </a:lnTo>
                  <a:lnTo>
                    <a:pt x="432689" y="759460"/>
                  </a:lnTo>
                  <a:lnTo>
                    <a:pt x="433489" y="759460"/>
                  </a:lnTo>
                  <a:lnTo>
                    <a:pt x="433743" y="758190"/>
                  </a:lnTo>
                  <a:lnTo>
                    <a:pt x="434251" y="755650"/>
                  </a:lnTo>
                  <a:lnTo>
                    <a:pt x="439699" y="759460"/>
                  </a:lnTo>
                  <a:lnTo>
                    <a:pt x="442798" y="756920"/>
                  </a:lnTo>
                  <a:lnTo>
                    <a:pt x="445147" y="756920"/>
                  </a:lnTo>
                  <a:lnTo>
                    <a:pt x="450596" y="755650"/>
                  </a:lnTo>
                  <a:lnTo>
                    <a:pt x="452945" y="756920"/>
                  </a:lnTo>
                  <a:lnTo>
                    <a:pt x="452945" y="759460"/>
                  </a:lnTo>
                  <a:lnTo>
                    <a:pt x="455866" y="755650"/>
                  </a:lnTo>
                  <a:lnTo>
                    <a:pt x="456831" y="754380"/>
                  </a:lnTo>
                  <a:lnTo>
                    <a:pt x="458381" y="758190"/>
                  </a:lnTo>
                  <a:lnTo>
                    <a:pt x="460705" y="759460"/>
                  </a:lnTo>
                  <a:lnTo>
                    <a:pt x="469290" y="751840"/>
                  </a:lnTo>
                  <a:lnTo>
                    <a:pt x="469290" y="750570"/>
                  </a:lnTo>
                  <a:lnTo>
                    <a:pt x="465404" y="750570"/>
                  </a:lnTo>
                  <a:lnTo>
                    <a:pt x="459155" y="754380"/>
                  </a:lnTo>
                  <a:lnTo>
                    <a:pt x="458381" y="754380"/>
                  </a:lnTo>
                  <a:lnTo>
                    <a:pt x="456831" y="753110"/>
                  </a:lnTo>
                  <a:lnTo>
                    <a:pt x="456057" y="754380"/>
                  </a:lnTo>
                  <a:lnTo>
                    <a:pt x="456831" y="751840"/>
                  </a:lnTo>
                  <a:lnTo>
                    <a:pt x="459943" y="749300"/>
                  </a:lnTo>
                  <a:lnTo>
                    <a:pt x="459943" y="745490"/>
                  </a:lnTo>
                  <a:lnTo>
                    <a:pt x="456831" y="745490"/>
                  </a:lnTo>
                  <a:lnTo>
                    <a:pt x="461492" y="744220"/>
                  </a:lnTo>
                  <a:lnTo>
                    <a:pt x="466153" y="744220"/>
                  </a:lnTo>
                  <a:lnTo>
                    <a:pt x="477050" y="741680"/>
                  </a:lnTo>
                  <a:lnTo>
                    <a:pt x="483298" y="739140"/>
                  </a:lnTo>
                  <a:lnTo>
                    <a:pt x="489508" y="734060"/>
                  </a:lnTo>
                  <a:lnTo>
                    <a:pt x="488734" y="730250"/>
                  </a:lnTo>
                  <a:lnTo>
                    <a:pt x="491058" y="731520"/>
                  </a:lnTo>
                  <a:lnTo>
                    <a:pt x="491845" y="730250"/>
                  </a:lnTo>
                  <a:lnTo>
                    <a:pt x="492620" y="728980"/>
                  </a:lnTo>
                  <a:lnTo>
                    <a:pt x="495744" y="726440"/>
                  </a:lnTo>
                  <a:lnTo>
                    <a:pt x="498843" y="722630"/>
                  </a:lnTo>
                  <a:lnTo>
                    <a:pt x="499618" y="721360"/>
                  </a:lnTo>
                  <a:lnTo>
                    <a:pt x="499618" y="717550"/>
                  </a:lnTo>
                  <a:lnTo>
                    <a:pt x="502754" y="716280"/>
                  </a:lnTo>
                  <a:lnTo>
                    <a:pt x="505053" y="713740"/>
                  </a:lnTo>
                  <a:lnTo>
                    <a:pt x="508203" y="709930"/>
                  </a:lnTo>
                  <a:lnTo>
                    <a:pt x="512089" y="706120"/>
                  </a:lnTo>
                  <a:lnTo>
                    <a:pt x="512089" y="701040"/>
                  </a:lnTo>
                  <a:lnTo>
                    <a:pt x="526097" y="678180"/>
                  </a:lnTo>
                  <a:lnTo>
                    <a:pt x="524510" y="676910"/>
                  </a:lnTo>
                  <a:lnTo>
                    <a:pt x="525310" y="675640"/>
                  </a:lnTo>
                  <a:lnTo>
                    <a:pt x="526859" y="671830"/>
                  </a:lnTo>
                  <a:lnTo>
                    <a:pt x="528408" y="669290"/>
                  </a:lnTo>
                  <a:lnTo>
                    <a:pt x="529196" y="666750"/>
                  </a:lnTo>
                  <a:lnTo>
                    <a:pt x="532307" y="664210"/>
                  </a:lnTo>
                  <a:lnTo>
                    <a:pt x="533107" y="664210"/>
                  </a:lnTo>
                  <a:lnTo>
                    <a:pt x="533857" y="662940"/>
                  </a:lnTo>
                  <a:lnTo>
                    <a:pt x="533857" y="661670"/>
                  </a:lnTo>
                  <a:lnTo>
                    <a:pt x="536994" y="651510"/>
                  </a:lnTo>
                  <a:lnTo>
                    <a:pt x="537756" y="647700"/>
                  </a:lnTo>
                  <a:lnTo>
                    <a:pt x="538543" y="646430"/>
                  </a:lnTo>
                  <a:lnTo>
                    <a:pt x="537756" y="645160"/>
                  </a:lnTo>
                  <a:lnTo>
                    <a:pt x="538556" y="645160"/>
                  </a:lnTo>
                  <a:lnTo>
                    <a:pt x="540105" y="638810"/>
                  </a:lnTo>
                  <a:lnTo>
                    <a:pt x="541261" y="636270"/>
                  </a:lnTo>
                  <a:lnTo>
                    <a:pt x="542417" y="633730"/>
                  </a:lnTo>
                  <a:lnTo>
                    <a:pt x="543204" y="631190"/>
                  </a:lnTo>
                  <a:lnTo>
                    <a:pt x="544004" y="628650"/>
                  </a:lnTo>
                  <a:lnTo>
                    <a:pt x="545553" y="624840"/>
                  </a:lnTo>
                  <a:lnTo>
                    <a:pt x="547865" y="622300"/>
                  </a:lnTo>
                  <a:lnTo>
                    <a:pt x="548652" y="619760"/>
                  </a:lnTo>
                  <a:lnTo>
                    <a:pt x="548741" y="617131"/>
                  </a:lnTo>
                  <a:lnTo>
                    <a:pt x="552551" y="613410"/>
                  </a:lnTo>
                  <a:lnTo>
                    <a:pt x="549414" y="612140"/>
                  </a:lnTo>
                  <a:lnTo>
                    <a:pt x="547852" y="610870"/>
                  </a:lnTo>
                  <a:lnTo>
                    <a:pt x="548652" y="609600"/>
                  </a:lnTo>
                  <a:lnTo>
                    <a:pt x="550989" y="607060"/>
                  </a:lnTo>
                  <a:lnTo>
                    <a:pt x="551649" y="599440"/>
                  </a:lnTo>
                  <a:lnTo>
                    <a:pt x="551764" y="590550"/>
                  </a:lnTo>
                  <a:lnTo>
                    <a:pt x="553313" y="581660"/>
                  </a:lnTo>
                  <a:lnTo>
                    <a:pt x="553313" y="580390"/>
                  </a:lnTo>
                  <a:lnTo>
                    <a:pt x="554101" y="579120"/>
                  </a:lnTo>
                  <a:lnTo>
                    <a:pt x="553313" y="577850"/>
                  </a:lnTo>
                  <a:lnTo>
                    <a:pt x="550214" y="571500"/>
                  </a:lnTo>
                  <a:lnTo>
                    <a:pt x="546303" y="566420"/>
                  </a:lnTo>
                  <a:lnTo>
                    <a:pt x="540867" y="562610"/>
                  </a:lnTo>
                  <a:lnTo>
                    <a:pt x="538556" y="563880"/>
                  </a:lnTo>
                  <a:lnTo>
                    <a:pt x="536194" y="566420"/>
                  </a:lnTo>
                  <a:lnTo>
                    <a:pt x="533857" y="565150"/>
                  </a:lnTo>
                  <a:lnTo>
                    <a:pt x="529958" y="565150"/>
                  </a:lnTo>
                  <a:lnTo>
                    <a:pt x="528408" y="563880"/>
                  </a:lnTo>
                  <a:lnTo>
                    <a:pt x="526097" y="565150"/>
                  </a:lnTo>
                  <a:lnTo>
                    <a:pt x="520649" y="566420"/>
                  </a:lnTo>
                  <a:lnTo>
                    <a:pt x="514400" y="568960"/>
                  </a:lnTo>
                  <a:lnTo>
                    <a:pt x="510501" y="569760"/>
                  </a:lnTo>
                  <a:lnTo>
                    <a:pt x="510501" y="641350"/>
                  </a:lnTo>
                  <a:lnTo>
                    <a:pt x="509752" y="643890"/>
                  </a:lnTo>
                  <a:lnTo>
                    <a:pt x="502742" y="675640"/>
                  </a:lnTo>
                  <a:lnTo>
                    <a:pt x="501954" y="683260"/>
                  </a:lnTo>
                  <a:lnTo>
                    <a:pt x="498843" y="690880"/>
                  </a:lnTo>
                  <a:lnTo>
                    <a:pt x="497293" y="698500"/>
                  </a:lnTo>
                  <a:lnTo>
                    <a:pt x="492607" y="711200"/>
                  </a:lnTo>
                  <a:lnTo>
                    <a:pt x="491058" y="716280"/>
                  </a:lnTo>
                  <a:lnTo>
                    <a:pt x="489508" y="720090"/>
                  </a:lnTo>
                  <a:lnTo>
                    <a:pt x="487184" y="723900"/>
                  </a:lnTo>
                  <a:lnTo>
                    <a:pt x="485609" y="726440"/>
                  </a:lnTo>
                  <a:lnTo>
                    <a:pt x="482511" y="728980"/>
                  </a:lnTo>
                  <a:lnTo>
                    <a:pt x="478599" y="731520"/>
                  </a:lnTo>
                  <a:lnTo>
                    <a:pt x="477850" y="731520"/>
                  </a:lnTo>
                  <a:lnTo>
                    <a:pt x="476288" y="732790"/>
                  </a:lnTo>
                  <a:lnTo>
                    <a:pt x="473951" y="737870"/>
                  </a:lnTo>
                  <a:lnTo>
                    <a:pt x="469290" y="740410"/>
                  </a:lnTo>
                  <a:lnTo>
                    <a:pt x="460705" y="741680"/>
                  </a:lnTo>
                  <a:lnTo>
                    <a:pt x="455256" y="741680"/>
                  </a:lnTo>
                  <a:lnTo>
                    <a:pt x="454494" y="745490"/>
                  </a:lnTo>
                  <a:lnTo>
                    <a:pt x="452945" y="746760"/>
                  </a:lnTo>
                  <a:lnTo>
                    <a:pt x="445935" y="746760"/>
                  </a:lnTo>
                  <a:lnTo>
                    <a:pt x="438937" y="750570"/>
                  </a:lnTo>
                  <a:lnTo>
                    <a:pt x="437388" y="745490"/>
                  </a:lnTo>
                  <a:lnTo>
                    <a:pt x="432689" y="744220"/>
                  </a:lnTo>
                  <a:lnTo>
                    <a:pt x="431939" y="744220"/>
                  </a:lnTo>
                  <a:lnTo>
                    <a:pt x="432701" y="742937"/>
                  </a:lnTo>
                  <a:lnTo>
                    <a:pt x="435038" y="735330"/>
                  </a:lnTo>
                  <a:lnTo>
                    <a:pt x="435940" y="734060"/>
                  </a:lnTo>
                  <a:lnTo>
                    <a:pt x="440486" y="727710"/>
                  </a:lnTo>
                  <a:lnTo>
                    <a:pt x="441871" y="723900"/>
                  </a:lnTo>
                  <a:lnTo>
                    <a:pt x="445147" y="715010"/>
                  </a:lnTo>
                  <a:lnTo>
                    <a:pt x="445668" y="713740"/>
                  </a:lnTo>
                  <a:lnTo>
                    <a:pt x="446697" y="711200"/>
                  </a:lnTo>
                  <a:lnTo>
                    <a:pt x="447992" y="709930"/>
                  </a:lnTo>
                  <a:lnTo>
                    <a:pt x="450596" y="707390"/>
                  </a:lnTo>
                  <a:lnTo>
                    <a:pt x="451396" y="703580"/>
                  </a:lnTo>
                  <a:lnTo>
                    <a:pt x="454494" y="697230"/>
                  </a:lnTo>
                  <a:lnTo>
                    <a:pt x="457606" y="692150"/>
                  </a:lnTo>
                  <a:lnTo>
                    <a:pt x="461492" y="687070"/>
                  </a:lnTo>
                  <a:lnTo>
                    <a:pt x="465518" y="679450"/>
                  </a:lnTo>
                  <a:lnTo>
                    <a:pt x="469760" y="673100"/>
                  </a:lnTo>
                  <a:lnTo>
                    <a:pt x="474726" y="665480"/>
                  </a:lnTo>
                  <a:lnTo>
                    <a:pt x="480949" y="659130"/>
                  </a:lnTo>
                  <a:lnTo>
                    <a:pt x="485076" y="654050"/>
                  </a:lnTo>
                  <a:lnTo>
                    <a:pt x="489407" y="648970"/>
                  </a:lnTo>
                  <a:lnTo>
                    <a:pt x="494182" y="645160"/>
                  </a:lnTo>
                  <a:lnTo>
                    <a:pt x="499605" y="641350"/>
                  </a:lnTo>
                  <a:lnTo>
                    <a:pt x="501954" y="638810"/>
                  </a:lnTo>
                  <a:lnTo>
                    <a:pt x="506641" y="637540"/>
                  </a:lnTo>
                  <a:lnTo>
                    <a:pt x="508952" y="636270"/>
                  </a:lnTo>
                  <a:lnTo>
                    <a:pt x="508952" y="638810"/>
                  </a:lnTo>
                  <a:lnTo>
                    <a:pt x="510501" y="641350"/>
                  </a:lnTo>
                  <a:lnTo>
                    <a:pt x="510501" y="569760"/>
                  </a:lnTo>
                  <a:lnTo>
                    <a:pt x="508203" y="570230"/>
                  </a:lnTo>
                  <a:lnTo>
                    <a:pt x="503504" y="572770"/>
                  </a:lnTo>
                  <a:lnTo>
                    <a:pt x="501192" y="575310"/>
                  </a:lnTo>
                  <a:lnTo>
                    <a:pt x="497293" y="581660"/>
                  </a:lnTo>
                  <a:lnTo>
                    <a:pt x="494195" y="584200"/>
                  </a:lnTo>
                  <a:lnTo>
                    <a:pt x="496506" y="586740"/>
                  </a:lnTo>
                  <a:lnTo>
                    <a:pt x="500392" y="588010"/>
                  </a:lnTo>
                  <a:lnTo>
                    <a:pt x="501954" y="590550"/>
                  </a:lnTo>
                  <a:lnTo>
                    <a:pt x="504304" y="595630"/>
                  </a:lnTo>
                  <a:lnTo>
                    <a:pt x="505053" y="603250"/>
                  </a:lnTo>
                  <a:lnTo>
                    <a:pt x="507403" y="609600"/>
                  </a:lnTo>
                  <a:lnTo>
                    <a:pt x="507403" y="610870"/>
                  </a:lnTo>
                  <a:lnTo>
                    <a:pt x="505853" y="612140"/>
                  </a:lnTo>
                  <a:lnTo>
                    <a:pt x="498068" y="613410"/>
                  </a:lnTo>
                  <a:lnTo>
                    <a:pt x="493395" y="613410"/>
                  </a:lnTo>
                  <a:lnTo>
                    <a:pt x="487946" y="615950"/>
                  </a:lnTo>
                  <a:lnTo>
                    <a:pt x="485609" y="618490"/>
                  </a:lnTo>
                  <a:lnTo>
                    <a:pt x="482498" y="619760"/>
                  </a:lnTo>
                  <a:lnTo>
                    <a:pt x="464604" y="619760"/>
                  </a:lnTo>
                  <a:lnTo>
                    <a:pt x="462292" y="621030"/>
                  </a:lnTo>
                  <a:lnTo>
                    <a:pt x="461492" y="621030"/>
                  </a:lnTo>
                  <a:lnTo>
                    <a:pt x="456044" y="624840"/>
                  </a:lnTo>
                  <a:lnTo>
                    <a:pt x="452145" y="627380"/>
                  </a:lnTo>
                  <a:lnTo>
                    <a:pt x="446697" y="631190"/>
                  </a:lnTo>
                  <a:lnTo>
                    <a:pt x="442798" y="628650"/>
                  </a:lnTo>
                  <a:lnTo>
                    <a:pt x="441248" y="629920"/>
                  </a:lnTo>
                  <a:lnTo>
                    <a:pt x="438937" y="629920"/>
                  </a:lnTo>
                  <a:lnTo>
                    <a:pt x="435800" y="636270"/>
                  </a:lnTo>
                  <a:lnTo>
                    <a:pt x="431939" y="641350"/>
                  </a:lnTo>
                  <a:lnTo>
                    <a:pt x="427253" y="651510"/>
                  </a:lnTo>
                  <a:lnTo>
                    <a:pt x="423341" y="656590"/>
                  </a:lnTo>
                  <a:lnTo>
                    <a:pt x="419481" y="662940"/>
                  </a:lnTo>
                  <a:lnTo>
                    <a:pt x="418693" y="664210"/>
                  </a:lnTo>
                  <a:lnTo>
                    <a:pt x="416344" y="666750"/>
                  </a:lnTo>
                  <a:lnTo>
                    <a:pt x="414794" y="668020"/>
                  </a:lnTo>
                  <a:lnTo>
                    <a:pt x="411708" y="675640"/>
                  </a:lnTo>
                  <a:lnTo>
                    <a:pt x="407593" y="683260"/>
                  </a:lnTo>
                  <a:lnTo>
                    <a:pt x="403199" y="690880"/>
                  </a:lnTo>
                  <a:lnTo>
                    <a:pt x="400799" y="695502"/>
                  </a:lnTo>
                  <a:lnTo>
                    <a:pt x="400799" y="712470"/>
                  </a:lnTo>
                  <a:lnTo>
                    <a:pt x="398449" y="713740"/>
                  </a:lnTo>
                  <a:lnTo>
                    <a:pt x="396887" y="713740"/>
                  </a:lnTo>
                  <a:lnTo>
                    <a:pt x="396125" y="712470"/>
                  </a:lnTo>
                  <a:lnTo>
                    <a:pt x="395351" y="712470"/>
                  </a:lnTo>
                  <a:lnTo>
                    <a:pt x="396125" y="711200"/>
                  </a:lnTo>
                  <a:lnTo>
                    <a:pt x="397687" y="709930"/>
                  </a:lnTo>
                  <a:lnTo>
                    <a:pt x="398449" y="711200"/>
                  </a:lnTo>
                  <a:lnTo>
                    <a:pt x="399999" y="711200"/>
                  </a:lnTo>
                  <a:lnTo>
                    <a:pt x="400799" y="712470"/>
                  </a:lnTo>
                  <a:lnTo>
                    <a:pt x="400799" y="695502"/>
                  </a:lnTo>
                  <a:lnTo>
                    <a:pt x="399237" y="698500"/>
                  </a:lnTo>
                  <a:lnTo>
                    <a:pt x="396887" y="703580"/>
                  </a:lnTo>
                  <a:lnTo>
                    <a:pt x="394576" y="707390"/>
                  </a:lnTo>
                  <a:lnTo>
                    <a:pt x="393001" y="715010"/>
                  </a:lnTo>
                  <a:lnTo>
                    <a:pt x="385991" y="725170"/>
                  </a:lnTo>
                  <a:lnTo>
                    <a:pt x="386778" y="725170"/>
                  </a:lnTo>
                  <a:lnTo>
                    <a:pt x="389890" y="723900"/>
                  </a:lnTo>
                  <a:lnTo>
                    <a:pt x="390690" y="723900"/>
                  </a:lnTo>
                  <a:lnTo>
                    <a:pt x="382905" y="742937"/>
                  </a:lnTo>
                  <a:lnTo>
                    <a:pt x="387578" y="739140"/>
                  </a:lnTo>
                  <a:lnTo>
                    <a:pt x="389128" y="735330"/>
                  </a:lnTo>
                  <a:lnTo>
                    <a:pt x="390690" y="734060"/>
                  </a:lnTo>
                  <a:lnTo>
                    <a:pt x="390690" y="735330"/>
                  </a:lnTo>
                  <a:lnTo>
                    <a:pt x="391439" y="735330"/>
                  </a:lnTo>
                  <a:lnTo>
                    <a:pt x="389890" y="741680"/>
                  </a:lnTo>
                  <a:lnTo>
                    <a:pt x="389128" y="745490"/>
                  </a:lnTo>
                  <a:lnTo>
                    <a:pt x="388340" y="750570"/>
                  </a:lnTo>
                  <a:lnTo>
                    <a:pt x="390677" y="750570"/>
                  </a:lnTo>
                  <a:lnTo>
                    <a:pt x="386791" y="756920"/>
                  </a:lnTo>
                  <a:lnTo>
                    <a:pt x="386791" y="758190"/>
                  </a:lnTo>
                  <a:lnTo>
                    <a:pt x="385432" y="763270"/>
                  </a:lnTo>
                  <a:lnTo>
                    <a:pt x="383857" y="768350"/>
                  </a:lnTo>
                  <a:lnTo>
                    <a:pt x="382447" y="773430"/>
                  </a:lnTo>
                  <a:lnTo>
                    <a:pt x="382092" y="773430"/>
                  </a:lnTo>
                  <a:lnTo>
                    <a:pt x="381342" y="774928"/>
                  </a:lnTo>
                  <a:lnTo>
                    <a:pt x="381342" y="878840"/>
                  </a:lnTo>
                  <a:lnTo>
                    <a:pt x="381342" y="885190"/>
                  </a:lnTo>
                  <a:lnTo>
                    <a:pt x="377444" y="885190"/>
                  </a:lnTo>
                  <a:lnTo>
                    <a:pt x="377444" y="880110"/>
                  </a:lnTo>
                  <a:lnTo>
                    <a:pt x="381342" y="878840"/>
                  </a:lnTo>
                  <a:lnTo>
                    <a:pt x="381342" y="774928"/>
                  </a:lnTo>
                  <a:lnTo>
                    <a:pt x="368096" y="801370"/>
                  </a:lnTo>
                  <a:lnTo>
                    <a:pt x="365747" y="805180"/>
                  </a:lnTo>
                  <a:lnTo>
                    <a:pt x="364985" y="808990"/>
                  </a:lnTo>
                  <a:lnTo>
                    <a:pt x="362635" y="811530"/>
                  </a:lnTo>
                  <a:lnTo>
                    <a:pt x="351751" y="829310"/>
                  </a:lnTo>
                  <a:lnTo>
                    <a:pt x="350202" y="833120"/>
                  </a:lnTo>
                  <a:lnTo>
                    <a:pt x="347840" y="836930"/>
                  </a:lnTo>
                  <a:lnTo>
                    <a:pt x="312839" y="882650"/>
                  </a:lnTo>
                  <a:lnTo>
                    <a:pt x="307898" y="890270"/>
                  </a:lnTo>
                  <a:lnTo>
                    <a:pt x="302526" y="896620"/>
                  </a:lnTo>
                  <a:lnTo>
                    <a:pt x="296862" y="902970"/>
                  </a:lnTo>
                  <a:lnTo>
                    <a:pt x="291045" y="909320"/>
                  </a:lnTo>
                  <a:lnTo>
                    <a:pt x="286575" y="915670"/>
                  </a:lnTo>
                  <a:lnTo>
                    <a:pt x="276491" y="927100"/>
                  </a:lnTo>
                  <a:lnTo>
                    <a:pt x="271589" y="932180"/>
                  </a:lnTo>
                  <a:lnTo>
                    <a:pt x="267589" y="938530"/>
                  </a:lnTo>
                  <a:lnTo>
                    <a:pt x="262940" y="943610"/>
                  </a:lnTo>
                  <a:lnTo>
                    <a:pt x="258127" y="948690"/>
                  </a:lnTo>
                  <a:lnTo>
                    <a:pt x="253682" y="955040"/>
                  </a:lnTo>
                  <a:lnTo>
                    <a:pt x="247840" y="961390"/>
                  </a:lnTo>
                  <a:lnTo>
                    <a:pt x="241935" y="969010"/>
                  </a:lnTo>
                  <a:lnTo>
                    <a:pt x="235864" y="975360"/>
                  </a:lnTo>
                  <a:lnTo>
                    <a:pt x="226466" y="982980"/>
                  </a:lnTo>
                  <a:lnTo>
                    <a:pt x="224129" y="984250"/>
                  </a:lnTo>
                  <a:lnTo>
                    <a:pt x="221018" y="981710"/>
                  </a:lnTo>
                  <a:lnTo>
                    <a:pt x="220230" y="980440"/>
                  </a:lnTo>
                  <a:lnTo>
                    <a:pt x="218681" y="977900"/>
                  </a:lnTo>
                  <a:lnTo>
                    <a:pt x="217119" y="976630"/>
                  </a:lnTo>
                  <a:lnTo>
                    <a:pt x="219468" y="975360"/>
                  </a:lnTo>
                  <a:lnTo>
                    <a:pt x="220230" y="969010"/>
                  </a:lnTo>
                  <a:lnTo>
                    <a:pt x="221780" y="962660"/>
                  </a:lnTo>
                  <a:lnTo>
                    <a:pt x="224878" y="957580"/>
                  </a:lnTo>
                  <a:lnTo>
                    <a:pt x="226479" y="948690"/>
                  </a:lnTo>
                  <a:lnTo>
                    <a:pt x="228015" y="944880"/>
                  </a:lnTo>
                  <a:lnTo>
                    <a:pt x="228790" y="941070"/>
                  </a:lnTo>
                  <a:lnTo>
                    <a:pt x="230339" y="937260"/>
                  </a:lnTo>
                  <a:lnTo>
                    <a:pt x="230339" y="935990"/>
                  </a:lnTo>
                  <a:lnTo>
                    <a:pt x="231127" y="933450"/>
                  </a:lnTo>
                  <a:lnTo>
                    <a:pt x="232676" y="930910"/>
                  </a:lnTo>
                  <a:lnTo>
                    <a:pt x="233476" y="930910"/>
                  </a:lnTo>
                  <a:lnTo>
                    <a:pt x="234238" y="923290"/>
                  </a:lnTo>
                  <a:lnTo>
                    <a:pt x="236575" y="918210"/>
                  </a:lnTo>
                  <a:lnTo>
                    <a:pt x="238125" y="910590"/>
                  </a:lnTo>
                  <a:lnTo>
                    <a:pt x="238925" y="908050"/>
                  </a:lnTo>
                  <a:lnTo>
                    <a:pt x="239674" y="906780"/>
                  </a:lnTo>
                  <a:lnTo>
                    <a:pt x="243586" y="904240"/>
                  </a:lnTo>
                  <a:lnTo>
                    <a:pt x="242785" y="900430"/>
                  </a:lnTo>
                  <a:lnTo>
                    <a:pt x="243827" y="899160"/>
                  </a:lnTo>
                  <a:lnTo>
                    <a:pt x="249034" y="892810"/>
                  </a:lnTo>
                  <a:lnTo>
                    <a:pt x="245922" y="891540"/>
                  </a:lnTo>
                  <a:lnTo>
                    <a:pt x="247472" y="890270"/>
                  </a:lnTo>
                  <a:lnTo>
                    <a:pt x="249783" y="886460"/>
                  </a:lnTo>
                  <a:lnTo>
                    <a:pt x="249783" y="883920"/>
                  </a:lnTo>
                  <a:lnTo>
                    <a:pt x="250583" y="881380"/>
                  </a:lnTo>
                  <a:lnTo>
                    <a:pt x="253682" y="877570"/>
                  </a:lnTo>
                  <a:lnTo>
                    <a:pt x="256806" y="871220"/>
                  </a:lnTo>
                  <a:lnTo>
                    <a:pt x="259930" y="864870"/>
                  </a:lnTo>
                  <a:lnTo>
                    <a:pt x="261480" y="862330"/>
                  </a:lnTo>
                  <a:lnTo>
                    <a:pt x="263829" y="859790"/>
                  </a:lnTo>
                  <a:lnTo>
                    <a:pt x="264591" y="857250"/>
                  </a:lnTo>
                  <a:lnTo>
                    <a:pt x="264591" y="853440"/>
                  </a:lnTo>
                  <a:lnTo>
                    <a:pt x="266141" y="852170"/>
                  </a:lnTo>
                  <a:lnTo>
                    <a:pt x="267690" y="848360"/>
                  </a:lnTo>
                  <a:lnTo>
                    <a:pt x="268630" y="845820"/>
                  </a:lnTo>
                  <a:lnTo>
                    <a:pt x="270027" y="842010"/>
                  </a:lnTo>
                  <a:lnTo>
                    <a:pt x="270294" y="840740"/>
                  </a:lnTo>
                  <a:lnTo>
                    <a:pt x="270548" y="839470"/>
                  </a:lnTo>
                  <a:lnTo>
                    <a:pt x="271322" y="835660"/>
                  </a:lnTo>
                  <a:lnTo>
                    <a:pt x="271589" y="834390"/>
                  </a:lnTo>
                  <a:lnTo>
                    <a:pt x="274688" y="828040"/>
                  </a:lnTo>
                  <a:lnTo>
                    <a:pt x="274688" y="826770"/>
                  </a:lnTo>
                  <a:lnTo>
                    <a:pt x="275488" y="824230"/>
                  </a:lnTo>
                  <a:lnTo>
                    <a:pt x="277037" y="822960"/>
                  </a:lnTo>
                  <a:lnTo>
                    <a:pt x="279374" y="819150"/>
                  </a:lnTo>
                  <a:lnTo>
                    <a:pt x="282486" y="815340"/>
                  </a:lnTo>
                  <a:lnTo>
                    <a:pt x="284480" y="811530"/>
                  </a:lnTo>
                  <a:lnTo>
                    <a:pt x="287147" y="806450"/>
                  </a:lnTo>
                  <a:lnTo>
                    <a:pt x="288099" y="802640"/>
                  </a:lnTo>
                  <a:lnTo>
                    <a:pt x="288734" y="800100"/>
                  </a:lnTo>
                  <a:lnTo>
                    <a:pt x="292595" y="793750"/>
                  </a:lnTo>
                  <a:lnTo>
                    <a:pt x="292595" y="792480"/>
                  </a:lnTo>
                  <a:lnTo>
                    <a:pt x="294182" y="791210"/>
                  </a:lnTo>
                  <a:lnTo>
                    <a:pt x="294944" y="789940"/>
                  </a:lnTo>
                  <a:lnTo>
                    <a:pt x="298831" y="787400"/>
                  </a:lnTo>
                  <a:lnTo>
                    <a:pt x="300380" y="786130"/>
                  </a:lnTo>
                  <a:lnTo>
                    <a:pt x="300380" y="783590"/>
                  </a:lnTo>
                  <a:lnTo>
                    <a:pt x="301180" y="783590"/>
                  </a:lnTo>
                  <a:lnTo>
                    <a:pt x="300380" y="782320"/>
                  </a:lnTo>
                  <a:lnTo>
                    <a:pt x="300380" y="781050"/>
                  </a:lnTo>
                  <a:lnTo>
                    <a:pt x="305041" y="778510"/>
                  </a:lnTo>
                  <a:lnTo>
                    <a:pt x="308178" y="775970"/>
                  </a:lnTo>
                  <a:lnTo>
                    <a:pt x="309740" y="772160"/>
                  </a:lnTo>
                  <a:lnTo>
                    <a:pt x="309740" y="769620"/>
                  </a:lnTo>
                  <a:lnTo>
                    <a:pt x="312051" y="765810"/>
                  </a:lnTo>
                  <a:lnTo>
                    <a:pt x="316738" y="760730"/>
                  </a:lnTo>
                  <a:lnTo>
                    <a:pt x="318287" y="756920"/>
                  </a:lnTo>
                  <a:lnTo>
                    <a:pt x="319849" y="751840"/>
                  </a:lnTo>
                  <a:lnTo>
                    <a:pt x="320636" y="748030"/>
                  </a:lnTo>
                  <a:lnTo>
                    <a:pt x="322948" y="744220"/>
                  </a:lnTo>
                  <a:lnTo>
                    <a:pt x="326085" y="740410"/>
                  </a:lnTo>
                  <a:lnTo>
                    <a:pt x="326847" y="735330"/>
                  </a:lnTo>
                  <a:lnTo>
                    <a:pt x="332282" y="732790"/>
                  </a:lnTo>
                  <a:lnTo>
                    <a:pt x="332295" y="732155"/>
                  </a:lnTo>
                  <a:lnTo>
                    <a:pt x="333082" y="731520"/>
                  </a:lnTo>
                  <a:lnTo>
                    <a:pt x="334632" y="725170"/>
                  </a:lnTo>
                  <a:lnTo>
                    <a:pt x="336943" y="718820"/>
                  </a:lnTo>
                  <a:lnTo>
                    <a:pt x="340080" y="712470"/>
                  </a:lnTo>
                  <a:lnTo>
                    <a:pt x="342404" y="709930"/>
                  </a:lnTo>
                  <a:lnTo>
                    <a:pt x="342392" y="708660"/>
                  </a:lnTo>
                  <a:lnTo>
                    <a:pt x="340093" y="707390"/>
                  </a:lnTo>
                  <a:lnTo>
                    <a:pt x="338531" y="706120"/>
                  </a:lnTo>
                  <a:lnTo>
                    <a:pt x="338531" y="703580"/>
                  </a:lnTo>
                  <a:lnTo>
                    <a:pt x="341642" y="703580"/>
                  </a:lnTo>
                  <a:lnTo>
                    <a:pt x="342392" y="701040"/>
                  </a:lnTo>
                  <a:lnTo>
                    <a:pt x="343979" y="701040"/>
                  </a:lnTo>
                  <a:lnTo>
                    <a:pt x="345528" y="699770"/>
                  </a:lnTo>
                  <a:lnTo>
                    <a:pt x="343192" y="697230"/>
                  </a:lnTo>
                  <a:lnTo>
                    <a:pt x="347091" y="694690"/>
                  </a:lnTo>
                  <a:lnTo>
                    <a:pt x="348640" y="692150"/>
                  </a:lnTo>
                  <a:lnTo>
                    <a:pt x="348640" y="690880"/>
                  </a:lnTo>
                  <a:lnTo>
                    <a:pt x="348640" y="688340"/>
                  </a:lnTo>
                  <a:lnTo>
                    <a:pt x="350202" y="687070"/>
                  </a:lnTo>
                  <a:lnTo>
                    <a:pt x="350189" y="684530"/>
                  </a:lnTo>
                  <a:lnTo>
                    <a:pt x="351739" y="680720"/>
                  </a:lnTo>
                  <a:lnTo>
                    <a:pt x="356400" y="678180"/>
                  </a:lnTo>
                  <a:lnTo>
                    <a:pt x="356400" y="674370"/>
                  </a:lnTo>
                  <a:lnTo>
                    <a:pt x="357200" y="671830"/>
                  </a:lnTo>
                  <a:lnTo>
                    <a:pt x="356400" y="670560"/>
                  </a:lnTo>
                  <a:lnTo>
                    <a:pt x="357187" y="669290"/>
                  </a:lnTo>
                  <a:lnTo>
                    <a:pt x="360464" y="665480"/>
                  </a:lnTo>
                  <a:lnTo>
                    <a:pt x="362635" y="662940"/>
                  </a:lnTo>
                  <a:lnTo>
                    <a:pt x="364197" y="655320"/>
                  </a:lnTo>
                  <a:lnTo>
                    <a:pt x="364985" y="648970"/>
                  </a:lnTo>
                  <a:lnTo>
                    <a:pt x="365747" y="647700"/>
                  </a:lnTo>
                  <a:lnTo>
                    <a:pt x="366547" y="645160"/>
                  </a:lnTo>
                  <a:lnTo>
                    <a:pt x="368096" y="642620"/>
                  </a:lnTo>
                  <a:lnTo>
                    <a:pt x="368096" y="641350"/>
                  </a:lnTo>
                  <a:lnTo>
                    <a:pt x="369646" y="640080"/>
                  </a:lnTo>
                  <a:lnTo>
                    <a:pt x="371195" y="640080"/>
                  </a:lnTo>
                  <a:lnTo>
                    <a:pt x="373545" y="638810"/>
                  </a:lnTo>
                  <a:lnTo>
                    <a:pt x="376656" y="637540"/>
                  </a:lnTo>
                  <a:lnTo>
                    <a:pt x="381304" y="636270"/>
                  </a:lnTo>
                  <a:lnTo>
                    <a:pt x="378993" y="635000"/>
                  </a:lnTo>
                  <a:lnTo>
                    <a:pt x="377444" y="635000"/>
                  </a:lnTo>
                  <a:lnTo>
                    <a:pt x="374307" y="632460"/>
                  </a:lnTo>
                  <a:lnTo>
                    <a:pt x="373545" y="631190"/>
                  </a:lnTo>
                  <a:lnTo>
                    <a:pt x="374307" y="628650"/>
                  </a:lnTo>
                  <a:lnTo>
                    <a:pt x="374307" y="626110"/>
                  </a:lnTo>
                  <a:lnTo>
                    <a:pt x="378193" y="622300"/>
                  </a:lnTo>
                  <a:lnTo>
                    <a:pt x="375881" y="621030"/>
                  </a:lnTo>
                  <a:lnTo>
                    <a:pt x="371195" y="621030"/>
                  </a:lnTo>
                  <a:lnTo>
                    <a:pt x="368896" y="622300"/>
                  </a:lnTo>
                  <a:lnTo>
                    <a:pt x="367296" y="622300"/>
                  </a:lnTo>
                  <a:lnTo>
                    <a:pt x="363435" y="621030"/>
                  </a:lnTo>
                  <a:lnTo>
                    <a:pt x="357987" y="626110"/>
                  </a:lnTo>
                  <a:lnTo>
                    <a:pt x="352539" y="627380"/>
                  </a:lnTo>
                  <a:lnTo>
                    <a:pt x="351751" y="626110"/>
                  </a:lnTo>
                  <a:lnTo>
                    <a:pt x="350977" y="626110"/>
                  </a:lnTo>
                  <a:lnTo>
                    <a:pt x="353301" y="619760"/>
                  </a:lnTo>
                  <a:lnTo>
                    <a:pt x="358749" y="618490"/>
                  </a:lnTo>
                  <a:lnTo>
                    <a:pt x="364197" y="615950"/>
                  </a:lnTo>
                  <a:lnTo>
                    <a:pt x="363880" y="614680"/>
                  </a:lnTo>
                  <a:lnTo>
                    <a:pt x="362635" y="609600"/>
                  </a:lnTo>
                  <a:lnTo>
                    <a:pt x="355638" y="609600"/>
                  </a:lnTo>
                  <a:lnTo>
                    <a:pt x="351751" y="607060"/>
                  </a:lnTo>
                  <a:lnTo>
                    <a:pt x="344741" y="605790"/>
                  </a:lnTo>
                  <a:lnTo>
                    <a:pt x="338455" y="606818"/>
                  </a:lnTo>
                  <a:lnTo>
                    <a:pt x="338455" y="629793"/>
                  </a:lnTo>
                  <a:lnTo>
                    <a:pt x="338416" y="630199"/>
                  </a:lnTo>
                  <a:lnTo>
                    <a:pt x="336943" y="633730"/>
                  </a:lnTo>
                  <a:lnTo>
                    <a:pt x="336194" y="635000"/>
                  </a:lnTo>
                  <a:lnTo>
                    <a:pt x="332282" y="637540"/>
                  </a:lnTo>
                  <a:lnTo>
                    <a:pt x="326834" y="638810"/>
                  </a:lnTo>
                  <a:lnTo>
                    <a:pt x="324497" y="636270"/>
                  </a:lnTo>
                  <a:lnTo>
                    <a:pt x="323735" y="635000"/>
                  </a:lnTo>
                  <a:lnTo>
                    <a:pt x="322948" y="633730"/>
                  </a:lnTo>
                  <a:lnTo>
                    <a:pt x="323735" y="632460"/>
                  </a:lnTo>
                  <a:lnTo>
                    <a:pt x="326085" y="629920"/>
                  </a:lnTo>
                  <a:lnTo>
                    <a:pt x="326834" y="629920"/>
                  </a:lnTo>
                  <a:lnTo>
                    <a:pt x="329184" y="628650"/>
                  </a:lnTo>
                  <a:lnTo>
                    <a:pt x="336943" y="627380"/>
                  </a:lnTo>
                  <a:lnTo>
                    <a:pt x="338455" y="629793"/>
                  </a:lnTo>
                  <a:lnTo>
                    <a:pt x="338455" y="606818"/>
                  </a:lnTo>
                  <a:lnTo>
                    <a:pt x="321398" y="609600"/>
                  </a:lnTo>
                  <a:lnTo>
                    <a:pt x="309740" y="613410"/>
                  </a:lnTo>
                  <a:lnTo>
                    <a:pt x="304279" y="614680"/>
                  </a:lnTo>
                  <a:lnTo>
                    <a:pt x="302729" y="613410"/>
                  </a:lnTo>
                  <a:lnTo>
                    <a:pt x="293382" y="613410"/>
                  </a:lnTo>
                  <a:lnTo>
                    <a:pt x="284835" y="617220"/>
                  </a:lnTo>
                  <a:lnTo>
                    <a:pt x="273939" y="619760"/>
                  </a:lnTo>
                  <a:lnTo>
                    <a:pt x="271589" y="621030"/>
                  </a:lnTo>
                  <a:lnTo>
                    <a:pt x="268478" y="621030"/>
                  </a:lnTo>
                  <a:lnTo>
                    <a:pt x="262242" y="622300"/>
                  </a:lnTo>
                  <a:lnTo>
                    <a:pt x="256032" y="624840"/>
                  </a:lnTo>
                  <a:lnTo>
                    <a:pt x="249034" y="627380"/>
                  </a:lnTo>
                  <a:lnTo>
                    <a:pt x="246684" y="627380"/>
                  </a:lnTo>
                  <a:lnTo>
                    <a:pt x="244373" y="623570"/>
                  </a:lnTo>
                  <a:lnTo>
                    <a:pt x="242785" y="618490"/>
                  </a:lnTo>
                  <a:lnTo>
                    <a:pt x="241236" y="619760"/>
                  </a:lnTo>
                  <a:lnTo>
                    <a:pt x="241236" y="626110"/>
                  </a:lnTo>
                  <a:lnTo>
                    <a:pt x="240474" y="627380"/>
                  </a:lnTo>
                  <a:lnTo>
                    <a:pt x="234226" y="629920"/>
                  </a:lnTo>
                  <a:lnTo>
                    <a:pt x="230339" y="631190"/>
                  </a:lnTo>
                  <a:lnTo>
                    <a:pt x="224878" y="632460"/>
                  </a:lnTo>
                  <a:lnTo>
                    <a:pt x="222567" y="637540"/>
                  </a:lnTo>
                  <a:lnTo>
                    <a:pt x="221780" y="637540"/>
                  </a:lnTo>
                  <a:lnTo>
                    <a:pt x="221780" y="638810"/>
                  </a:lnTo>
                  <a:lnTo>
                    <a:pt x="219468" y="640080"/>
                  </a:lnTo>
                  <a:lnTo>
                    <a:pt x="217881" y="642620"/>
                  </a:lnTo>
                  <a:lnTo>
                    <a:pt x="217881" y="645160"/>
                  </a:lnTo>
                  <a:lnTo>
                    <a:pt x="217119" y="648970"/>
                  </a:lnTo>
                  <a:lnTo>
                    <a:pt x="214769" y="651510"/>
                  </a:lnTo>
                  <a:lnTo>
                    <a:pt x="214769" y="655320"/>
                  </a:lnTo>
                  <a:lnTo>
                    <a:pt x="213233" y="656590"/>
                  </a:lnTo>
                  <a:lnTo>
                    <a:pt x="213233" y="659130"/>
                  </a:lnTo>
                  <a:lnTo>
                    <a:pt x="216331" y="661670"/>
                  </a:lnTo>
                  <a:lnTo>
                    <a:pt x="212432" y="665480"/>
                  </a:lnTo>
                  <a:lnTo>
                    <a:pt x="211670" y="669290"/>
                  </a:lnTo>
                  <a:lnTo>
                    <a:pt x="215569" y="668020"/>
                  </a:lnTo>
                  <a:lnTo>
                    <a:pt x="215569" y="670560"/>
                  </a:lnTo>
                  <a:lnTo>
                    <a:pt x="214020" y="674370"/>
                  </a:lnTo>
                  <a:lnTo>
                    <a:pt x="212432" y="676910"/>
                  </a:lnTo>
                  <a:lnTo>
                    <a:pt x="215569" y="676910"/>
                  </a:lnTo>
                  <a:lnTo>
                    <a:pt x="217119" y="678180"/>
                  </a:lnTo>
                  <a:lnTo>
                    <a:pt x="217881" y="678180"/>
                  </a:lnTo>
                  <a:lnTo>
                    <a:pt x="217119" y="679450"/>
                  </a:lnTo>
                  <a:lnTo>
                    <a:pt x="233476" y="669290"/>
                  </a:lnTo>
                  <a:lnTo>
                    <a:pt x="232676" y="674370"/>
                  </a:lnTo>
                  <a:lnTo>
                    <a:pt x="224891" y="703580"/>
                  </a:lnTo>
                  <a:lnTo>
                    <a:pt x="211023" y="740410"/>
                  </a:lnTo>
                  <a:lnTo>
                    <a:pt x="202628" y="758190"/>
                  </a:lnTo>
                  <a:lnTo>
                    <a:pt x="198437" y="767080"/>
                  </a:lnTo>
                  <a:lnTo>
                    <a:pt x="196875" y="770890"/>
                  </a:lnTo>
                  <a:lnTo>
                    <a:pt x="193776" y="774700"/>
                  </a:lnTo>
                  <a:lnTo>
                    <a:pt x="193776" y="778510"/>
                  </a:lnTo>
                  <a:lnTo>
                    <a:pt x="192976" y="779780"/>
                  </a:lnTo>
                  <a:lnTo>
                    <a:pt x="192976" y="781050"/>
                  </a:lnTo>
                  <a:lnTo>
                    <a:pt x="193776" y="783590"/>
                  </a:lnTo>
                  <a:lnTo>
                    <a:pt x="192976" y="786130"/>
                  </a:lnTo>
                  <a:lnTo>
                    <a:pt x="189115" y="786130"/>
                  </a:lnTo>
                  <a:lnTo>
                    <a:pt x="185953" y="792480"/>
                  </a:lnTo>
                  <a:lnTo>
                    <a:pt x="182499" y="797560"/>
                  </a:lnTo>
                  <a:lnTo>
                    <a:pt x="179044" y="803910"/>
                  </a:lnTo>
                  <a:lnTo>
                    <a:pt x="175869" y="810260"/>
                  </a:lnTo>
                  <a:lnTo>
                    <a:pt x="166916" y="826770"/>
                  </a:lnTo>
                  <a:lnTo>
                    <a:pt x="145770" y="861060"/>
                  </a:lnTo>
                  <a:lnTo>
                    <a:pt x="134620" y="877570"/>
                  </a:lnTo>
                  <a:lnTo>
                    <a:pt x="133070" y="880110"/>
                  </a:lnTo>
                  <a:lnTo>
                    <a:pt x="131508" y="881380"/>
                  </a:lnTo>
                  <a:lnTo>
                    <a:pt x="150393" y="881380"/>
                  </a:lnTo>
                  <a:lnTo>
                    <a:pt x="153314" y="877570"/>
                  </a:lnTo>
                  <a:lnTo>
                    <a:pt x="153314" y="875030"/>
                  </a:lnTo>
                  <a:lnTo>
                    <a:pt x="157175" y="872490"/>
                  </a:lnTo>
                  <a:lnTo>
                    <a:pt x="155625" y="869950"/>
                  </a:lnTo>
                  <a:lnTo>
                    <a:pt x="156413" y="868680"/>
                  </a:lnTo>
                  <a:lnTo>
                    <a:pt x="161086" y="866140"/>
                  </a:lnTo>
                  <a:lnTo>
                    <a:pt x="162623" y="863600"/>
                  </a:lnTo>
                  <a:lnTo>
                    <a:pt x="165760" y="862330"/>
                  </a:lnTo>
                  <a:lnTo>
                    <a:pt x="166522" y="859790"/>
                  </a:lnTo>
                  <a:lnTo>
                    <a:pt x="166522" y="858520"/>
                  </a:lnTo>
                  <a:lnTo>
                    <a:pt x="168871" y="855980"/>
                  </a:lnTo>
                  <a:lnTo>
                    <a:pt x="169659" y="854710"/>
                  </a:lnTo>
                  <a:lnTo>
                    <a:pt x="171221" y="850900"/>
                  </a:lnTo>
                  <a:lnTo>
                    <a:pt x="173532" y="848360"/>
                  </a:lnTo>
                  <a:lnTo>
                    <a:pt x="175082" y="845820"/>
                  </a:lnTo>
                  <a:lnTo>
                    <a:pt x="175082" y="842010"/>
                  </a:lnTo>
                  <a:lnTo>
                    <a:pt x="176669" y="840740"/>
                  </a:lnTo>
                  <a:lnTo>
                    <a:pt x="178219" y="838200"/>
                  </a:lnTo>
                  <a:lnTo>
                    <a:pt x="180530" y="835660"/>
                  </a:lnTo>
                  <a:lnTo>
                    <a:pt x="183667" y="831850"/>
                  </a:lnTo>
                  <a:lnTo>
                    <a:pt x="184429" y="828040"/>
                  </a:lnTo>
                  <a:lnTo>
                    <a:pt x="183667" y="826770"/>
                  </a:lnTo>
                  <a:lnTo>
                    <a:pt x="185978" y="824230"/>
                  </a:lnTo>
                  <a:lnTo>
                    <a:pt x="187528" y="825500"/>
                  </a:lnTo>
                  <a:lnTo>
                    <a:pt x="187985" y="824230"/>
                  </a:lnTo>
                  <a:lnTo>
                    <a:pt x="192976" y="810260"/>
                  </a:lnTo>
                  <a:lnTo>
                    <a:pt x="192976" y="807720"/>
                  </a:lnTo>
                  <a:lnTo>
                    <a:pt x="192214" y="807720"/>
                  </a:lnTo>
                  <a:lnTo>
                    <a:pt x="190665" y="803910"/>
                  </a:lnTo>
                  <a:lnTo>
                    <a:pt x="195326" y="802640"/>
                  </a:lnTo>
                  <a:lnTo>
                    <a:pt x="196875" y="801370"/>
                  </a:lnTo>
                  <a:lnTo>
                    <a:pt x="198424" y="802640"/>
                  </a:lnTo>
                  <a:lnTo>
                    <a:pt x="198818" y="801370"/>
                  </a:lnTo>
                  <a:lnTo>
                    <a:pt x="199224" y="800100"/>
                  </a:lnTo>
                  <a:lnTo>
                    <a:pt x="195326" y="798830"/>
                  </a:lnTo>
                  <a:lnTo>
                    <a:pt x="196126" y="797560"/>
                  </a:lnTo>
                  <a:lnTo>
                    <a:pt x="200774" y="797560"/>
                  </a:lnTo>
                  <a:lnTo>
                    <a:pt x="203123" y="793750"/>
                  </a:lnTo>
                  <a:lnTo>
                    <a:pt x="211670" y="779780"/>
                  </a:lnTo>
                  <a:lnTo>
                    <a:pt x="235788" y="720090"/>
                  </a:lnTo>
                  <a:lnTo>
                    <a:pt x="230339" y="716280"/>
                  </a:lnTo>
                  <a:lnTo>
                    <a:pt x="232689" y="711200"/>
                  </a:lnTo>
                  <a:lnTo>
                    <a:pt x="233476" y="712470"/>
                  </a:lnTo>
                  <a:lnTo>
                    <a:pt x="233857" y="711200"/>
                  </a:lnTo>
                  <a:lnTo>
                    <a:pt x="234238" y="709930"/>
                  </a:lnTo>
                  <a:lnTo>
                    <a:pt x="236575" y="709930"/>
                  </a:lnTo>
                  <a:lnTo>
                    <a:pt x="236575" y="707390"/>
                  </a:lnTo>
                  <a:lnTo>
                    <a:pt x="237337" y="704850"/>
                  </a:lnTo>
                  <a:lnTo>
                    <a:pt x="238925" y="699770"/>
                  </a:lnTo>
                  <a:lnTo>
                    <a:pt x="239674" y="697230"/>
                  </a:lnTo>
                  <a:lnTo>
                    <a:pt x="238925" y="694690"/>
                  </a:lnTo>
                  <a:lnTo>
                    <a:pt x="236575" y="693420"/>
                  </a:lnTo>
                  <a:lnTo>
                    <a:pt x="237337" y="690880"/>
                  </a:lnTo>
                  <a:lnTo>
                    <a:pt x="238925" y="687070"/>
                  </a:lnTo>
                  <a:lnTo>
                    <a:pt x="238125" y="687070"/>
                  </a:lnTo>
                  <a:lnTo>
                    <a:pt x="232676" y="685800"/>
                  </a:lnTo>
                  <a:lnTo>
                    <a:pt x="237337" y="681990"/>
                  </a:lnTo>
                  <a:lnTo>
                    <a:pt x="238125" y="679450"/>
                  </a:lnTo>
                  <a:lnTo>
                    <a:pt x="238125" y="676910"/>
                  </a:lnTo>
                  <a:lnTo>
                    <a:pt x="238925" y="674370"/>
                  </a:lnTo>
                  <a:lnTo>
                    <a:pt x="239674" y="671830"/>
                  </a:lnTo>
                  <a:lnTo>
                    <a:pt x="239674" y="670560"/>
                  </a:lnTo>
                  <a:lnTo>
                    <a:pt x="240474" y="669290"/>
                  </a:lnTo>
                  <a:lnTo>
                    <a:pt x="240474" y="668020"/>
                  </a:lnTo>
                  <a:lnTo>
                    <a:pt x="243586" y="661670"/>
                  </a:lnTo>
                  <a:lnTo>
                    <a:pt x="248234" y="659130"/>
                  </a:lnTo>
                  <a:lnTo>
                    <a:pt x="252133" y="657860"/>
                  </a:lnTo>
                  <a:lnTo>
                    <a:pt x="270827" y="650240"/>
                  </a:lnTo>
                  <a:lnTo>
                    <a:pt x="275488" y="647700"/>
                  </a:lnTo>
                  <a:lnTo>
                    <a:pt x="280136" y="643890"/>
                  </a:lnTo>
                  <a:lnTo>
                    <a:pt x="292595" y="642620"/>
                  </a:lnTo>
                  <a:lnTo>
                    <a:pt x="299593" y="636270"/>
                  </a:lnTo>
                  <a:lnTo>
                    <a:pt x="310489" y="633730"/>
                  </a:lnTo>
                  <a:lnTo>
                    <a:pt x="314388" y="635000"/>
                  </a:lnTo>
                  <a:lnTo>
                    <a:pt x="313626" y="637540"/>
                  </a:lnTo>
                  <a:lnTo>
                    <a:pt x="312051" y="645160"/>
                  </a:lnTo>
                  <a:lnTo>
                    <a:pt x="309727" y="651510"/>
                  </a:lnTo>
                  <a:lnTo>
                    <a:pt x="308178" y="657860"/>
                  </a:lnTo>
                  <a:lnTo>
                    <a:pt x="307390" y="660400"/>
                  </a:lnTo>
                  <a:lnTo>
                    <a:pt x="305841" y="664210"/>
                  </a:lnTo>
                  <a:lnTo>
                    <a:pt x="305841" y="668020"/>
                  </a:lnTo>
                  <a:lnTo>
                    <a:pt x="308178" y="665480"/>
                  </a:lnTo>
                  <a:lnTo>
                    <a:pt x="308178" y="669290"/>
                  </a:lnTo>
                  <a:lnTo>
                    <a:pt x="308940" y="670560"/>
                  </a:lnTo>
                  <a:lnTo>
                    <a:pt x="308178" y="673100"/>
                  </a:lnTo>
                  <a:lnTo>
                    <a:pt x="307378" y="680720"/>
                  </a:lnTo>
                  <a:lnTo>
                    <a:pt x="301180" y="688340"/>
                  </a:lnTo>
                  <a:lnTo>
                    <a:pt x="300380" y="695960"/>
                  </a:lnTo>
                  <a:lnTo>
                    <a:pt x="305841" y="690880"/>
                  </a:lnTo>
                  <a:lnTo>
                    <a:pt x="306590" y="694690"/>
                  </a:lnTo>
                  <a:lnTo>
                    <a:pt x="305041" y="698500"/>
                  </a:lnTo>
                  <a:lnTo>
                    <a:pt x="300380" y="703580"/>
                  </a:lnTo>
                  <a:lnTo>
                    <a:pt x="300380" y="697230"/>
                  </a:lnTo>
                  <a:lnTo>
                    <a:pt x="298831" y="698500"/>
                  </a:lnTo>
                  <a:lnTo>
                    <a:pt x="298043" y="699770"/>
                  </a:lnTo>
                  <a:lnTo>
                    <a:pt x="293382" y="709930"/>
                  </a:lnTo>
                  <a:lnTo>
                    <a:pt x="291045" y="716280"/>
                  </a:lnTo>
                  <a:lnTo>
                    <a:pt x="291833" y="717550"/>
                  </a:lnTo>
                  <a:lnTo>
                    <a:pt x="298043" y="717550"/>
                  </a:lnTo>
                  <a:lnTo>
                    <a:pt x="295732" y="722630"/>
                  </a:lnTo>
                  <a:lnTo>
                    <a:pt x="291833" y="727710"/>
                  </a:lnTo>
                  <a:lnTo>
                    <a:pt x="289496" y="730250"/>
                  </a:lnTo>
                  <a:lnTo>
                    <a:pt x="290271" y="731520"/>
                  </a:lnTo>
                  <a:lnTo>
                    <a:pt x="291833" y="735330"/>
                  </a:lnTo>
                  <a:lnTo>
                    <a:pt x="290271" y="736600"/>
                  </a:lnTo>
                  <a:lnTo>
                    <a:pt x="286385" y="740410"/>
                  </a:lnTo>
                  <a:lnTo>
                    <a:pt x="284835" y="742950"/>
                  </a:lnTo>
                  <a:lnTo>
                    <a:pt x="283273" y="746760"/>
                  </a:lnTo>
                  <a:lnTo>
                    <a:pt x="284035" y="748030"/>
                  </a:lnTo>
                  <a:lnTo>
                    <a:pt x="284835" y="750570"/>
                  </a:lnTo>
                  <a:lnTo>
                    <a:pt x="284035" y="751840"/>
                  </a:lnTo>
                  <a:lnTo>
                    <a:pt x="283273" y="754380"/>
                  </a:lnTo>
                  <a:lnTo>
                    <a:pt x="277037" y="767080"/>
                  </a:lnTo>
                  <a:lnTo>
                    <a:pt x="276275" y="768350"/>
                  </a:lnTo>
                  <a:lnTo>
                    <a:pt x="275488" y="769620"/>
                  </a:lnTo>
                  <a:lnTo>
                    <a:pt x="275488" y="770890"/>
                  </a:lnTo>
                  <a:lnTo>
                    <a:pt x="274688" y="772160"/>
                  </a:lnTo>
                  <a:lnTo>
                    <a:pt x="274688" y="802640"/>
                  </a:lnTo>
                  <a:lnTo>
                    <a:pt x="271589" y="810260"/>
                  </a:lnTo>
                  <a:lnTo>
                    <a:pt x="270027" y="811530"/>
                  </a:lnTo>
                  <a:lnTo>
                    <a:pt x="270027" y="826770"/>
                  </a:lnTo>
                  <a:lnTo>
                    <a:pt x="267690" y="831850"/>
                  </a:lnTo>
                  <a:lnTo>
                    <a:pt x="263029" y="835660"/>
                  </a:lnTo>
                  <a:lnTo>
                    <a:pt x="260692" y="835660"/>
                  </a:lnTo>
                  <a:lnTo>
                    <a:pt x="258368" y="831850"/>
                  </a:lnTo>
                  <a:lnTo>
                    <a:pt x="256794" y="834059"/>
                  </a:lnTo>
                  <a:lnTo>
                    <a:pt x="256794" y="853440"/>
                  </a:lnTo>
                  <a:lnTo>
                    <a:pt x="255231" y="855980"/>
                  </a:lnTo>
                  <a:lnTo>
                    <a:pt x="253695" y="857250"/>
                  </a:lnTo>
                  <a:lnTo>
                    <a:pt x="251371" y="857250"/>
                  </a:lnTo>
                  <a:lnTo>
                    <a:pt x="255231" y="852170"/>
                  </a:lnTo>
                  <a:lnTo>
                    <a:pt x="255231" y="853440"/>
                  </a:lnTo>
                  <a:lnTo>
                    <a:pt x="256794" y="853440"/>
                  </a:lnTo>
                  <a:lnTo>
                    <a:pt x="256794" y="834059"/>
                  </a:lnTo>
                  <a:lnTo>
                    <a:pt x="254482" y="837285"/>
                  </a:lnTo>
                  <a:lnTo>
                    <a:pt x="254482" y="843280"/>
                  </a:lnTo>
                  <a:lnTo>
                    <a:pt x="248234" y="845820"/>
                  </a:lnTo>
                  <a:lnTo>
                    <a:pt x="249783" y="842010"/>
                  </a:lnTo>
                  <a:lnTo>
                    <a:pt x="251371" y="842010"/>
                  </a:lnTo>
                  <a:lnTo>
                    <a:pt x="252920" y="840740"/>
                  </a:lnTo>
                  <a:lnTo>
                    <a:pt x="254482" y="843280"/>
                  </a:lnTo>
                  <a:lnTo>
                    <a:pt x="254482" y="837285"/>
                  </a:lnTo>
                  <a:lnTo>
                    <a:pt x="252920" y="839470"/>
                  </a:lnTo>
                  <a:lnTo>
                    <a:pt x="250583" y="839470"/>
                  </a:lnTo>
                  <a:lnTo>
                    <a:pt x="250583" y="835660"/>
                  </a:lnTo>
                  <a:lnTo>
                    <a:pt x="256032" y="826770"/>
                  </a:lnTo>
                  <a:lnTo>
                    <a:pt x="260692" y="824230"/>
                  </a:lnTo>
                  <a:lnTo>
                    <a:pt x="260692" y="826770"/>
                  </a:lnTo>
                  <a:lnTo>
                    <a:pt x="262242" y="828040"/>
                  </a:lnTo>
                  <a:lnTo>
                    <a:pt x="263029" y="829310"/>
                  </a:lnTo>
                  <a:lnTo>
                    <a:pt x="264591" y="829310"/>
                  </a:lnTo>
                  <a:lnTo>
                    <a:pt x="269278" y="822960"/>
                  </a:lnTo>
                  <a:lnTo>
                    <a:pt x="270027" y="826770"/>
                  </a:lnTo>
                  <a:lnTo>
                    <a:pt x="270027" y="811530"/>
                  </a:lnTo>
                  <a:lnTo>
                    <a:pt x="267690" y="807720"/>
                  </a:lnTo>
                  <a:lnTo>
                    <a:pt x="272376" y="805180"/>
                  </a:lnTo>
                  <a:lnTo>
                    <a:pt x="273138" y="802640"/>
                  </a:lnTo>
                  <a:lnTo>
                    <a:pt x="274688" y="802640"/>
                  </a:lnTo>
                  <a:lnTo>
                    <a:pt x="274688" y="772160"/>
                  </a:lnTo>
                  <a:lnTo>
                    <a:pt x="274637" y="773480"/>
                  </a:lnTo>
                  <a:lnTo>
                    <a:pt x="272376" y="775970"/>
                  </a:lnTo>
                  <a:lnTo>
                    <a:pt x="269265" y="781050"/>
                  </a:lnTo>
                  <a:lnTo>
                    <a:pt x="273138" y="781050"/>
                  </a:lnTo>
                  <a:lnTo>
                    <a:pt x="270027" y="787400"/>
                  </a:lnTo>
                  <a:lnTo>
                    <a:pt x="266141" y="795870"/>
                  </a:lnTo>
                  <a:lnTo>
                    <a:pt x="266141" y="820420"/>
                  </a:lnTo>
                  <a:lnTo>
                    <a:pt x="265379" y="821690"/>
                  </a:lnTo>
                  <a:lnTo>
                    <a:pt x="265379" y="822960"/>
                  </a:lnTo>
                  <a:lnTo>
                    <a:pt x="264591" y="822960"/>
                  </a:lnTo>
                  <a:lnTo>
                    <a:pt x="263029" y="824230"/>
                  </a:lnTo>
                  <a:lnTo>
                    <a:pt x="261480" y="816610"/>
                  </a:lnTo>
                  <a:lnTo>
                    <a:pt x="265379" y="815340"/>
                  </a:lnTo>
                  <a:lnTo>
                    <a:pt x="265379" y="819150"/>
                  </a:lnTo>
                  <a:lnTo>
                    <a:pt x="266141" y="820420"/>
                  </a:lnTo>
                  <a:lnTo>
                    <a:pt x="266141" y="795870"/>
                  </a:lnTo>
                  <a:lnTo>
                    <a:pt x="256032" y="817880"/>
                  </a:lnTo>
                  <a:lnTo>
                    <a:pt x="240474" y="858520"/>
                  </a:lnTo>
                  <a:lnTo>
                    <a:pt x="239674" y="861123"/>
                  </a:lnTo>
                  <a:lnTo>
                    <a:pt x="239674" y="872490"/>
                  </a:lnTo>
                  <a:lnTo>
                    <a:pt x="236575" y="877570"/>
                  </a:lnTo>
                  <a:lnTo>
                    <a:pt x="236575" y="875030"/>
                  </a:lnTo>
                  <a:lnTo>
                    <a:pt x="237337" y="873760"/>
                  </a:lnTo>
                  <a:lnTo>
                    <a:pt x="238925" y="871220"/>
                  </a:lnTo>
                  <a:lnTo>
                    <a:pt x="239674" y="872490"/>
                  </a:lnTo>
                  <a:lnTo>
                    <a:pt x="239674" y="861123"/>
                  </a:lnTo>
                  <a:lnTo>
                    <a:pt x="238125" y="866140"/>
                  </a:lnTo>
                  <a:lnTo>
                    <a:pt x="234238" y="875639"/>
                  </a:lnTo>
                  <a:lnTo>
                    <a:pt x="234238" y="899160"/>
                  </a:lnTo>
                  <a:lnTo>
                    <a:pt x="234226" y="901700"/>
                  </a:lnTo>
                  <a:lnTo>
                    <a:pt x="230339" y="906780"/>
                  </a:lnTo>
                  <a:lnTo>
                    <a:pt x="230339" y="900430"/>
                  </a:lnTo>
                  <a:lnTo>
                    <a:pt x="234238" y="899160"/>
                  </a:lnTo>
                  <a:lnTo>
                    <a:pt x="234238" y="875639"/>
                  </a:lnTo>
                  <a:lnTo>
                    <a:pt x="231889" y="881380"/>
                  </a:lnTo>
                  <a:lnTo>
                    <a:pt x="229336" y="889000"/>
                  </a:lnTo>
                  <a:lnTo>
                    <a:pt x="227139" y="896620"/>
                  </a:lnTo>
                  <a:lnTo>
                    <a:pt x="224790" y="902970"/>
                  </a:lnTo>
                  <a:lnTo>
                    <a:pt x="221780" y="910590"/>
                  </a:lnTo>
                  <a:lnTo>
                    <a:pt x="214020" y="928370"/>
                  </a:lnTo>
                  <a:lnTo>
                    <a:pt x="214020" y="930910"/>
                  </a:lnTo>
                  <a:lnTo>
                    <a:pt x="210121" y="937260"/>
                  </a:lnTo>
                  <a:lnTo>
                    <a:pt x="210121" y="938530"/>
                  </a:lnTo>
                  <a:lnTo>
                    <a:pt x="209334" y="938530"/>
                  </a:lnTo>
                  <a:lnTo>
                    <a:pt x="209334" y="947420"/>
                  </a:lnTo>
                  <a:lnTo>
                    <a:pt x="208572" y="951230"/>
                  </a:lnTo>
                  <a:lnTo>
                    <a:pt x="208572" y="953770"/>
                  </a:lnTo>
                  <a:lnTo>
                    <a:pt x="206222" y="957580"/>
                  </a:lnTo>
                  <a:lnTo>
                    <a:pt x="206222" y="960120"/>
                  </a:lnTo>
                  <a:lnTo>
                    <a:pt x="204673" y="963930"/>
                  </a:lnTo>
                  <a:lnTo>
                    <a:pt x="203123" y="966470"/>
                  </a:lnTo>
                  <a:lnTo>
                    <a:pt x="202323" y="970280"/>
                  </a:lnTo>
                  <a:lnTo>
                    <a:pt x="202323" y="972820"/>
                  </a:lnTo>
                  <a:lnTo>
                    <a:pt x="203123" y="974090"/>
                  </a:lnTo>
                  <a:lnTo>
                    <a:pt x="202323" y="976630"/>
                  </a:lnTo>
                  <a:lnTo>
                    <a:pt x="203123" y="976630"/>
                  </a:lnTo>
                  <a:lnTo>
                    <a:pt x="202323" y="979170"/>
                  </a:lnTo>
                  <a:lnTo>
                    <a:pt x="200774" y="979170"/>
                  </a:lnTo>
                  <a:lnTo>
                    <a:pt x="199224" y="980440"/>
                  </a:lnTo>
                  <a:lnTo>
                    <a:pt x="198437" y="980440"/>
                  </a:lnTo>
                  <a:lnTo>
                    <a:pt x="196126" y="977900"/>
                  </a:lnTo>
                  <a:lnTo>
                    <a:pt x="196126" y="972820"/>
                  </a:lnTo>
                  <a:lnTo>
                    <a:pt x="197675" y="969010"/>
                  </a:lnTo>
                  <a:lnTo>
                    <a:pt x="197662" y="962660"/>
                  </a:lnTo>
                  <a:lnTo>
                    <a:pt x="196126" y="962660"/>
                  </a:lnTo>
                  <a:lnTo>
                    <a:pt x="196126" y="963930"/>
                  </a:lnTo>
                  <a:lnTo>
                    <a:pt x="194564" y="965200"/>
                  </a:lnTo>
                  <a:lnTo>
                    <a:pt x="193776" y="967740"/>
                  </a:lnTo>
                  <a:lnTo>
                    <a:pt x="191427" y="982980"/>
                  </a:lnTo>
                  <a:lnTo>
                    <a:pt x="190665" y="985520"/>
                  </a:lnTo>
                  <a:lnTo>
                    <a:pt x="190665" y="990600"/>
                  </a:lnTo>
                  <a:lnTo>
                    <a:pt x="191427" y="993140"/>
                  </a:lnTo>
                  <a:lnTo>
                    <a:pt x="191427" y="995680"/>
                  </a:lnTo>
                  <a:lnTo>
                    <a:pt x="192976" y="998220"/>
                  </a:lnTo>
                  <a:lnTo>
                    <a:pt x="193776" y="1000760"/>
                  </a:lnTo>
                  <a:lnTo>
                    <a:pt x="196126" y="1002030"/>
                  </a:lnTo>
                  <a:lnTo>
                    <a:pt x="197675" y="1003300"/>
                  </a:lnTo>
                  <a:lnTo>
                    <a:pt x="196113" y="1004570"/>
                  </a:lnTo>
                  <a:lnTo>
                    <a:pt x="193776" y="1017270"/>
                  </a:lnTo>
                  <a:lnTo>
                    <a:pt x="199986" y="1017270"/>
                  </a:lnTo>
                  <a:lnTo>
                    <a:pt x="203885" y="1014730"/>
                  </a:lnTo>
                  <a:lnTo>
                    <a:pt x="209334" y="1012190"/>
                  </a:lnTo>
                  <a:lnTo>
                    <a:pt x="214782" y="1013460"/>
                  </a:lnTo>
                  <a:lnTo>
                    <a:pt x="222580" y="1013460"/>
                  </a:lnTo>
                  <a:lnTo>
                    <a:pt x="221780" y="1012190"/>
                  </a:lnTo>
                  <a:lnTo>
                    <a:pt x="222580" y="1012190"/>
                  </a:lnTo>
                  <a:lnTo>
                    <a:pt x="227228" y="1010920"/>
                  </a:lnTo>
                  <a:lnTo>
                    <a:pt x="227228" y="1008380"/>
                  </a:lnTo>
                  <a:lnTo>
                    <a:pt x="228015" y="1009650"/>
                  </a:lnTo>
                  <a:lnTo>
                    <a:pt x="229184" y="1008380"/>
                  </a:lnTo>
                  <a:lnTo>
                    <a:pt x="230339" y="1007110"/>
                  </a:lnTo>
                  <a:lnTo>
                    <a:pt x="232676" y="1005840"/>
                  </a:lnTo>
                  <a:lnTo>
                    <a:pt x="236575" y="1004570"/>
                  </a:lnTo>
                  <a:lnTo>
                    <a:pt x="239687" y="1002030"/>
                  </a:lnTo>
                  <a:lnTo>
                    <a:pt x="247472" y="996950"/>
                  </a:lnTo>
                  <a:lnTo>
                    <a:pt x="250583" y="995680"/>
                  </a:lnTo>
                  <a:lnTo>
                    <a:pt x="256032" y="995680"/>
                  </a:lnTo>
                  <a:lnTo>
                    <a:pt x="256794" y="989330"/>
                  </a:lnTo>
                  <a:lnTo>
                    <a:pt x="261467" y="984250"/>
                  </a:lnTo>
                  <a:lnTo>
                    <a:pt x="266141" y="979170"/>
                  </a:lnTo>
                  <a:lnTo>
                    <a:pt x="267690" y="976630"/>
                  </a:lnTo>
                  <a:lnTo>
                    <a:pt x="272389" y="970280"/>
                  </a:lnTo>
                  <a:lnTo>
                    <a:pt x="274688" y="967740"/>
                  </a:lnTo>
                  <a:lnTo>
                    <a:pt x="278587" y="965200"/>
                  </a:lnTo>
                  <a:lnTo>
                    <a:pt x="280136" y="961390"/>
                  </a:lnTo>
                  <a:lnTo>
                    <a:pt x="285978" y="953770"/>
                  </a:lnTo>
                  <a:lnTo>
                    <a:pt x="291731" y="947420"/>
                  </a:lnTo>
                  <a:lnTo>
                    <a:pt x="297345" y="939800"/>
                  </a:lnTo>
                  <a:lnTo>
                    <a:pt x="302729" y="932180"/>
                  </a:lnTo>
                  <a:lnTo>
                    <a:pt x="305841" y="929640"/>
                  </a:lnTo>
                  <a:lnTo>
                    <a:pt x="307390" y="924560"/>
                  </a:lnTo>
                  <a:lnTo>
                    <a:pt x="309740" y="920750"/>
                  </a:lnTo>
                  <a:lnTo>
                    <a:pt x="312051" y="918210"/>
                  </a:lnTo>
                  <a:lnTo>
                    <a:pt x="316738" y="913130"/>
                  </a:lnTo>
                  <a:lnTo>
                    <a:pt x="316738" y="909320"/>
                  </a:lnTo>
                  <a:lnTo>
                    <a:pt x="319087" y="902970"/>
                  </a:lnTo>
                  <a:lnTo>
                    <a:pt x="325285" y="899160"/>
                  </a:lnTo>
                  <a:lnTo>
                    <a:pt x="328396" y="892810"/>
                  </a:lnTo>
                  <a:lnTo>
                    <a:pt x="330733" y="886460"/>
                  </a:lnTo>
                  <a:lnTo>
                    <a:pt x="334632" y="882650"/>
                  </a:lnTo>
                  <a:lnTo>
                    <a:pt x="346303" y="863600"/>
                  </a:lnTo>
                  <a:lnTo>
                    <a:pt x="349402" y="855980"/>
                  </a:lnTo>
                  <a:lnTo>
                    <a:pt x="350977" y="853440"/>
                  </a:lnTo>
                  <a:lnTo>
                    <a:pt x="358749" y="836930"/>
                  </a:lnTo>
                  <a:lnTo>
                    <a:pt x="359537" y="836930"/>
                  </a:lnTo>
                  <a:lnTo>
                    <a:pt x="358749" y="835660"/>
                  </a:lnTo>
                  <a:lnTo>
                    <a:pt x="357200" y="831850"/>
                  </a:lnTo>
                  <a:lnTo>
                    <a:pt x="357987" y="831850"/>
                  </a:lnTo>
                  <a:lnTo>
                    <a:pt x="361848" y="830580"/>
                  </a:lnTo>
                  <a:lnTo>
                    <a:pt x="362635" y="830580"/>
                  </a:lnTo>
                  <a:lnTo>
                    <a:pt x="364985" y="829310"/>
                  </a:lnTo>
                  <a:lnTo>
                    <a:pt x="364985" y="828040"/>
                  </a:lnTo>
                  <a:lnTo>
                    <a:pt x="368884" y="821690"/>
                  </a:lnTo>
                  <a:lnTo>
                    <a:pt x="371195" y="815340"/>
                  </a:lnTo>
                  <a:lnTo>
                    <a:pt x="373545" y="808990"/>
                  </a:lnTo>
                  <a:lnTo>
                    <a:pt x="375094" y="806450"/>
                  </a:lnTo>
                  <a:lnTo>
                    <a:pt x="375094" y="805180"/>
                  </a:lnTo>
                  <a:lnTo>
                    <a:pt x="375881" y="803910"/>
                  </a:lnTo>
                  <a:lnTo>
                    <a:pt x="376669" y="801370"/>
                  </a:lnTo>
                  <a:lnTo>
                    <a:pt x="377583" y="800100"/>
                  </a:lnTo>
                  <a:lnTo>
                    <a:pt x="378485" y="798830"/>
                  </a:lnTo>
                  <a:lnTo>
                    <a:pt x="376682" y="803910"/>
                  </a:lnTo>
                  <a:lnTo>
                    <a:pt x="375094" y="816610"/>
                  </a:lnTo>
                  <a:lnTo>
                    <a:pt x="374332" y="824230"/>
                  </a:lnTo>
                  <a:lnTo>
                    <a:pt x="373659" y="838200"/>
                  </a:lnTo>
                  <a:lnTo>
                    <a:pt x="373545" y="845820"/>
                  </a:lnTo>
                  <a:lnTo>
                    <a:pt x="374332" y="852170"/>
                  </a:lnTo>
                  <a:lnTo>
                    <a:pt x="372770" y="858520"/>
                  </a:lnTo>
                  <a:lnTo>
                    <a:pt x="372783" y="861060"/>
                  </a:lnTo>
                  <a:lnTo>
                    <a:pt x="371233" y="863600"/>
                  </a:lnTo>
                  <a:lnTo>
                    <a:pt x="371995" y="864870"/>
                  </a:lnTo>
                  <a:lnTo>
                    <a:pt x="371995" y="871220"/>
                  </a:lnTo>
                  <a:lnTo>
                    <a:pt x="369684" y="876300"/>
                  </a:lnTo>
                  <a:lnTo>
                    <a:pt x="373545" y="880110"/>
                  </a:lnTo>
                  <a:lnTo>
                    <a:pt x="371233" y="883920"/>
                  </a:lnTo>
                  <a:lnTo>
                    <a:pt x="373545" y="885190"/>
                  </a:lnTo>
                  <a:lnTo>
                    <a:pt x="374332" y="886460"/>
                  </a:lnTo>
                  <a:lnTo>
                    <a:pt x="377444" y="891540"/>
                  </a:lnTo>
                  <a:lnTo>
                    <a:pt x="375094" y="894080"/>
                  </a:lnTo>
                  <a:lnTo>
                    <a:pt x="375881" y="895350"/>
                  </a:lnTo>
                  <a:lnTo>
                    <a:pt x="376682" y="895350"/>
                  </a:lnTo>
                  <a:lnTo>
                    <a:pt x="378993" y="896620"/>
                  </a:lnTo>
                  <a:lnTo>
                    <a:pt x="381342" y="895350"/>
                  </a:lnTo>
                  <a:lnTo>
                    <a:pt x="382130" y="896620"/>
                  </a:lnTo>
                  <a:lnTo>
                    <a:pt x="385241" y="900430"/>
                  </a:lnTo>
                  <a:lnTo>
                    <a:pt x="386791" y="904240"/>
                  </a:lnTo>
                  <a:lnTo>
                    <a:pt x="389128" y="906780"/>
                  </a:lnTo>
                  <a:lnTo>
                    <a:pt x="396125" y="910590"/>
                  </a:lnTo>
                  <a:lnTo>
                    <a:pt x="402348" y="918210"/>
                  </a:lnTo>
                  <a:lnTo>
                    <a:pt x="403136" y="919480"/>
                  </a:lnTo>
                  <a:lnTo>
                    <a:pt x="405447" y="919480"/>
                  </a:lnTo>
                  <a:lnTo>
                    <a:pt x="407035" y="920750"/>
                  </a:lnTo>
                  <a:lnTo>
                    <a:pt x="404685" y="925830"/>
                  </a:lnTo>
                  <a:lnTo>
                    <a:pt x="393788" y="923290"/>
                  </a:lnTo>
                  <a:lnTo>
                    <a:pt x="392239" y="923290"/>
                  </a:lnTo>
                  <a:lnTo>
                    <a:pt x="390677" y="922020"/>
                  </a:lnTo>
                  <a:lnTo>
                    <a:pt x="388340" y="923290"/>
                  </a:lnTo>
                  <a:lnTo>
                    <a:pt x="395338" y="927100"/>
                  </a:lnTo>
                  <a:lnTo>
                    <a:pt x="396125" y="930910"/>
                  </a:lnTo>
                  <a:lnTo>
                    <a:pt x="397687" y="928370"/>
                  </a:lnTo>
                  <a:lnTo>
                    <a:pt x="414032" y="928370"/>
                  </a:lnTo>
                  <a:lnTo>
                    <a:pt x="414032" y="929640"/>
                  </a:lnTo>
                  <a:lnTo>
                    <a:pt x="414794" y="929640"/>
                  </a:lnTo>
                  <a:lnTo>
                    <a:pt x="419481" y="928370"/>
                  </a:lnTo>
                  <a:lnTo>
                    <a:pt x="420243" y="929640"/>
                  </a:lnTo>
                  <a:lnTo>
                    <a:pt x="422592" y="932180"/>
                  </a:lnTo>
                  <a:lnTo>
                    <a:pt x="418693" y="935990"/>
                  </a:lnTo>
                  <a:lnTo>
                    <a:pt x="421043" y="935990"/>
                  </a:lnTo>
                  <a:lnTo>
                    <a:pt x="424141" y="934720"/>
                  </a:lnTo>
                  <a:lnTo>
                    <a:pt x="425691" y="933450"/>
                  </a:lnTo>
                  <a:lnTo>
                    <a:pt x="426478" y="933450"/>
                  </a:lnTo>
                  <a:lnTo>
                    <a:pt x="433679" y="932180"/>
                  </a:lnTo>
                  <a:lnTo>
                    <a:pt x="440296" y="930910"/>
                  </a:lnTo>
                  <a:lnTo>
                    <a:pt x="444512" y="928370"/>
                  </a:lnTo>
                  <a:lnTo>
                    <a:pt x="446620" y="927100"/>
                  </a:lnTo>
                  <a:lnTo>
                    <a:pt x="448843" y="925830"/>
                  </a:lnTo>
                  <a:lnTo>
                    <a:pt x="459943" y="919480"/>
                  </a:lnTo>
                  <a:lnTo>
                    <a:pt x="464604" y="915670"/>
                  </a:lnTo>
                  <a:lnTo>
                    <a:pt x="472389" y="909320"/>
                  </a:lnTo>
                  <a:lnTo>
                    <a:pt x="473951" y="906780"/>
                  </a:lnTo>
                  <a:lnTo>
                    <a:pt x="474700" y="908050"/>
                  </a:lnTo>
                  <a:lnTo>
                    <a:pt x="477850" y="908050"/>
                  </a:lnTo>
                  <a:lnTo>
                    <a:pt x="478624" y="906780"/>
                  </a:lnTo>
                  <a:lnTo>
                    <a:pt x="479399" y="905510"/>
                  </a:lnTo>
                  <a:lnTo>
                    <a:pt x="481736" y="902970"/>
                  </a:lnTo>
                  <a:lnTo>
                    <a:pt x="481736" y="901700"/>
                  </a:lnTo>
                  <a:lnTo>
                    <a:pt x="478599" y="904240"/>
                  </a:lnTo>
                  <a:lnTo>
                    <a:pt x="479132" y="901700"/>
                  </a:lnTo>
                  <a:lnTo>
                    <a:pt x="479399" y="900430"/>
                  </a:lnTo>
                  <a:lnTo>
                    <a:pt x="480949" y="897890"/>
                  </a:lnTo>
                  <a:lnTo>
                    <a:pt x="485609" y="896620"/>
                  </a:lnTo>
                  <a:lnTo>
                    <a:pt x="486397" y="895350"/>
                  </a:lnTo>
                  <a:lnTo>
                    <a:pt x="486397" y="894080"/>
                  </a:lnTo>
                  <a:lnTo>
                    <a:pt x="488734" y="891540"/>
                  </a:lnTo>
                  <a:lnTo>
                    <a:pt x="488734" y="889000"/>
                  </a:lnTo>
                  <a:lnTo>
                    <a:pt x="492594" y="889000"/>
                  </a:lnTo>
                  <a:lnTo>
                    <a:pt x="493395" y="886460"/>
                  </a:lnTo>
                  <a:lnTo>
                    <a:pt x="496506" y="886460"/>
                  </a:lnTo>
                  <a:lnTo>
                    <a:pt x="498843" y="882650"/>
                  </a:lnTo>
                  <a:lnTo>
                    <a:pt x="501954" y="880110"/>
                  </a:lnTo>
                  <a:lnTo>
                    <a:pt x="504304" y="876300"/>
                  </a:lnTo>
                  <a:lnTo>
                    <a:pt x="508952" y="869950"/>
                  </a:lnTo>
                  <a:lnTo>
                    <a:pt x="518299" y="854710"/>
                  </a:lnTo>
                  <a:lnTo>
                    <a:pt x="520649" y="852170"/>
                  </a:lnTo>
                  <a:lnTo>
                    <a:pt x="523748" y="847090"/>
                  </a:lnTo>
                  <a:lnTo>
                    <a:pt x="528408" y="840740"/>
                  </a:lnTo>
                  <a:lnTo>
                    <a:pt x="528408" y="836930"/>
                  </a:lnTo>
                  <a:lnTo>
                    <a:pt x="530745" y="834390"/>
                  </a:lnTo>
                  <a:lnTo>
                    <a:pt x="529958" y="833120"/>
                  </a:lnTo>
                  <a:lnTo>
                    <a:pt x="534657" y="830580"/>
                  </a:lnTo>
                  <a:lnTo>
                    <a:pt x="531545" y="828040"/>
                  </a:lnTo>
                  <a:lnTo>
                    <a:pt x="533857" y="825500"/>
                  </a:lnTo>
                  <a:lnTo>
                    <a:pt x="536206" y="825500"/>
                  </a:lnTo>
                  <a:lnTo>
                    <a:pt x="536968" y="822960"/>
                  </a:lnTo>
                  <a:lnTo>
                    <a:pt x="541451" y="820420"/>
                  </a:lnTo>
                  <a:lnTo>
                    <a:pt x="537146" y="829310"/>
                  </a:lnTo>
                  <a:lnTo>
                    <a:pt x="533095" y="838200"/>
                  </a:lnTo>
                  <a:lnTo>
                    <a:pt x="533107" y="839470"/>
                  </a:lnTo>
                  <a:lnTo>
                    <a:pt x="533857" y="843280"/>
                  </a:lnTo>
                  <a:lnTo>
                    <a:pt x="529196" y="845820"/>
                  </a:lnTo>
                  <a:lnTo>
                    <a:pt x="529196" y="849630"/>
                  </a:lnTo>
                  <a:lnTo>
                    <a:pt x="529996" y="850900"/>
                  </a:lnTo>
                  <a:lnTo>
                    <a:pt x="527646" y="850900"/>
                  </a:lnTo>
                  <a:lnTo>
                    <a:pt x="526859" y="854710"/>
                  </a:lnTo>
                  <a:lnTo>
                    <a:pt x="524548" y="857250"/>
                  </a:lnTo>
                  <a:lnTo>
                    <a:pt x="523748" y="861060"/>
                  </a:lnTo>
                  <a:lnTo>
                    <a:pt x="536994" y="869950"/>
                  </a:lnTo>
                  <a:lnTo>
                    <a:pt x="536994" y="868680"/>
                  </a:lnTo>
                  <a:lnTo>
                    <a:pt x="537756" y="868680"/>
                  </a:lnTo>
                  <a:lnTo>
                    <a:pt x="537756" y="867410"/>
                  </a:lnTo>
                  <a:lnTo>
                    <a:pt x="539305" y="867410"/>
                  </a:lnTo>
                  <a:lnTo>
                    <a:pt x="539305" y="876300"/>
                  </a:lnTo>
                  <a:lnTo>
                    <a:pt x="542442" y="875030"/>
                  </a:lnTo>
                  <a:lnTo>
                    <a:pt x="541655" y="878840"/>
                  </a:lnTo>
                  <a:lnTo>
                    <a:pt x="540867" y="881380"/>
                  </a:lnTo>
                  <a:lnTo>
                    <a:pt x="540867" y="883920"/>
                  </a:lnTo>
                  <a:lnTo>
                    <a:pt x="539305" y="886460"/>
                  </a:lnTo>
                  <a:lnTo>
                    <a:pt x="540867" y="887730"/>
                  </a:lnTo>
                  <a:lnTo>
                    <a:pt x="543204" y="889000"/>
                  </a:lnTo>
                  <a:lnTo>
                    <a:pt x="544753" y="890270"/>
                  </a:lnTo>
                  <a:lnTo>
                    <a:pt x="547103" y="890270"/>
                  </a:lnTo>
                  <a:lnTo>
                    <a:pt x="548652" y="886460"/>
                  </a:lnTo>
                  <a:lnTo>
                    <a:pt x="551764" y="889000"/>
                  </a:lnTo>
                  <a:lnTo>
                    <a:pt x="559549" y="887730"/>
                  </a:lnTo>
                  <a:lnTo>
                    <a:pt x="557999" y="892810"/>
                  </a:lnTo>
                  <a:lnTo>
                    <a:pt x="561098" y="894080"/>
                  </a:lnTo>
                  <a:lnTo>
                    <a:pt x="563448" y="894080"/>
                  </a:lnTo>
                  <a:lnTo>
                    <a:pt x="565759" y="895350"/>
                  </a:lnTo>
                  <a:lnTo>
                    <a:pt x="569658" y="895350"/>
                  </a:lnTo>
                  <a:lnTo>
                    <a:pt x="569658" y="894080"/>
                  </a:lnTo>
                  <a:lnTo>
                    <a:pt x="574357" y="892810"/>
                  </a:lnTo>
                  <a:lnTo>
                    <a:pt x="580555" y="889000"/>
                  </a:lnTo>
                  <a:lnTo>
                    <a:pt x="580758" y="887730"/>
                  </a:lnTo>
                  <a:lnTo>
                    <a:pt x="580961" y="886460"/>
                  </a:lnTo>
                  <a:lnTo>
                    <a:pt x="581355" y="883920"/>
                  </a:lnTo>
                  <a:lnTo>
                    <a:pt x="581355" y="882650"/>
                  </a:lnTo>
                  <a:lnTo>
                    <a:pt x="582904" y="881380"/>
                  </a:lnTo>
                  <a:lnTo>
                    <a:pt x="586016" y="875030"/>
                  </a:lnTo>
                  <a:lnTo>
                    <a:pt x="589140" y="867410"/>
                  </a:lnTo>
                  <a:lnTo>
                    <a:pt x="591667" y="861060"/>
                  </a:lnTo>
                  <a:lnTo>
                    <a:pt x="593013" y="854710"/>
                  </a:lnTo>
                  <a:lnTo>
                    <a:pt x="593013" y="853440"/>
                  </a:lnTo>
                  <a:lnTo>
                    <a:pt x="593801" y="853440"/>
                  </a:lnTo>
                  <a:lnTo>
                    <a:pt x="595350" y="852170"/>
                  </a:lnTo>
                  <a:lnTo>
                    <a:pt x="595363" y="850900"/>
                  </a:lnTo>
                  <a:lnTo>
                    <a:pt x="596112" y="849630"/>
                  </a:lnTo>
                  <a:lnTo>
                    <a:pt x="596912" y="848360"/>
                  </a:lnTo>
                  <a:lnTo>
                    <a:pt x="600951" y="838200"/>
                  </a:lnTo>
                  <a:lnTo>
                    <a:pt x="607110" y="822960"/>
                  </a:lnTo>
                  <a:lnTo>
                    <a:pt x="608203" y="820420"/>
                  </a:lnTo>
                  <a:lnTo>
                    <a:pt x="610362" y="815340"/>
                  </a:lnTo>
                  <a:lnTo>
                    <a:pt x="617372" y="798830"/>
                  </a:lnTo>
                  <a:lnTo>
                    <a:pt x="617918" y="797560"/>
                  </a:lnTo>
                  <a:lnTo>
                    <a:pt x="619467" y="792480"/>
                  </a:lnTo>
                  <a:lnTo>
                    <a:pt x="620255" y="788670"/>
                  </a:lnTo>
                  <a:lnTo>
                    <a:pt x="621017" y="783590"/>
                  </a:lnTo>
                  <a:lnTo>
                    <a:pt x="622604" y="782320"/>
                  </a:lnTo>
                  <a:lnTo>
                    <a:pt x="622604" y="781050"/>
                  </a:lnTo>
                  <a:lnTo>
                    <a:pt x="634263" y="755650"/>
                  </a:lnTo>
                  <a:lnTo>
                    <a:pt x="635025" y="754380"/>
                  </a:lnTo>
                  <a:lnTo>
                    <a:pt x="635812" y="753110"/>
                  </a:lnTo>
                  <a:lnTo>
                    <a:pt x="638162" y="746760"/>
                  </a:lnTo>
                  <a:lnTo>
                    <a:pt x="638162" y="740410"/>
                  </a:lnTo>
                  <a:lnTo>
                    <a:pt x="642823" y="734060"/>
                  </a:lnTo>
                  <a:lnTo>
                    <a:pt x="644372" y="732790"/>
                  </a:lnTo>
                  <a:lnTo>
                    <a:pt x="644372" y="728980"/>
                  </a:lnTo>
                  <a:lnTo>
                    <a:pt x="648271" y="721360"/>
                  </a:lnTo>
                  <a:lnTo>
                    <a:pt x="651370" y="713740"/>
                  </a:lnTo>
                  <a:lnTo>
                    <a:pt x="654507" y="707390"/>
                  </a:lnTo>
                  <a:lnTo>
                    <a:pt x="655269" y="701040"/>
                  </a:lnTo>
                  <a:lnTo>
                    <a:pt x="655269" y="699770"/>
                  </a:lnTo>
                  <a:lnTo>
                    <a:pt x="656818" y="699770"/>
                  </a:lnTo>
                  <a:lnTo>
                    <a:pt x="659168" y="693420"/>
                  </a:lnTo>
                  <a:lnTo>
                    <a:pt x="663067" y="687070"/>
                  </a:lnTo>
                  <a:lnTo>
                    <a:pt x="663816" y="680720"/>
                  </a:lnTo>
                  <a:lnTo>
                    <a:pt x="666165" y="673100"/>
                  </a:lnTo>
                  <a:lnTo>
                    <a:pt x="669264" y="665480"/>
                  </a:lnTo>
                  <a:lnTo>
                    <a:pt x="673163" y="659130"/>
                  </a:lnTo>
                  <a:lnTo>
                    <a:pt x="675513" y="654050"/>
                  </a:lnTo>
                  <a:lnTo>
                    <a:pt x="676275" y="648970"/>
                  </a:lnTo>
                  <a:lnTo>
                    <a:pt x="678624" y="645160"/>
                  </a:lnTo>
                  <a:lnTo>
                    <a:pt x="682815" y="637540"/>
                  </a:lnTo>
                  <a:lnTo>
                    <a:pt x="686498" y="631190"/>
                  </a:lnTo>
                  <a:lnTo>
                    <a:pt x="688035" y="628650"/>
                  </a:lnTo>
                  <a:lnTo>
                    <a:pt x="695007" y="617131"/>
                  </a:lnTo>
                  <a:lnTo>
                    <a:pt x="698080" y="610870"/>
                  </a:lnTo>
                  <a:lnTo>
                    <a:pt x="707415" y="598170"/>
                  </a:lnTo>
                  <a:lnTo>
                    <a:pt x="715683" y="584200"/>
                  </a:lnTo>
                  <a:lnTo>
                    <a:pt x="726871" y="567690"/>
                  </a:lnTo>
                  <a:lnTo>
                    <a:pt x="729983" y="566420"/>
                  </a:lnTo>
                  <a:lnTo>
                    <a:pt x="732320" y="562610"/>
                  </a:lnTo>
                  <a:lnTo>
                    <a:pt x="738098" y="556260"/>
                  </a:lnTo>
                  <a:lnTo>
                    <a:pt x="744766" y="549910"/>
                  </a:lnTo>
                  <a:lnTo>
                    <a:pt x="752005" y="544830"/>
                  </a:lnTo>
                  <a:lnTo>
                    <a:pt x="759536" y="538480"/>
                  </a:lnTo>
                  <a:lnTo>
                    <a:pt x="759536" y="544830"/>
                  </a:lnTo>
                  <a:lnTo>
                    <a:pt x="758774" y="546100"/>
                  </a:lnTo>
                  <a:lnTo>
                    <a:pt x="758774" y="547370"/>
                  </a:lnTo>
                  <a:lnTo>
                    <a:pt x="759536" y="547370"/>
                  </a:lnTo>
                  <a:lnTo>
                    <a:pt x="759536" y="548640"/>
                  </a:lnTo>
                  <a:lnTo>
                    <a:pt x="761885" y="549910"/>
                  </a:lnTo>
                  <a:lnTo>
                    <a:pt x="764984" y="551180"/>
                  </a:lnTo>
                  <a:lnTo>
                    <a:pt x="766572" y="554990"/>
                  </a:lnTo>
                  <a:lnTo>
                    <a:pt x="767334" y="556260"/>
                  </a:lnTo>
                  <a:lnTo>
                    <a:pt x="768121" y="556260"/>
                  </a:lnTo>
                  <a:lnTo>
                    <a:pt x="767334" y="558800"/>
                  </a:lnTo>
                  <a:lnTo>
                    <a:pt x="766572" y="563880"/>
                  </a:lnTo>
                  <a:lnTo>
                    <a:pt x="764222" y="570230"/>
                  </a:lnTo>
                  <a:lnTo>
                    <a:pt x="763435" y="575310"/>
                  </a:lnTo>
                  <a:lnTo>
                    <a:pt x="762673" y="576580"/>
                  </a:lnTo>
                  <a:lnTo>
                    <a:pt x="762673" y="577850"/>
                  </a:lnTo>
                  <a:lnTo>
                    <a:pt x="763435" y="579120"/>
                  </a:lnTo>
                  <a:lnTo>
                    <a:pt x="762673" y="580390"/>
                  </a:lnTo>
                  <a:lnTo>
                    <a:pt x="764235" y="581660"/>
                  </a:lnTo>
                  <a:lnTo>
                    <a:pt x="764222" y="584200"/>
                  </a:lnTo>
                  <a:lnTo>
                    <a:pt x="763435" y="585470"/>
                  </a:lnTo>
                  <a:lnTo>
                    <a:pt x="762673" y="588010"/>
                  </a:lnTo>
                  <a:lnTo>
                    <a:pt x="761885" y="589280"/>
                  </a:lnTo>
                  <a:lnTo>
                    <a:pt x="762673" y="593090"/>
                  </a:lnTo>
                  <a:lnTo>
                    <a:pt x="762673" y="598170"/>
                  </a:lnTo>
                  <a:lnTo>
                    <a:pt x="761885" y="600710"/>
                  </a:lnTo>
                  <a:lnTo>
                    <a:pt x="763435" y="601980"/>
                  </a:lnTo>
                  <a:lnTo>
                    <a:pt x="763435" y="604520"/>
                  </a:lnTo>
                  <a:lnTo>
                    <a:pt x="764222" y="607060"/>
                  </a:lnTo>
                  <a:lnTo>
                    <a:pt x="763435" y="608330"/>
                  </a:lnTo>
                  <a:lnTo>
                    <a:pt x="763435" y="610870"/>
                  </a:lnTo>
                  <a:lnTo>
                    <a:pt x="761123" y="614680"/>
                  </a:lnTo>
                  <a:lnTo>
                    <a:pt x="762673" y="614680"/>
                  </a:lnTo>
                  <a:lnTo>
                    <a:pt x="763333" y="615784"/>
                  </a:lnTo>
                  <a:lnTo>
                    <a:pt x="762673" y="616534"/>
                  </a:lnTo>
                  <a:lnTo>
                    <a:pt x="761873" y="617410"/>
                  </a:lnTo>
                  <a:lnTo>
                    <a:pt x="762673" y="617270"/>
                  </a:lnTo>
                  <a:lnTo>
                    <a:pt x="763320" y="616534"/>
                  </a:lnTo>
                  <a:lnTo>
                    <a:pt x="763397" y="615911"/>
                  </a:lnTo>
                  <a:lnTo>
                    <a:pt x="763435" y="617220"/>
                  </a:lnTo>
                  <a:lnTo>
                    <a:pt x="763435" y="650240"/>
                  </a:lnTo>
                  <a:lnTo>
                    <a:pt x="763435" y="652780"/>
                  </a:lnTo>
                  <a:lnTo>
                    <a:pt x="760336" y="656590"/>
                  </a:lnTo>
                  <a:lnTo>
                    <a:pt x="760336" y="648970"/>
                  </a:lnTo>
                  <a:lnTo>
                    <a:pt x="761873" y="648970"/>
                  </a:lnTo>
                  <a:lnTo>
                    <a:pt x="763435" y="650240"/>
                  </a:lnTo>
                  <a:lnTo>
                    <a:pt x="763435" y="617220"/>
                  </a:lnTo>
                  <a:lnTo>
                    <a:pt x="761873" y="624840"/>
                  </a:lnTo>
                  <a:lnTo>
                    <a:pt x="761123" y="632460"/>
                  </a:lnTo>
                  <a:lnTo>
                    <a:pt x="760336" y="640080"/>
                  </a:lnTo>
                  <a:lnTo>
                    <a:pt x="759536" y="642620"/>
                  </a:lnTo>
                  <a:lnTo>
                    <a:pt x="758774" y="643890"/>
                  </a:lnTo>
                  <a:lnTo>
                    <a:pt x="757986" y="646430"/>
                  </a:lnTo>
                  <a:lnTo>
                    <a:pt x="757986" y="652780"/>
                  </a:lnTo>
                  <a:lnTo>
                    <a:pt x="757224" y="660400"/>
                  </a:lnTo>
                  <a:lnTo>
                    <a:pt x="756424" y="666750"/>
                  </a:lnTo>
                  <a:lnTo>
                    <a:pt x="755675" y="671830"/>
                  </a:lnTo>
                  <a:lnTo>
                    <a:pt x="755230" y="695960"/>
                  </a:lnTo>
                  <a:lnTo>
                    <a:pt x="751776" y="728980"/>
                  </a:lnTo>
                  <a:lnTo>
                    <a:pt x="750976" y="734060"/>
                  </a:lnTo>
                  <a:lnTo>
                    <a:pt x="753325" y="737870"/>
                  </a:lnTo>
                  <a:lnTo>
                    <a:pt x="757986" y="735330"/>
                  </a:lnTo>
                  <a:lnTo>
                    <a:pt x="757986" y="740410"/>
                  </a:lnTo>
                  <a:lnTo>
                    <a:pt x="754126" y="740410"/>
                  </a:lnTo>
                  <a:lnTo>
                    <a:pt x="753325" y="744220"/>
                  </a:lnTo>
                  <a:lnTo>
                    <a:pt x="754875" y="742950"/>
                  </a:lnTo>
                  <a:lnTo>
                    <a:pt x="755675" y="742950"/>
                  </a:lnTo>
                  <a:lnTo>
                    <a:pt x="790994" y="742937"/>
                  </a:lnTo>
                  <a:lnTo>
                    <a:pt x="793788" y="739140"/>
                  </a:lnTo>
                  <a:lnTo>
                    <a:pt x="790689" y="736600"/>
                  </a:lnTo>
                  <a:lnTo>
                    <a:pt x="786028" y="735330"/>
                  </a:lnTo>
                  <a:lnTo>
                    <a:pt x="796912" y="722630"/>
                  </a:lnTo>
                  <a:lnTo>
                    <a:pt x="791464" y="722630"/>
                  </a:lnTo>
                  <a:lnTo>
                    <a:pt x="793026" y="721360"/>
                  </a:lnTo>
                  <a:lnTo>
                    <a:pt x="794575" y="720090"/>
                  </a:lnTo>
                  <a:lnTo>
                    <a:pt x="795337" y="716280"/>
                  </a:lnTo>
                  <a:lnTo>
                    <a:pt x="791464" y="721360"/>
                  </a:lnTo>
                  <a:lnTo>
                    <a:pt x="791476" y="717550"/>
                  </a:lnTo>
                  <a:lnTo>
                    <a:pt x="789889" y="715010"/>
                  </a:lnTo>
                  <a:lnTo>
                    <a:pt x="790689" y="712470"/>
                  </a:lnTo>
                  <a:lnTo>
                    <a:pt x="790689" y="711200"/>
                  </a:lnTo>
                  <a:lnTo>
                    <a:pt x="793661" y="702310"/>
                  </a:lnTo>
                  <a:lnTo>
                    <a:pt x="798156" y="685800"/>
                  </a:lnTo>
                  <a:lnTo>
                    <a:pt x="802792" y="669290"/>
                  </a:lnTo>
                  <a:lnTo>
                    <a:pt x="804075" y="665480"/>
                  </a:lnTo>
                  <a:lnTo>
                    <a:pt x="806196" y="659130"/>
                  </a:lnTo>
                  <a:lnTo>
                    <a:pt x="806196" y="657860"/>
                  </a:lnTo>
                  <a:lnTo>
                    <a:pt x="803884" y="657860"/>
                  </a:lnTo>
                  <a:lnTo>
                    <a:pt x="804684" y="655320"/>
                  </a:lnTo>
                  <a:lnTo>
                    <a:pt x="803884" y="652780"/>
                  </a:lnTo>
                  <a:lnTo>
                    <a:pt x="804926" y="651510"/>
                  </a:lnTo>
                  <a:lnTo>
                    <a:pt x="806996" y="648970"/>
                  </a:lnTo>
                  <a:lnTo>
                    <a:pt x="807783" y="645160"/>
                  </a:lnTo>
                  <a:lnTo>
                    <a:pt x="807796" y="643890"/>
                  </a:lnTo>
                  <a:lnTo>
                    <a:pt x="806996" y="642620"/>
                  </a:lnTo>
                  <a:lnTo>
                    <a:pt x="810907" y="638810"/>
                  </a:lnTo>
                  <a:lnTo>
                    <a:pt x="810107" y="636270"/>
                  </a:lnTo>
                  <a:lnTo>
                    <a:pt x="808520" y="635000"/>
                  </a:lnTo>
                  <a:lnTo>
                    <a:pt x="806996" y="632460"/>
                  </a:lnTo>
                  <a:lnTo>
                    <a:pt x="796137" y="655320"/>
                  </a:lnTo>
                  <a:lnTo>
                    <a:pt x="800785" y="651510"/>
                  </a:lnTo>
                  <a:lnTo>
                    <a:pt x="803097" y="659130"/>
                  </a:lnTo>
                  <a:lnTo>
                    <a:pt x="795337" y="665480"/>
                  </a:lnTo>
                  <a:lnTo>
                    <a:pt x="791476" y="665480"/>
                  </a:lnTo>
                  <a:lnTo>
                    <a:pt x="791464" y="659130"/>
                  </a:lnTo>
                  <a:lnTo>
                    <a:pt x="792226" y="656590"/>
                  </a:lnTo>
                  <a:lnTo>
                    <a:pt x="793788" y="652780"/>
                  </a:lnTo>
                  <a:lnTo>
                    <a:pt x="793788" y="648970"/>
                  </a:lnTo>
                  <a:lnTo>
                    <a:pt x="793788" y="643890"/>
                  </a:lnTo>
                  <a:lnTo>
                    <a:pt x="793026" y="640080"/>
                  </a:lnTo>
                  <a:lnTo>
                    <a:pt x="797687" y="637540"/>
                  </a:lnTo>
                  <a:lnTo>
                    <a:pt x="797687" y="636270"/>
                  </a:lnTo>
                  <a:lnTo>
                    <a:pt x="794575" y="637540"/>
                  </a:lnTo>
                  <a:lnTo>
                    <a:pt x="796137" y="628650"/>
                  </a:lnTo>
                  <a:lnTo>
                    <a:pt x="799236" y="629920"/>
                  </a:lnTo>
                  <a:lnTo>
                    <a:pt x="800379" y="628650"/>
                  </a:lnTo>
                  <a:lnTo>
                    <a:pt x="801522" y="627380"/>
                  </a:lnTo>
                  <a:lnTo>
                    <a:pt x="801522" y="626110"/>
                  </a:lnTo>
                  <a:lnTo>
                    <a:pt x="801522" y="624840"/>
                  </a:lnTo>
                  <a:lnTo>
                    <a:pt x="800023" y="623570"/>
                  </a:lnTo>
                  <a:lnTo>
                    <a:pt x="801116" y="618934"/>
                  </a:lnTo>
                  <a:lnTo>
                    <a:pt x="800785" y="619760"/>
                  </a:lnTo>
                  <a:lnTo>
                    <a:pt x="797687" y="622300"/>
                  </a:lnTo>
                  <a:lnTo>
                    <a:pt x="795337" y="626110"/>
                  </a:lnTo>
                  <a:lnTo>
                    <a:pt x="796137" y="609600"/>
                  </a:lnTo>
                  <a:lnTo>
                    <a:pt x="799236" y="610870"/>
                  </a:lnTo>
                  <a:lnTo>
                    <a:pt x="800265" y="609600"/>
                  </a:lnTo>
                  <a:lnTo>
                    <a:pt x="802309" y="607060"/>
                  </a:lnTo>
                  <a:lnTo>
                    <a:pt x="802500" y="605790"/>
                  </a:lnTo>
                  <a:lnTo>
                    <a:pt x="803097" y="601980"/>
                  </a:lnTo>
                  <a:lnTo>
                    <a:pt x="808520" y="599440"/>
                  </a:lnTo>
                  <a:lnTo>
                    <a:pt x="810107" y="598170"/>
                  </a:lnTo>
                  <a:lnTo>
                    <a:pt x="810107" y="596900"/>
                  </a:lnTo>
                  <a:lnTo>
                    <a:pt x="810907" y="595630"/>
                  </a:lnTo>
                  <a:lnTo>
                    <a:pt x="811682" y="593090"/>
                  </a:lnTo>
                  <a:lnTo>
                    <a:pt x="811682" y="591820"/>
                  </a:lnTo>
                  <a:lnTo>
                    <a:pt x="812406" y="589280"/>
                  </a:lnTo>
                  <a:lnTo>
                    <a:pt x="811682" y="588010"/>
                  </a:lnTo>
                  <a:lnTo>
                    <a:pt x="809307" y="588010"/>
                  </a:lnTo>
                  <a:lnTo>
                    <a:pt x="809307" y="589280"/>
                  </a:lnTo>
                  <a:lnTo>
                    <a:pt x="808520" y="590550"/>
                  </a:lnTo>
                  <a:lnTo>
                    <a:pt x="807796" y="591820"/>
                  </a:lnTo>
                  <a:lnTo>
                    <a:pt x="805408" y="593090"/>
                  </a:lnTo>
                  <a:lnTo>
                    <a:pt x="807783" y="595630"/>
                  </a:lnTo>
                  <a:lnTo>
                    <a:pt x="800023" y="604520"/>
                  </a:lnTo>
                  <a:lnTo>
                    <a:pt x="798474" y="605790"/>
                  </a:lnTo>
                  <a:lnTo>
                    <a:pt x="797687" y="601980"/>
                  </a:lnTo>
                  <a:lnTo>
                    <a:pt x="797687" y="599440"/>
                  </a:lnTo>
                  <a:lnTo>
                    <a:pt x="798474" y="596900"/>
                  </a:lnTo>
                  <a:lnTo>
                    <a:pt x="799236" y="593090"/>
                  </a:lnTo>
                  <a:lnTo>
                    <a:pt x="800785" y="589280"/>
                  </a:lnTo>
                  <a:lnTo>
                    <a:pt x="801522" y="585470"/>
                  </a:lnTo>
                  <a:lnTo>
                    <a:pt x="801522" y="584200"/>
                  </a:lnTo>
                  <a:lnTo>
                    <a:pt x="802309" y="582930"/>
                  </a:lnTo>
                  <a:lnTo>
                    <a:pt x="801522" y="581660"/>
                  </a:lnTo>
                  <a:lnTo>
                    <a:pt x="801522" y="574040"/>
                  </a:lnTo>
                  <a:lnTo>
                    <a:pt x="804684" y="571500"/>
                  </a:lnTo>
                  <a:lnTo>
                    <a:pt x="804684" y="565150"/>
                  </a:lnTo>
                  <a:lnTo>
                    <a:pt x="805408" y="563880"/>
                  </a:lnTo>
                  <a:lnTo>
                    <a:pt x="805802" y="562610"/>
                  </a:lnTo>
                  <a:lnTo>
                    <a:pt x="806196" y="561340"/>
                  </a:lnTo>
                  <a:lnTo>
                    <a:pt x="807783" y="558800"/>
                  </a:lnTo>
                  <a:lnTo>
                    <a:pt x="806996" y="557530"/>
                  </a:lnTo>
                  <a:lnTo>
                    <a:pt x="806196" y="556247"/>
                  </a:lnTo>
                  <a:lnTo>
                    <a:pt x="806196" y="557530"/>
                  </a:lnTo>
                  <a:lnTo>
                    <a:pt x="802309" y="562610"/>
                  </a:lnTo>
                  <a:lnTo>
                    <a:pt x="800785" y="562610"/>
                  </a:lnTo>
                  <a:lnTo>
                    <a:pt x="803884" y="557530"/>
                  </a:lnTo>
                  <a:lnTo>
                    <a:pt x="806196" y="557530"/>
                  </a:lnTo>
                  <a:lnTo>
                    <a:pt x="806196" y="556247"/>
                  </a:lnTo>
                  <a:lnTo>
                    <a:pt x="805421" y="554990"/>
                  </a:lnTo>
                  <a:lnTo>
                    <a:pt x="806996" y="553720"/>
                  </a:lnTo>
                  <a:lnTo>
                    <a:pt x="806996" y="552450"/>
                  </a:lnTo>
                  <a:lnTo>
                    <a:pt x="810895" y="552437"/>
                  </a:lnTo>
                  <a:lnTo>
                    <a:pt x="811847" y="546100"/>
                  </a:lnTo>
                  <a:lnTo>
                    <a:pt x="812406" y="542290"/>
                  </a:lnTo>
                  <a:close/>
                </a:path>
                <a:path w="2096134" h="1017270">
                  <a:moveTo>
                    <a:pt x="1141641" y="867562"/>
                  </a:moveTo>
                  <a:lnTo>
                    <a:pt x="1139329" y="865073"/>
                  </a:lnTo>
                  <a:lnTo>
                    <a:pt x="1137729" y="863854"/>
                  </a:lnTo>
                  <a:lnTo>
                    <a:pt x="1137729" y="863117"/>
                  </a:lnTo>
                  <a:lnTo>
                    <a:pt x="1138529" y="859345"/>
                  </a:lnTo>
                  <a:lnTo>
                    <a:pt x="1136142" y="859015"/>
                  </a:lnTo>
                  <a:lnTo>
                    <a:pt x="1131531" y="859129"/>
                  </a:lnTo>
                  <a:lnTo>
                    <a:pt x="1135418" y="862101"/>
                  </a:lnTo>
                  <a:lnTo>
                    <a:pt x="1136154" y="867029"/>
                  </a:lnTo>
                  <a:lnTo>
                    <a:pt x="1140053" y="868514"/>
                  </a:lnTo>
                  <a:lnTo>
                    <a:pt x="1141641" y="867562"/>
                  </a:lnTo>
                  <a:close/>
                </a:path>
                <a:path w="2096134" h="1017270">
                  <a:moveTo>
                    <a:pt x="1165745" y="727710"/>
                  </a:moveTo>
                  <a:lnTo>
                    <a:pt x="1165047" y="726859"/>
                  </a:lnTo>
                  <a:lnTo>
                    <a:pt x="1164590" y="727938"/>
                  </a:lnTo>
                  <a:lnTo>
                    <a:pt x="1165745" y="727710"/>
                  </a:lnTo>
                  <a:close/>
                </a:path>
                <a:path w="2096134" h="1017270">
                  <a:moveTo>
                    <a:pt x="1165745" y="727710"/>
                  </a:moveTo>
                  <a:lnTo>
                    <a:pt x="1165453" y="727938"/>
                  </a:lnTo>
                  <a:lnTo>
                    <a:pt x="1165745" y="727710"/>
                  </a:lnTo>
                  <a:close/>
                </a:path>
                <a:path w="2096134" h="1017270">
                  <a:moveTo>
                    <a:pt x="1171956" y="775982"/>
                  </a:moveTo>
                  <a:lnTo>
                    <a:pt x="1168057" y="775157"/>
                  </a:lnTo>
                  <a:lnTo>
                    <a:pt x="1162634" y="783361"/>
                  </a:lnTo>
                  <a:lnTo>
                    <a:pt x="1164158" y="783844"/>
                  </a:lnTo>
                  <a:lnTo>
                    <a:pt x="1171956" y="775982"/>
                  </a:lnTo>
                  <a:close/>
                </a:path>
                <a:path w="2096134" h="1017270">
                  <a:moveTo>
                    <a:pt x="1172743" y="738073"/>
                  </a:moveTo>
                  <a:lnTo>
                    <a:pt x="1171232" y="737590"/>
                  </a:lnTo>
                  <a:lnTo>
                    <a:pt x="1164958" y="747420"/>
                  </a:lnTo>
                  <a:lnTo>
                    <a:pt x="1169631" y="744385"/>
                  </a:lnTo>
                  <a:lnTo>
                    <a:pt x="1172743" y="742442"/>
                  </a:lnTo>
                  <a:lnTo>
                    <a:pt x="1172743" y="738073"/>
                  </a:lnTo>
                  <a:close/>
                </a:path>
                <a:path w="2096134" h="1017270">
                  <a:moveTo>
                    <a:pt x="1189850" y="541020"/>
                  </a:moveTo>
                  <a:lnTo>
                    <a:pt x="1188339" y="539750"/>
                  </a:lnTo>
                  <a:lnTo>
                    <a:pt x="1186751" y="541020"/>
                  </a:lnTo>
                  <a:lnTo>
                    <a:pt x="1185227" y="542290"/>
                  </a:lnTo>
                  <a:lnTo>
                    <a:pt x="1184440" y="542290"/>
                  </a:lnTo>
                  <a:lnTo>
                    <a:pt x="1182065" y="547370"/>
                  </a:lnTo>
                  <a:lnTo>
                    <a:pt x="1180541" y="551180"/>
                  </a:lnTo>
                  <a:lnTo>
                    <a:pt x="1179779" y="552437"/>
                  </a:lnTo>
                  <a:lnTo>
                    <a:pt x="1184440" y="551180"/>
                  </a:lnTo>
                  <a:lnTo>
                    <a:pt x="1187538" y="546100"/>
                  </a:lnTo>
                  <a:lnTo>
                    <a:pt x="1185951" y="546100"/>
                  </a:lnTo>
                  <a:lnTo>
                    <a:pt x="1187538" y="544830"/>
                  </a:lnTo>
                  <a:lnTo>
                    <a:pt x="1188339" y="544830"/>
                  </a:lnTo>
                  <a:lnTo>
                    <a:pt x="1189126" y="543560"/>
                  </a:lnTo>
                  <a:lnTo>
                    <a:pt x="1189126" y="542290"/>
                  </a:lnTo>
                  <a:lnTo>
                    <a:pt x="1189850" y="541020"/>
                  </a:lnTo>
                  <a:close/>
                </a:path>
                <a:path w="2096134" h="1017270">
                  <a:moveTo>
                    <a:pt x="1884489" y="595630"/>
                  </a:moveTo>
                  <a:lnTo>
                    <a:pt x="1884299" y="595337"/>
                  </a:lnTo>
                  <a:lnTo>
                    <a:pt x="1884349" y="595630"/>
                  </a:lnTo>
                  <a:lnTo>
                    <a:pt x="1884489" y="595630"/>
                  </a:lnTo>
                  <a:close/>
                </a:path>
                <a:path w="2096134" h="1017270">
                  <a:moveTo>
                    <a:pt x="1885378" y="596900"/>
                  </a:moveTo>
                  <a:lnTo>
                    <a:pt x="1885010" y="595630"/>
                  </a:lnTo>
                  <a:lnTo>
                    <a:pt x="1884489" y="595630"/>
                  </a:lnTo>
                  <a:lnTo>
                    <a:pt x="1885378" y="596900"/>
                  </a:lnTo>
                  <a:close/>
                </a:path>
                <a:path w="2096134" h="1017270">
                  <a:moveTo>
                    <a:pt x="1892503" y="418795"/>
                  </a:moveTo>
                  <a:lnTo>
                    <a:pt x="1892401" y="419290"/>
                  </a:lnTo>
                  <a:lnTo>
                    <a:pt x="1892376" y="419582"/>
                  </a:lnTo>
                  <a:lnTo>
                    <a:pt x="1892388" y="419760"/>
                  </a:lnTo>
                  <a:lnTo>
                    <a:pt x="1892439" y="419442"/>
                  </a:lnTo>
                  <a:lnTo>
                    <a:pt x="1892452" y="419112"/>
                  </a:lnTo>
                  <a:lnTo>
                    <a:pt x="1892503" y="418795"/>
                  </a:lnTo>
                  <a:close/>
                </a:path>
                <a:path w="2096134" h="1017270">
                  <a:moveTo>
                    <a:pt x="1893265" y="419633"/>
                  </a:moveTo>
                  <a:lnTo>
                    <a:pt x="1892985" y="419671"/>
                  </a:lnTo>
                  <a:lnTo>
                    <a:pt x="1892465" y="420268"/>
                  </a:lnTo>
                  <a:lnTo>
                    <a:pt x="1892388" y="419760"/>
                  </a:lnTo>
                  <a:lnTo>
                    <a:pt x="1892109" y="421563"/>
                  </a:lnTo>
                  <a:lnTo>
                    <a:pt x="1891842" y="423379"/>
                  </a:lnTo>
                  <a:lnTo>
                    <a:pt x="1891766" y="425259"/>
                  </a:lnTo>
                  <a:lnTo>
                    <a:pt x="1892058" y="422071"/>
                  </a:lnTo>
                  <a:lnTo>
                    <a:pt x="1892693" y="421081"/>
                  </a:lnTo>
                  <a:lnTo>
                    <a:pt x="1893265" y="419633"/>
                  </a:lnTo>
                  <a:close/>
                </a:path>
                <a:path w="2096134" h="1017270">
                  <a:moveTo>
                    <a:pt x="1897189" y="449338"/>
                  </a:moveTo>
                  <a:lnTo>
                    <a:pt x="1895690" y="445528"/>
                  </a:lnTo>
                  <a:lnTo>
                    <a:pt x="1896008" y="446671"/>
                  </a:lnTo>
                  <a:lnTo>
                    <a:pt x="1896478" y="447992"/>
                  </a:lnTo>
                  <a:lnTo>
                    <a:pt x="1897189" y="449338"/>
                  </a:lnTo>
                  <a:close/>
                </a:path>
                <a:path w="2096134" h="1017270">
                  <a:moveTo>
                    <a:pt x="1897367" y="450088"/>
                  </a:moveTo>
                  <a:lnTo>
                    <a:pt x="1895614" y="447344"/>
                  </a:lnTo>
                  <a:lnTo>
                    <a:pt x="1896960" y="449732"/>
                  </a:lnTo>
                  <a:lnTo>
                    <a:pt x="1897367" y="450088"/>
                  </a:lnTo>
                  <a:close/>
                </a:path>
                <a:path w="2096134" h="1017270">
                  <a:moveTo>
                    <a:pt x="1898269" y="408686"/>
                  </a:moveTo>
                  <a:lnTo>
                    <a:pt x="1897291" y="410210"/>
                  </a:lnTo>
                  <a:lnTo>
                    <a:pt x="1897176" y="411327"/>
                  </a:lnTo>
                  <a:lnTo>
                    <a:pt x="1898269" y="408686"/>
                  </a:lnTo>
                  <a:close/>
                </a:path>
                <a:path w="2096134" h="1017270">
                  <a:moveTo>
                    <a:pt x="1898611" y="435749"/>
                  </a:moveTo>
                  <a:lnTo>
                    <a:pt x="1898230" y="435584"/>
                  </a:lnTo>
                  <a:lnTo>
                    <a:pt x="1897964" y="435241"/>
                  </a:lnTo>
                  <a:lnTo>
                    <a:pt x="1897761" y="434797"/>
                  </a:lnTo>
                  <a:lnTo>
                    <a:pt x="1898002" y="435343"/>
                  </a:lnTo>
                  <a:lnTo>
                    <a:pt x="1898269" y="435737"/>
                  </a:lnTo>
                  <a:lnTo>
                    <a:pt x="1898611" y="435749"/>
                  </a:lnTo>
                  <a:close/>
                </a:path>
                <a:path w="2096134" h="1017270">
                  <a:moveTo>
                    <a:pt x="1898865" y="452297"/>
                  </a:moveTo>
                  <a:lnTo>
                    <a:pt x="1897926" y="450837"/>
                  </a:lnTo>
                  <a:lnTo>
                    <a:pt x="1897176" y="449351"/>
                  </a:lnTo>
                  <a:lnTo>
                    <a:pt x="1897418" y="449935"/>
                  </a:lnTo>
                  <a:lnTo>
                    <a:pt x="1897494" y="450215"/>
                  </a:lnTo>
                  <a:lnTo>
                    <a:pt x="1897367" y="450088"/>
                  </a:lnTo>
                  <a:lnTo>
                    <a:pt x="1897900" y="450888"/>
                  </a:lnTo>
                  <a:lnTo>
                    <a:pt x="1898637" y="452018"/>
                  </a:lnTo>
                  <a:lnTo>
                    <a:pt x="1898865" y="452297"/>
                  </a:lnTo>
                  <a:close/>
                </a:path>
                <a:path w="2096134" h="1017270">
                  <a:moveTo>
                    <a:pt x="1899805" y="434987"/>
                  </a:moveTo>
                  <a:lnTo>
                    <a:pt x="1899500" y="433031"/>
                  </a:lnTo>
                  <a:lnTo>
                    <a:pt x="1899437" y="431165"/>
                  </a:lnTo>
                  <a:lnTo>
                    <a:pt x="1899158" y="430060"/>
                  </a:lnTo>
                  <a:lnTo>
                    <a:pt x="1899183" y="431126"/>
                  </a:lnTo>
                  <a:lnTo>
                    <a:pt x="1899310" y="433451"/>
                  </a:lnTo>
                  <a:lnTo>
                    <a:pt x="1899805" y="434987"/>
                  </a:lnTo>
                  <a:close/>
                </a:path>
                <a:path w="2096134" h="1017270">
                  <a:moveTo>
                    <a:pt x="1900313" y="405523"/>
                  </a:moveTo>
                  <a:lnTo>
                    <a:pt x="1896402" y="408940"/>
                  </a:lnTo>
                  <a:lnTo>
                    <a:pt x="1898688" y="407670"/>
                  </a:lnTo>
                  <a:lnTo>
                    <a:pt x="1898269" y="408686"/>
                  </a:lnTo>
                  <a:lnTo>
                    <a:pt x="1898929" y="407670"/>
                  </a:lnTo>
                  <a:lnTo>
                    <a:pt x="1900313" y="405523"/>
                  </a:lnTo>
                  <a:close/>
                </a:path>
                <a:path w="2096134" h="1017270">
                  <a:moveTo>
                    <a:pt x="1900770" y="405130"/>
                  </a:moveTo>
                  <a:lnTo>
                    <a:pt x="1900491" y="405257"/>
                  </a:lnTo>
                  <a:lnTo>
                    <a:pt x="1900313" y="405523"/>
                  </a:lnTo>
                  <a:lnTo>
                    <a:pt x="1900770" y="405130"/>
                  </a:lnTo>
                  <a:close/>
                </a:path>
                <a:path w="2096134" h="1017270">
                  <a:moveTo>
                    <a:pt x="1901075" y="426720"/>
                  </a:moveTo>
                  <a:lnTo>
                    <a:pt x="1900923" y="427990"/>
                  </a:lnTo>
                  <a:lnTo>
                    <a:pt x="1901075" y="426720"/>
                  </a:lnTo>
                  <a:close/>
                </a:path>
                <a:path w="2096134" h="1017270">
                  <a:moveTo>
                    <a:pt x="1901393" y="403860"/>
                  </a:moveTo>
                  <a:lnTo>
                    <a:pt x="1898078" y="406400"/>
                  </a:lnTo>
                  <a:lnTo>
                    <a:pt x="1900491" y="405257"/>
                  </a:lnTo>
                  <a:lnTo>
                    <a:pt x="1901393" y="403860"/>
                  </a:lnTo>
                  <a:close/>
                </a:path>
                <a:path w="2096134" h="1017270">
                  <a:moveTo>
                    <a:pt x="1902091" y="442404"/>
                  </a:moveTo>
                  <a:lnTo>
                    <a:pt x="1901393" y="440474"/>
                  </a:lnTo>
                  <a:lnTo>
                    <a:pt x="1900923" y="438492"/>
                  </a:lnTo>
                  <a:lnTo>
                    <a:pt x="1900656" y="436486"/>
                  </a:lnTo>
                  <a:lnTo>
                    <a:pt x="1900415" y="436638"/>
                  </a:lnTo>
                  <a:lnTo>
                    <a:pt x="1900047" y="435914"/>
                  </a:lnTo>
                  <a:lnTo>
                    <a:pt x="1899818" y="434987"/>
                  </a:lnTo>
                  <a:lnTo>
                    <a:pt x="1900262" y="438759"/>
                  </a:lnTo>
                  <a:lnTo>
                    <a:pt x="1901685" y="442734"/>
                  </a:lnTo>
                  <a:lnTo>
                    <a:pt x="1902091" y="442404"/>
                  </a:lnTo>
                  <a:close/>
                </a:path>
                <a:path w="2096134" h="1017270">
                  <a:moveTo>
                    <a:pt x="1902815" y="408012"/>
                  </a:moveTo>
                  <a:lnTo>
                    <a:pt x="1902523" y="408622"/>
                  </a:lnTo>
                  <a:lnTo>
                    <a:pt x="1901355" y="406768"/>
                  </a:lnTo>
                  <a:lnTo>
                    <a:pt x="1899996" y="410806"/>
                  </a:lnTo>
                  <a:lnTo>
                    <a:pt x="1899170" y="414997"/>
                  </a:lnTo>
                  <a:lnTo>
                    <a:pt x="1900593" y="415023"/>
                  </a:lnTo>
                  <a:lnTo>
                    <a:pt x="1901304" y="411581"/>
                  </a:lnTo>
                  <a:lnTo>
                    <a:pt x="1902815" y="408012"/>
                  </a:lnTo>
                  <a:close/>
                </a:path>
                <a:path w="2096134" h="1017270">
                  <a:moveTo>
                    <a:pt x="1904403" y="413702"/>
                  </a:moveTo>
                  <a:lnTo>
                    <a:pt x="1902358" y="414324"/>
                  </a:lnTo>
                  <a:lnTo>
                    <a:pt x="1902879" y="416750"/>
                  </a:lnTo>
                  <a:lnTo>
                    <a:pt x="1903399" y="415734"/>
                  </a:lnTo>
                  <a:lnTo>
                    <a:pt x="1903844" y="414693"/>
                  </a:lnTo>
                  <a:lnTo>
                    <a:pt x="1904403" y="413702"/>
                  </a:lnTo>
                  <a:close/>
                </a:path>
                <a:path w="2096134" h="1017270">
                  <a:moveTo>
                    <a:pt x="1904822" y="404037"/>
                  </a:moveTo>
                  <a:lnTo>
                    <a:pt x="1904403" y="403275"/>
                  </a:lnTo>
                  <a:lnTo>
                    <a:pt x="1903958" y="405206"/>
                  </a:lnTo>
                  <a:lnTo>
                    <a:pt x="1903183" y="407200"/>
                  </a:lnTo>
                  <a:lnTo>
                    <a:pt x="1903666" y="406107"/>
                  </a:lnTo>
                  <a:lnTo>
                    <a:pt x="1904199" y="405015"/>
                  </a:lnTo>
                  <a:lnTo>
                    <a:pt x="1904822" y="404037"/>
                  </a:lnTo>
                  <a:close/>
                </a:path>
                <a:path w="2096134" h="1017270">
                  <a:moveTo>
                    <a:pt x="1909711" y="458470"/>
                  </a:moveTo>
                  <a:lnTo>
                    <a:pt x="1905088" y="454660"/>
                  </a:lnTo>
                  <a:lnTo>
                    <a:pt x="1906320" y="457200"/>
                  </a:lnTo>
                  <a:lnTo>
                    <a:pt x="1907984" y="458470"/>
                  </a:lnTo>
                  <a:lnTo>
                    <a:pt x="1909711" y="458470"/>
                  </a:lnTo>
                  <a:close/>
                </a:path>
                <a:path w="2096134" h="1017270">
                  <a:moveTo>
                    <a:pt x="1909991" y="460730"/>
                  </a:moveTo>
                  <a:lnTo>
                    <a:pt x="1904987" y="457327"/>
                  </a:lnTo>
                  <a:lnTo>
                    <a:pt x="1903564" y="455599"/>
                  </a:lnTo>
                  <a:lnTo>
                    <a:pt x="1902777" y="457619"/>
                  </a:lnTo>
                  <a:lnTo>
                    <a:pt x="1902206" y="456336"/>
                  </a:lnTo>
                  <a:lnTo>
                    <a:pt x="1900656" y="455993"/>
                  </a:lnTo>
                  <a:lnTo>
                    <a:pt x="1903831" y="458495"/>
                  </a:lnTo>
                  <a:lnTo>
                    <a:pt x="1906244" y="459486"/>
                  </a:lnTo>
                  <a:lnTo>
                    <a:pt x="1908670" y="460438"/>
                  </a:lnTo>
                  <a:lnTo>
                    <a:pt x="1909991" y="460730"/>
                  </a:lnTo>
                  <a:close/>
                </a:path>
                <a:path w="2096134" h="1017270">
                  <a:moveTo>
                    <a:pt x="1918550" y="384810"/>
                  </a:moveTo>
                  <a:lnTo>
                    <a:pt x="1916569" y="384810"/>
                  </a:lnTo>
                  <a:lnTo>
                    <a:pt x="1911692" y="387350"/>
                  </a:lnTo>
                  <a:lnTo>
                    <a:pt x="1912061" y="388620"/>
                  </a:lnTo>
                  <a:lnTo>
                    <a:pt x="1912404" y="388620"/>
                  </a:lnTo>
                  <a:lnTo>
                    <a:pt x="1909762" y="393700"/>
                  </a:lnTo>
                  <a:lnTo>
                    <a:pt x="1911413" y="392430"/>
                  </a:lnTo>
                  <a:lnTo>
                    <a:pt x="1918550" y="384810"/>
                  </a:lnTo>
                  <a:close/>
                </a:path>
                <a:path w="2096134" h="1017270">
                  <a:moveTo>
                    <a:pt x="1957285" y="20320"/>
                  </a:moveTo>
                  <a:lnTo>
                    <a:pt x="1957019" y="19050"/>
                  </a:lnTo>
                  <a:lnTo>
                    <a:pt x="1956485" y="16510"/>
                  </a:lnTo>
                  <a:lnTo>
                    <a:pt x="1954974" y="12700"/>
                  </a:lnTo>
                  <a:lnTo>
                    <a:pt x="1954174" y="7620"/>
                  </a:lnTo>
                  <a:lnTo>
                    <a:pt x="1953374" y="6350"/>
                  </a:lnTo>
                  <a:lnTo>
                    <a:pt x="1954174" y="5080"/>
                  </a:lnTo>
                  <a:lnTo>
                    <a:pt x="1953387" y="3810"/>
                  </a:lnTo>
                  <a:lnTo>
                    <a:pt x="1951863" y="2540"/>
                  </a:lnTo>
                  <a:lnTo>
                    <a:pt x="1951075" y="1270"/>
                  </a:lnTo>
                  <a:lnTo>
                    <a:pt x="1948764" y="0"/>
                  </a:lnTo>
                  <a:lnTo>
                    <a:pt x="1947964" y="431"/>
                  </a:lnTo>
                  <a:lnTo>
                    <a:pt x="1947964" y="38100"/>
                  </a:lnTo>
                  <a:lnTo>
                    <a:pt x="1947176" y="39370"/>
                  </a:lnTo>
                  <a:lnTo>
                    <a:pt x="1944065" y="39370"/>
                  </a:lnTo>
                  <a:lnTo>
                    <a:pt x="1943277" y="38100"/>
                  </a:lnTo>
                  <a:lnTo>
                    <a:pt x="1947964" y="38100"/>
                  </a:lnTo>
                  <a:lnTo>
                    <a:pt x="1947964" y="431"/>
                  </a:lnTo>
                  <a:lnTo>
                    <a:pt x="1946376" y="1270"/>
                  </a:lnTo>
                  <a:lnTo>
                    <a:pt x="1943277" y="1270"/>
                  </a:lnTo>
                  <a:lnTo>
                    <a:pt x="1934756" y="2540"/>
                  </a:lnTo>
                  <a:lnTo>
                    <a:pt x="1929282" y="5080"/>
                  </a:lnTo>
                  <a:lnTo>
                    <a:pt x="1918373" y="12700"/>
                  </a:lnTo>
                  <a:lnTo>
                    <a:pt x="1916861" y="13970"/>
                  </a:lnTo>
                  <a:lnTo>
                    <a:pt x="1915274" y="13970"/>
                  </a:lnTo>
                  <a:lnTo>
                    <a:pt x="1912962" y="15240"/>
                  </a:lnTo>
                  <a:lnTo>
                    <a:pt x="1909851" y="15240"/>
                  </a:lnTo>
                  <a:lnTo>
                    <a:pt x="1905165" y="19050"/>
                  </a:lnTo>
                  <a:lnTo>
                    <a:pt x="1902853" y="16510"/>
                  </a:lnTo>
                  <a:lnTo>
                    <a:pt x="1898954" y="16510"/>
                  </a:lnTo>
                  <a:lnTo>
                    <a:pt x="1897367" y="19050"/>
                  </a:lnTo>
                  <a:lnTo>
                    <a:pt x="1897367" y="17780"/>
                  </a:lnTo>
                  <a:lnTo>
                    <a:pt x="1891944" y="17780"/>
                  </a:lnTo>
                  <a:lnTo>
                    <a:pt x="1889582" y="22860"/>
                  </a:lnTo>
                  <a:lnTo>
                    <a:pt x="1887258" y="25400"/>
                  </a:lnTo>
                  <a:lnTo>
                    <a:pt x="1882279" y="30480"/>
                  </a:lnTo>
                  <a:lnTo>
                    <a:pt x="1877822" y="36830"/>
                  </a:lnTo>
                  <a:lnTo>
                    <a:pt x="1873796" y="43180"/>
                  </a:lnTo>
                  <a:lnTo>
                    <a:pt x="1870151" y="49530"/>
                  </a:lnTo>
                  <a:lnTo>
                    <a:pt x="1867776" y="53340"/>
                  </a:lnTo>
                  <a:lnTo>
                    <a:pt x="1866265" y="54610"/>
                  </a:lnTo>
                  <a:lnTo>
                    <a:pt x="1864677" y="58420"/>
                  </a:lnTo>
                  <a:lnTo>
                    <a:pt x="1860778" y="64770"/>
                  </a:lnTo>
                  <a:lnTo>
                    <a:pt x="1857667" y="71120"/>
                  </a:lnTo>
                  <a:lnTo>
                    <a:pt x="1854568" y="76200"/>
                  </a:lnTo>
                  <a:lnTo>
                    <a:pt x="1842871" y="91440"/>
                  </a:lnTo>
                  <a:lnTo>
                    <a:pt x="1849145" y="91440"/>
                  </a:lnTo>
                  <a:lnTo>
                    <a:pt x="1849145" y="85090"/>
                  </a:lnTo>
                  <a:lnTo>
                    <a:pt x="1853768" y="83820"/>
                  </a:lnTo>
                  <a:lnTo>
                    <a:pt x="1847557" y="96520"/>
                  </a:lnTo>
                  <a:lnTo>
                    <a:pt x="1854568" y="90170"/>
                  </a:lnTo>
                  <a:lnTo>
                    <a:pt x="1853044" y="96520"/>
                  </a:lnTo>
                  <a:lnTo>
                    <a:pt x="1858467" y="92710"/>
                  </a:lnTo>
                  <a:lnTo>
                    <a:pt x="1855355" y="99060"/>
                  </a:lnTo>
                  <a:lnTo>
                    <a:pt x="1851507" y="106680"/>
                  </a:lnTo>
                  <a:lnTo>
                    <a:pt x="1847367" y="114300"/>
                  </a:lnTo>
                  <a:lnTo>
                    <a:pt x="1843519" y="120650"/>
                  </a:lnTo>
                  <a:lnTo>
                    <a:pt x="1840560" y="128270"/>
                  </a:lnTo>
                  <a:lnTo>
                    <a:pt x="1837461" y="130810"/>
                  </a:lnTo>
                  <a:lnTo>
                    <a:pt x="1834349" y="140970"/>
                  </a:lnTo>
                  <a:lnTo>
                    <a:pt x="1831975" y="144780"/>
                  </a:lnTo>
                  <a:lnTo>
                    <a:pt x="1831251" y="148590"/>
                  </a:lnTo>
                  <a:lnTo>
                    <a:pt x="1828863" y="153670"/>
                  </a:lnTo>
                  <a:lnTo>
                    <a:pt x="1828139" y="154940"/>
                  </a:lnTo>
                  <a:lnTo>
                    <a:pt x="1824240" y="154940"/>
                  </a:lnTo>
                  <a:lnTo>
                    <a:pt x="1822665" y="158750"/>
                  </a:lnTo>
                  <a:lnTo>
                    <a:pt x="1822665" y="160020"/>
                  </a:lnTo>
                  <a:lnTo>
                    <a:pt x="1821141" y="162560"/>
                  </a:lnTo>
                  <a:lnTo>
                    <a:pt x="1820354" y="163830"/>
                  </a:lnTo>
                  <a:lnTo>
                    <a:pt x="1821865" y="165100"/>
                  </a:lnTo>
                  <a:lnTo>
                    <a:pt x="1822665" y="166370"/>
                  </a:lnTo>
                  <a:lnTo>
                    <a:pt x="1821865" y="166370"/>
                  </a:lnTo>
                  <a:lnTo>
                    <a:pt x="1821141" y="167640"/>
                  </a:lnTo>
                  <a:lnTo>
                    <a:pt x="1817979" y="170180"/>
                  </a:lnTo>
                  <a:lnTo>
                    <a:pt x="1815655" y="172720"/>
                  </a:lnTo>
                  <a:lnTo>
                    <a:pt x="1818767" y="172720"/>
                  </a:lnTo>
                  <a:lnTo>
                    <a:pt x="1818767" y="173990"/>
                  </a:lnTo>
                  <a:lnTo>
                    <a:pt x="1817966" y="175260"/>
                  </a:lnTo>
                  <a:lnTo>
                    <a:pt x="1814868" y="177800"/>
                  </a:lnTo>
                  <a:lnTo>
                    <a:pt x="1814868" y="179070"/>
                  </a:lnTo>
                  <a:lnTo>
                    <a:pt x="1815668" y="184150"/>
                  </a:lnTo>
                  <a:lnTo>
                    <a:pt x="1809445" y="191770"/>
                  </a:lnTo>
                  <a:lnTo>
                    <a:pt x="1810245" y="193040"/>
                  </a:lnTo>
                  <a:lnTo>
                    <a:pt x="1809445" y="195580"/>
                  </a:lnTo>
                  <a:lnTo>
                    <a:pt x="1809445" y="196850"/>
                  </a:lnTo>
                  <a:lnTo>
                    <a:pt x="1807070" y="199390"/>
                  </a:lnTo>
                  <a:lnTo>
                    <a:pt x="1806346" y="203200"/>
                  </a:lnTo>
                  <a:lnTo>
                    <a:pt x="1804758" y="205740"/>
                  </a:lnTo>
                  <a:lnTo>
                    <a:pt x="1804758" y="208280"/>
                  </a:lnTo>
                  <a:lnTo>
                    <a:pt x="1802447" y="213360"/>
                  </a:lnTo>
                  <a:lnTo>
                    <a:pt x="1800860" y="215900"/>
                  </a:lnTo>
                  <a:lnTo>
                    <a:pt x="1797519" y="223520"/>
                  </a:lnTo>
                  <a:lnTo>
                    <a:pt x="1823643" y="223520"/>
                  </a:lnTo>
                  <a:lnTo>
                    <a:pt x="1828139" y="212090"/>
                  </a:lnTo>
                  <a:lnTo>
                    <a:pt x="1831975" y="203200"/>
                  </a:lnTo>
                  <a:lnTo>
                    <a:pt x="1840572" y="180340"/>
                  </a:lnTo>
                  <a:lnTo>
                    <a:pt x="1840560" y="177800"/>
                  </a:lnTo>
                  <a:lnTo>
                    <a:pt x="1841360" y="177800"/>
                  </a:lnTo>
                  <a:lnTo>
                    <a:pt x="1845259" y="173990"/>
                  </a:lnTo>
                  <a:lnTo>
                    <a:pt x="1846770" y="172720"/>
                  </a:lnTo>
                  <a:lnTo>
                    <a:pt x="1846770" y="171450"/>
                  </a:lnTo>
                  <a:lnTo>
                    <a:pt x="1847570" y="170180"/>
                  </a:lnTo>
                  <a:lnTo>
                    <a:pt x="1846770" y="168910"/>
                  </a:lnTo>
                  <a:lnTo>
                    <a:pt x="1845259" y="167640"/>
                  </a:lnTo>
                  <a:lnTo>
                    <a:pt x="1848281" y="160020"/>
                  </a:lnTo>
                  <a:lnTo>
                    <a:pt x="1851952" y="152400"/>
                  </a:lnTo>
                  <a:lnTo>
                    <a:pt x="1855190" y="144780"/>
                  </a:lnTo>
                  <a:lnTo>
                    <a:pt x="1856536" y="139700"/>
                  </a:lnTo>
                  <a:lnTo>
                    <a:pt x="1856879" y="138430"/>
                  </a:lnTo>
                  <a:lnTo>
                    <a:pt x="1855355" y="139700"/>
                  </a:lnTo>
                  <a:lnTo>
                    <a:pt x="1856155" y="137160"/>
                  </a:lnTo>
                  <a:lnTo>
                    <a:pt x="1856879" y="135890"/>
                  </a:lnTo>
                  <a:lnTo>
                    <a:pt x="1859254" y="130810"/>
                  </a:lnTo>
                  <a:lnTo>
                    <a:pt x="1860042" y="128270"/>
                  </a:lnTo>
                  <a:lnTo>
                    <a:pt x="1862366" y="125730"/>
                  </a:lnTo>
                  <a:lnTo>
                    <a:pt x="1867776" y="119380"/>
                  </a:lnTo>
                  <a:lnTo>
                    <a:pt x="1870951" y="114300"/>
                  </a:lnTo>
                  <a:lnTo>
                    <a:pt x="1873262" y="107950"/>
                  </a:lnTo>
                  <a:lnTo>
                    <a:pt x="1876361" y="102870"/>
                  </a:lnTo>
                  <a:lnTo>
                    <a:pt x="1877949" y="100330"/>
                  </a:lnTo>
                  <a:lnTo>
                    <a:pt x="1880260" y="95250"/>
                  </a:lnTo>
                  <a:lnTo>
                    <a:pt x="1881784" y="92710"/>
                  </a:lnTo>
                  <a:lnTo>
                    <a:pt x="1883371" y="90170"/>
                  </a:lnTo>
                  <a:lnTo>
                    <a:pt x="1884159" y="88900"/>
                  </a:lnTo>
                  <a:lnTo>
                    <a:pt x="1884159" y="85090"/>
                  </a:lnTo>
                  <a:lnTo>
                    <a:pt x="1886102" y="83820"/>
                  </a:lnTo>
                  <a:lnTo>
                    <a:pt x="1888058" y="82550"/>
                  </a:lnTo>
                  <a:lnTo>
                    <a:pt x="1888782" y="80010"/>
                  </a:lnTo>
                  <a:lnTo>
                    <a:pt x="1888782" y="78740"/>
                  </a:lnTo>
                  <a:lnTo>
                    <a:pt x="1889569" y="77470"/>
                  </a:lnTo>
                  <a:lnTo>
                    <a:pt x="1894268" y="71120"/>
                  </a:lnTo>
                  <a:lnTo>
                    <a:pt x="1901266" y="64770"/>
                  </a:lnTo>
                  <a:lnTo>
                    <a:pt x="1905952" y="58420"/>
                  </a:lnTo>
                  <a:lnTo>
                    <a:pt x="1906689" y="57150"/>
                  </a:lnTo>
                  <a:lnTo>
                    <a:pt x="1906689" y="55880"/>
                  </a:lnTo>
                  <a:lnTo>
                    <a:pt x="1907476" y="55880"/>
                  </a:lnTo>
                  <a:lnTo>
                    <a:pt x="1908263" y="53340"/>
                  </a:lnTo>
                  <a:lnTo>
                    <a:pt x="1908263" y="52070"/>
                  </a:lnTo>
                  <a:lnTo>
                    <a:pt x="1909851" y="50800"/>
                  </a:lnTo>
                  <a:lnTo>
                    <a:pt x="1912962" y="46990"/>
                  </a:lnTo>
                  <a:lnTo>
                    <a:pt x="1916861" y="44450"/>
                  </a:lnTo>
                  <a:lnTo>
                    <a:pt x="1920748" y="40640"/>
                  </a:lnTo>
                  <a:lnTo>
                    <a:pt x="1919173" y="35560"/>
                  </a:lnTo>
                  <a:lnTo>
                    <a:pt x="1919960" y="34290"/>
                  </a:lnTo>
                  <a:lnTo>
                    <a:pt x="1926958" y="30480"/>
                  </a:lnTo>
                  <a:lnTo>
                    <a:pt x="1932381" y="29210"/>
                  </a:lnTo>
                  <a:lnTo>
                    <a:pt x="1935480" y="30480"/>
                  </a:lnTo>
                  <a:lnTo>
                    <a:pt x="1936267" y="34290"/>
                  </a:lnTo>
                  <a:lnTo>
                    <a:pt x="1936280" y="40640"/>
                  </a:lnTo>
                  <a:lnTo>
                    <a:pt x="1937854" y="46990"/>
                  </a:lnTo>
                  <a:lnTo>
                    <a:pt x="1934756" y="83820"/>
                  </a:lnTo>
                  <a:lnTo>
                    <a:pt x="1933956" y="88900"/>
                  </a:lnTo>
                  <a:lnTo>
                    <a:pt x="1932381" y="93980"/>
                  </a:lnTo>
                  <a:lnTo>
                    <a:pt x="1931314" y="101600"/>
                  </a:lnTo>
                  <a:lnTo>
                    <a:pt x="1930171" y="107950"/>
                  </a:lnTo>
                  <a:lnTo>
                    <a:pt x="1928571" y="115570"/>
                  </a:lnTo>
                  <a:lnTo>
                    <a:pt x="1926170" y="123190"/>
                  </a:lnTo>
                  <a:lnTo>
                    <a:pt x="1923072" y="130810"/>
                  </a:lnTo>
                  <a:lnTo>
                    <a:pt x="1921471" y="139700"/>
                  </a:lnTo>
                  <a:lnTo>
                    <a:pt x="1918373" y="147320"/>
                  </a:lnTo>
                  <a:lnTo>
                    <a:pt x="1916061" y="153670"/>
                  </a:lnTo>
                  <a:lnTo>
                    <a:pt x="1913686" y="160020"/>
                  </a:lnTo>
                  <a:lnTo>
                    <a:pt x="1912162" y="165100"/>
                  </a:lnTo>
                  <a:lnTo>
                    <a:pt x="1916849" y="166370"/>
                  </a:lnTo>
                  <a:lnTo>
                    <a:pt x="1917585" y="165100"/>
                  </a:lnTo>
                  <a:lnTo>
                    <a:pt x="1918373" y="158750"/>
                  </a:lnTo>
                  <a:lnTo>
                    <a:pt x="1919160" y="156210"/>
                  </a:lnTo>
                  <a:lnTo>
                    <a:pt x="1919173" y="154940"/>
                  </a:lnTo>
                  <a:lnTo>
                    <a:pt x="1922272" y="151130"/>
                  </a:lnTo>
                  <a:lnTo>
                    <a:pt x="1921471" y="149860"/>
                  </a:lnTo>
                  <a:lnTo>
                    <a:pt x="1922272" y="149860"/>
                  </a:lnTo>
                  <a:lnTo>
                    <a:pt x="1923859" y="146050"/>
                  </a:lnTo>
                  <a:lnTo>
                    <a:pt x="1924583" y="142240"/>
                  </a:lnTo>
                  <a:lnTo>
                    <a:pt x="1927758" y="137160"/>
                  </a:lnTo>
                  <a:lnTo>
                    <a:pt x="1928482" y="135890"/>
                  </a:lnTo>
                  <a:lnTo>
                    <a:pt x="1927758" y="134620"/>
                  </a:lnTo>
                  <a:lnTo>
                    <a:pt x="1928482" y="132080"/>
                  </a:lnTo>
                  <a:lnTo>
                    <a:pt x="1927758" y="132080"/>
                  </a:lnTo>
                  <a:lnTo>
                    <a:pt x="1927758" y="130810"/>
                  </a:lnTo>
                  <a:lnTo>
                    <a:pt x="1929269" y="124460"/>
                  </a:lnTo>
                  <a:lnTo>
                    <a:pt x="1930069" y="119380"/>
                  </a:lnTo>
                  <a:lnTo>
                    <a:pt x="1933181" y="113030"/>
                  </a:lnTo>
                  <a:lnTo>
                    <a:pt x="1933181" y="110490"/>
                  </a:lnTo>
                  <a:lnTo>
                    <a:pt x="1934756" y="107950"/>
                  </a:lnTo>
                  <a:lnTo>
                    <a:pt x="1934756" y="105410"/>
                  </a:lnTo>
                  <a:lnTo>
                    <a:pt x="1935492" y="102870"/>
                  </a:lnTo>
                  <a:lnTo>
                    <a:pt x="1935492" y="96520"/>
                  </a:lnTo>
                  <a:lnTo>
                    <a:pt x="1937867" y="93980"/>
                  </a:lnTo>
                  <a:lnTo>
                    <a:pt x="1937067" y="91440"/>
                  </a:lnTo>
                  <a:lnTo>
                    <a:pt x="1940966" y="90170"/>
                  </a:lnTo>
                  <a:lnTo>
                    <a:pt x="1941753" y="90170"/>
                  </a:lnTo>
                  <a:lnTo>
                    <a:pt x="1941766" y="88900"/>
                  </a:lnTo>
                  <a:lnTo>
                    <a:pt x="1943277" y="87630"/>
                  </a:lnTo>
                  <a:lnTo>
                    <a:pt x="1938591" y="88900"/>
                  </a:lnTo>
                  <a:lnTo>
                    <a:pt x="1944865" y="46990"/>
                  </a:lnTo>
                  <a:lnTo>
                    <a:pt x="1946376" y="48260"/>
                  </a:lnTo>
                  <a:lnTo>
                    <a:pt x="1947418" y="46990"/>
                  </a:lnTo>
                  <a:lnTo>
                    <a:pt x="1949488" y="44450"/>
                  </a:lnTo>
                  <a:lnTo>
                    <a:pt x="1950288" y="43180"/>
                  </a:lnTo>
                  <a:lnTo>
                    <a:pt x="1949488" y="49530"/>
                  </a:lnTo>
                  <a:lnTo>
                    <a:pt x="1950275" y="50800"/>
                  </a:lnTo>
                  <a:lnTo>
                    <a:pt x="1950288" y="46990"/>
                  </a:lnTo>
                  <a:lnTo>
                    <a:pt x="1953387" y="43180"/>
                  </a:lnTo>
                  <a:lnTo>
                    <a:pt x="1954174" y="39370"/>
                  </a:lnTo>
                  <a:lnTo>
                    <a:pt x="1954187" y="38100"/>
                  </a:lnTo>
                  <a:lnTo>
                    <a:pt x="1954174" y="36830"/>
                  </a:lnTo>
                  <a:lnTo>
                    <a:pt x="1954974" y="35560"/>
                  </a:lnTo>
                  <a:lnTo>
                    <a:pt x="1955761" y="33020"/>
                  </a:lnTo>
                  <a:lnTo>
                    <a:pt x="1956485" y="29210"/>
                  </a:lnTo>
                  <a:lnTo>
                    <a:pt x="1957285" y="25400"/>
                  </a:lnTo>
                  <a:lnTo>
                    <a:pt x="1957285" y="20320"/>
                  </a:lnTo>
                  <a:close/>
                </a:path>
                <a:path w="2096134" h="1017270">
                  <a:moveTo>
                    <a:pt x="2000707" y="565150"/>
                  </a:moveTo>
                  <a:lnTo>
                    <a:pt x="1997951" y="567690"/>
                  </a:lnTo>
                  <a:lnTo>
                    <a:pt x="1998218" y="567690"/>
                  </a:lnTo>
                  <a:lnTo>
                    <a:pt x="2000707" y="565150"/>
                  </a:lnTo>
                  <a:close/>
                </a:path>
                <a:path w="2096134" h="1017270">
                  <a:moveTo>
                    <a:pt x="2094915" y="321614"/>
                  </a:moveTo>
                  <a:lnTo>
                    <a:pt x="2094204" y="320433"/>
                  </a:lnTo>
                  <a:lnTo>
                    <a:pt x="2093442" y="319278"/>
                  </a:lnTo>
                  <a:lnTo>
                    <a:pt x="2092629" y="318198"/>
                  </a:lnTo>
                  <a:lnTo>
                    <a:pt x="2092947" y="319519"/>
                  </a:lnTo>
                  <a:lnTo>
                    <a:pt x="2093315" y="322072"/>
                  </a:lnTo>
                  <a:lnTo>
                    <a:pt x="2092820" y="323062"/>
                  </a:lnTo>
                  <a:lnTo>
                    <a:pt x="2094915" y="321614"/>
                  </a:lnTo>
                  <a:close/>
                </a:path>
                <a:path w="2096134" h="1017270">
                  <a:moveTo>
                    <a:pt x="2095220" y="486410"/>
                  </a:moveTo>
                  <a:lnTo>
                    <a:pt x="2092172" y="482600"/>
                  </a:lnTo>
                  <a:lnTo>
                    <a:pt x="2091893" y="480060"/>
                  </a:lnTo>
                  <a:lnTo>
                    <a:pt x="2091753" y="478790"/>
                  </a:lnTo>
                  <a:lnTo>
                    <a:pt x="2091410" y="477520"/>
                  </a:lnTo>
                  <a:lnTo>
                    <a:pt x="2090699" y="474980"/>
                  </a:lnTo>
                  <a:lnTo>
                    <a:pt x="2089124" y="471170"/>
                  </a:lnTo>
                  <a:lnTo>
                    <a:pt x="2089785" y="477520"/>
                  </a:lnTo>
                  <a:lnTo>
                    <a:pt x="2088730" y="477520"/>
                  </a:lnTo>
                  <a:lnTo>
                    <a:pt x="2087245" y="474980"/>
                  </a:lnTo>
                  <a:lnTo>
                    <a:pt x="2086546" y="476250"/>
                  </a:lnTo>
                  <a:lnTo>
                    <a:pt x="2086292" y="474980"/>
                  </a:lnTo>
                  <a:lnTo>
                    <a:pt x="2085505" y="471170"/>
                  </a:lnTo>
                  <a:lnTo>
                    <a:pt x="2084730" y="468630"/>
                  </a:lnTo>
                  <a:lnTo>
                    <a:pt x="2084336" y="467360"/>
                  </a:lnTo>
                  <a:lnTo>
                    <a:pt x="2083955" y="466090"/>
                  </a:lnTo>
                  <a:lnTo>
                    <a:pt x="2083562" y="464820"/>
                  </a:lnTo>
                  <a:lnTo>
                    <a:pt x="2083168" y="463550"/>
                  </a:lnTo>
                  <a:lnTo>
                    <a:pt x="2086419" y="468630"/>
                  </a:lnTo>
                  <a:lnTo>
                    <a:pt x="2086533" y="469900"/>
                  </a:lnTo>
                  <a:lnTo>
                    <a:pt x="2088426" y="469900"/>
                  </a:lnTo>
                  <a:lnTo>
                    <a:pt x="2087232" y="466090"/>
                  </a:lnTo>
                  <a:lnTo>
                    <a:pt x="2084565" y="462280"/>
                  </a:lnTo>
                  <a:lnTo>
                    <a:pt x="2083701" y="461010"/>
                  </a:lnTo>
                  <a:lnTo>
                    <a:pt x="2081961" y="458470"/>
                  </a:lnTo>
                  <a:lnTo>
                    <a:pt x="2078139" y="454660"/>
                  </a:lnTo>
                  <a:lnTo>
                    <a:pt x="2078964" y="454660"/>
                  </a:lnTo>
                  <a:lnTo>
                    <a:pt x="2074862" y="450850"/>
                  </a:lnTo>
                  <a:lnTo>
                    <a:pt x="2073503" y="449580"/>
                  </a:lnTo>
                  <a:lnTo>
                    <a:pt x="2068118" y="447382"/>
                  </a:lnTo>
                  <a:lnTo>
                    <a:pt x="2068118" y="502920"/>
                  </a:lnTo>
                  <a:lnTo>
                    <a:pt x="2068118" y="506730"/>
                  </a:lnTo>
                  <a:lnTo>
                    <a:pt x="2066188" y="511810"/>
                  </a:lnTo>
                  <a:lnTo>
                    <a:pt x="2065096" y="513080"/>
                  </a:lnTo>
                  <a:lnTo>
                    <a:pt x="2064550" y="513080"/>
                  </a:lnTo>
                  <a:lnTo>
                    <a:pt x="2063051" y="514350"/>
                  </a:lnTo>
                  <a:lnTo>
                    <a:pt x="2062010" y="515620"/>
                  </a:lnTo>
                  <a:lnTo>
                    <a:pt x="2062505" y="513080"/>
                  </a:lnTo>
                  <a:lnTo>
                    <a:pt x="2063115" y="509270"/>
                  </a:lnTo>
                  <a:lnTo>
                    <a:pt x="2063915" y="506730"/>
                  </a:lnTo>
                  <a:lnTo>
                    <a:pt x="2065680" y="505460"/>
                  </a:lnTo>
                  <a:lnTo>
                    <a:pt x="2066404" y="502920"/>
                  </a:lnTo>
                  <a:lnTo>
                    <a:pt x="2066988" y="500380"/>
                  </a:lnTo>
                  <a:lnTo>
                    <a:pt x="2067356" y="497840"/>
                  </a:lnTo>
                  <a:lnTo>
                    <a:pt x="2067852" y="500380"/>
                  </a:lnTo>
                  <a:lnTo>
                    <a:pt x="2068118" y="502920"/>
                  </a:lnTo>
                  <a:lnTo>
                    <a:pt x="2068118" y="447382"/>
                  </a:lnTo>
                  <a:lnTo>
                    <a:pt x="2067280" y="447040"/>
                  </a:lnTo>
                  <a:lnTo>
                    <a:pt x="2062251" y="444842"/>
                  </a:lnTo>
                  <a:lnTo>
                    <a:pt x="2062251" y="472440"/>
                  </a:lnTo>
                  <a:lnTo>
                    <a:pt x="2061286" y="473710"/>
                  </a:lnTo>
                  <a:lnTo>
                    <a:pt x="2059978" y="474980"/>
                  </a:lnTo>
                  <a:lnTo>
                    <a:pt x="2058619" y="474980"/>
                  </a:lnTo>
                  <a:lnTo>
                    <a:pt x="2056333" y="473710"/>
                  </a:lnTo>
                  <a:lnTo>
                    <a:pt x="2054872" y="472440"/>
                  </a:lnTo>
                  <a:lnTo>
                    <a:pt x="2053399" y="471170"/>
                  </a:lnTo>
                  <a:lnTo>
                    <a:pt x="2052980" y="470979"/>
                  </a:lnTo>
                  <a:lnTo>
                    <a:pt x="2052853" y="471170"/>
                  </a:lnTo>
                  <a:lnTo>
                    <a:pt x="2052891" y="470954"/>
                  </a:lnTo>
                  <a:lnTo>
                    <a:pt x="2050491" y="469900"/>
                  </a:lnTo>
                  <a:lnTo>
                    <a:pt x="2046998" y="468630"/>
                  </a:lnTo>
                  <a:lnTo>
                    <a:pt x="2045677" y="467360"/>
                  </a:lnTo>
                  <a:lnTo>
                    <a:pt x="2050783" y="467360"/>
                  </a:lnTo>
                  <a:lnTo>
                    <a:pt x="2053361" y="468630"/>
                  </a:lnTo>
                  <a:lnTo>
                    <a:pt x="2052891" y="470954"/>
                  </a:lnTo>
                  <a:lnTo>
                    <a:pt x="2054542" y="468630"/>
                  </a:lnTo>
                  <a:lnTo>
                    <a:pt x="2057450" y="469900"/>
                  </a:lnTo>
                  <a:lnTo>
                    <a:pt x="2059990" y="471170"/>
                  </a:lnTo>
                  <a:lnTo>
                    <a:pt x="2062251" y="472440"/>
                  </a:lnTo>
                  <a:lnTo>
                    <a:pt x="2062251" y="444842"/>
                  </a:lnTo>
                  <a:lnTo>
                    <a:pt x="2055710" y="441960"/>
                  </a:lnTo>
                  <a:lnTo>
                    <a:pt x="2049691" y="439420"/>
                  </a:lnTo>
                  <a:lnTo>
                    <a:pt x="2043544" y="438150"/>
                  </a:lnTo>
                  <a:lnTo>
                    <a:pt x="2034235" y="436880"/>
                  </a:lnTo>
                  <a:lnTo>
                    <a:pt x="2025154" y="435610"/>
                  </a:lnTo>
                  <a:lnTo>
                    <a:pt x="2019973" y="435241"/>
                  </a:lnTo>
                  <a:lnTo>
                    <a:pt x="2019973" y="464820"/>
                  </a:lnTo>
                  <a:lnTo>
                    <a:pt x="2018017" y="466090"/>
                  </a:lnTo>
                  <a:lnTo>
                    <a:pt x="2014308" y="466090"/>
                  </a:lnTo>
                  <a:lnTo>
                    <a:pt x="2013546" y="464820"/>
                  </a:lnTo>
                  <a:lnTo>
                    <a:pt x="2019973" y="464820"/>
                  </a:lnTo>
                  <a:lnTo>
                    <a:pt x="2019973" y="435241"/>
                  </a:lnTo>
                  <a:lnTo>
                    <a:pt x="2007476" y="434340"/>
                  </a:lnTo>
                  <a:lnTo>
                    <a:pt x="2010003" y="436880"/>
                  </a:lnTo>
                  <a:lnTo>
                    <a:pt x="2001888" y="435610"/>
                  </a:lnTo>
                  <a:lnTo>
                    <a:pt x="1999792" y="435610"/>
                  </a:lnTo>
                  <a:lnTo>
                    <a:pt x="1999132" y="434340"/>
                  </a:lnTo>
                  <a:lnTo>
                    <a:pt x="2004936" y="434340"/>
                  </a:lnTo>
                  <a:lnTo>
                    <a:pt x="2001951" y="433070"/>
                  </a:lnTo>
                  <a:lnTo>
                    <a:pt x="1995131" y="434340"/>
                  </a:lnTo>
                  <a:lnTo>
                    <a:pt x="1994954" y="435610"/>
                  </a:lnTo>
                  <a:lnTo>
                    <a:pt x="1990839" y="434340"/>
                  </a:lnTo>
                  <a:lnTo>
                    <a:pt x="1992553" y="433070"/>
                  </a:lnTo>
                  <a:lnTo>
                    <a:pt x="1988477" y="433070"/>
                  </a:lnTo>
                  <a:lnTo>
                    <a:pt x="1988083" y="434340"/>
                  </a:lnTo>
                  <a:lnTo>
                    <a:pt x="1981136" y="434340"/>
                  </a:lnTo>
                  <a:lnTo>
                    <a:pt x="1976831" y="433070"/>
                  </a:lnTo>
                  <a:lnTo>
                    <a:pt x="1978977" y="433070"/>
                  </a:lnTo>
                  <a:lnTo>
                    <a:pt x="1977288" y="431800"/>
                  </a:lnTo>
                  <a:lnTo>
                    <a:pt x="1976386" y="431800"/>
                  </a:lnTo>
                  <a:lnTo>
                    <a:pt x="1976386" y="463550"/>
                  </a:lnTo>
                  <a:lnTo>
                    <a:pt x="1973122" y="466090"/>
                  </a:lnTo>
                  <a:lnTo>
                    <a:pt x="1967204" y="467360"/>
                  </a:lnTo>
                  <a:lnTo>
                    <a:pt x="1960003" y="468630"/>
                  </a:lnTo>
                  <a:lnTo>
                    <a:pt x="1951050" y="468630"/>
                  </a:lnTo>
                  <a:lnTo>
                    <a:pt x="1956130" y="466090"/>
                  </a:lnTo>
                  <a:lnTo>
                    <a:pt x="1946173" y="466090"/>
                  </a:lnTo>
                  <a:lnTo>
                    <a:pt x="1939048" y="467360"/>
                  </a:lnTo>
                  <a:lnTo>
                    <a:pt x="1932432" y="468630"/>
                  </a:lnTo>
                  <a:lnTo>
                    <a:pt x="1929015" y="467360"/>
                  </a:lnTo>
                  <a:lnTo>
                    <a:pt x="1928863" y="467309"/>
                  </a:lnTo>
                  <a:lnTo>
                    <a:pt x="1928863" y="468630"/>
                  </a:lnTo>
                  <a:lnTo>
                    <a:pt x="1927440" y="468630"/>
                  </a:lnTo>
                  <a:lnTo>
                    <a:pt x="1924646" y="467360"/>
                  </a:lnTo>
                  <a:lnTo>
                    <a:pt x="1924862" y="467360"/>
                  </a:lnTo>
                  <a:lnTo>
                    <a:pt x="1928863" y="468630"/>
                  </a:lnTo>
                  <a:lnTo>
                    <a:pt x="1928863" y="467309"/>
                  </a:lnTo>
                  <a:lnTo>
                    <a:pt x="1925612" y="466090"/>
                  </a:lnTo>
                  <a:lnTo>
                    <a:pt x="1920595" y="462280"/>
                  </a:lnTo>
                  <a:lnTo>
                    <a:pt x="1926361" y="462280"/>
                  </a:lnTo>
                  <a:lnTo>
                    <a:pt x="1925497" y="461010"/>
                  </a:lnTo>
                  <a:lnTo>
                    <a:pt x="1932584" y="462280"/>
                  </a:lnTo>
                  <a:lnTo>
                    <a:pt x="1936076" y="464820"/>
                  </a:lnTo>
                  <a:lnTo>
                    <a:pt x="1939048" y="464820"/>
                  </a:lnTo>
                  <a:lnTo>
                    <a:pt x="1937080" y="463550"/>
                  </a:lnTo>
                  <a:lnTo>
                    <a:pt x="1935149" y="463550"/>
                  </a:lnTo>
                  <a:lnTo>
                    <a:pt x="1937537" y="462280"/>
                  </a:lnTo>
                  <a:lnTo>
                    <a:pt x="1942325" y="463550"/>
                  </a:lnTo>
                  <a:lnTo>
                    <a:pt x="1962835" y="463550"/>
                  </a:lnTo>
                  <a:lnTo>
                    <a:pt x="1962124" y="463626"/>
                  </a:lnTo>
                  <a:lnTo>
                    <a:pt x="1960587" y="464019"/>
                  </a:lnTo>
                  <a:lnTo>
                    <a:pt x="1958200" y="464261"/>
                  </a:lnTo>
                  <a:lnTo>
                    <a:pt x="1959203" y="464794"/>
                  </a:lnTo>
                  <a:lnTo>
                    <a:pt x="1965604" y="464286"/>
                  </a:lnTo>
                  <a:lnTo>
                    <a:pt x="1966252" y="463715"/>
                  </a:lnTo>
                  <a:lnTo>
                    <a:pt x="1965413" y="463550"/>
                  </a:lnTo>
                  <a:lnTo>
                    <a:pt x="1976386" y="463550"/>
                  </a:lnTo>
                  <a:lnTo>
                    <a:pt x="1976386" y="431800"/>
                  </a:lnTo>
                  <a:lnTo>
                    <a:pt x="1964702" y="431800"/>
                  </a:lnTo>
                  <a:lnTo>
                    <a:pt x="1968588" y="433070"/>
                  </a:lnTo>
                  <a:lnTo>
                    <a:pt x="1964080" y="434340"/>
                  </a:lnTo>
                  <a:lnTo>
                    <a:pt x="1960943" y="433527"/>
                  </a:lnTo>
                  <a:lnTo>
                    <a:pt x="1960333" y="433070"/>
                  </a:lnTo>
                  <a:lnTo>
                    <a:pt x="1959140" y="433070"/>
                  </a:lnTo>
                  <a:lnTo>
                    <a:pt x="1950986" y="433070"/>
                  </a:lnTo>
                  <a:lnTo>
                    <a:pt x="1942007" y="431800"/>
                  </a:lnTo>
                  <a:lnTo>
                    <a:pt x="1937804" y="431800"/>
                  </a:lnTo>
                  <a:lnTo>
                    <a:pt x="1933752" y="430530"/>
                  </a:lnTo>
                  <a:lnTo>
                    <a:pt x="1931098" y="429260"/>
                  </a:lnTo>
                  <a:lnTo>
                    <a:pt x="1928545" y="429260"/>
                  </a:lnTo>
                  <a:lnTo>
                    <a:pt x="1927733" y="427990"/>
                  </a:lnTo>
                  <a:lnTo>
                    <a:pt x="1927453" y="426720"/>
                  </a:lnTo>
                  <a:lnTo>
                    <a:pt x="1926488" y="426720"/>
                  </a:lnTo>
                  <a:lnTo>
                    <a:pt x="1925688" y="425450"/>
                  </a:lnTo>
                  <a:lnTo>
                    <a:pt x="1924697" y="422910"/>
                  </a:lnTo>
                  <a:lnTo>
                    <a:pt x="1924773" y="421640"/>
                  </a:lnTo>
                  <a:lnTo>
                    <a:pt x="1925802" y="417830"/>
                  </a:lnTo>
                  <a:lnTo>
                    <a:pt x="1926831" y="416560"/>
                  </a:lnTo>
                  <a:lnTo>
                    <a:pt x="1927517" y="415290"/>
                  </a:lnTo>
                  <a:lnTo>
                    <a:pt x="1928190" y="414020"/>
                  </a:lnTo>
                  <a:lnTo>
                    <a:pt x="1927085" y="415290"/>
                  </a:lnTo>
                  <a:lnTo>
                    <a:pt x="1924392" y="415290"/>
                  </a:lnTo>
                  <a:lnTo>
                    <a:pt x="1928063" y="410210"/>
                  </a:lnTo>
                  <a:lnTo>
                    <a:pt x="1930260" y="414020"/>
                  </a:lnTo>
                  <a:lnTo>
                    <a:pt x="1932101" y="410210"/>
                  </a:lnTo>
                  <a:lnTo>
                    <a:pt x="1936394" y="401320"/>
                  </a:lnTo>
                  <a:lnTo>
                    <a:pt x="1942592" y="400050"/>
                  </a:lnTo>
                  <a:lnTo>
                    <a:pt x="1942350" y="398780"/>
                  </a:lnTo>
                  <a:lnTo>
                    <a:pt x="1943265" y="397510"/>
                  </a:lnTo>
                  <a:lnTo>
                    <a:pt x="1946008" y="393700"/>
                  </a:lnTo>
                  <a:lnTo>
                    <a:pt x="1949246" y="389890"/>
                  </a:lnTo>
                  <a:lnTo>
                    <a:pt x="1949081" y="389890"/>
                  </a:lnTo>
                  <a:lnTo>
                    <a:pt x="1947684" y="388620"/>
                  </a:lnTo>
                  <a:lnTo>
                    <a:pt x="1951824" y="386080"/>
                  </a:lnTo>
                  <a:lnTo>
                    <a:pt x="1949145" y="389801"/>
                  </a:lnTo>
                  <a:lnTo>
                    <a:pt x="1952752" y="387350"/>
                  </a:lnTo>
                  <a:lnTo>
                    <a:pt x="1954161" y="386080"/>
                  </a:lnTo>
                  <a:lnTo>
                    <a:pt x="1956981" y="383540"/>
                  </a:lnTo>
                  <a:lnTo>
                    <a:pt x="1958390" y="382270"/>
                  </a:lnTo>
                  <a:lnTo>
                    <a:pt x="1968347" y="373380"/>
                  </a:lnTo>
                  <a:lnTo>
                    <a:pt x="1977796" y="367030"/>
                  </a:lnTo>
                  <a:lnTo>
                    <a:pt x="1987511" y="360680"/>
                  </a:lnTo>
                  <a:lnTo>
                    <a:pt x="1987410" y="359410"/>
                  </a:lnTo>
                  <a:lnTo>
                    <a:pt x="1984667" y="360680"/>
                  </a:lnTo>
                  <a:lnTo>
                    <a:pt x="1987080" y="358140"/>
                  </a:lnTo>
                  <a:lnTo>
                    <a:pt x="1995779" y="355600"/>
                  </a:lnTo>
                  <a:lnTo>
                    <a:pt x="1998332" y="354330"/>
                  </a:lnTo>
                  <a:lnTo>
                    <a:pt x="1996554" y="351790"/>
                  </a:lnTo>
                  <a:lnTo>
                    <a:pt x="2002586" y="350520"/>
                  </a:lnTo>
                  <a:lnTo>
                    <a:pt x="2000199" y="350520"/>
                  </a:lnTo>
                  <a:lnTo>
                    <a:pt x="2001964" y="349250"/>
                  </a:lnTo>
                  <a:lnTo>
                    <a:pt x="2034171" y="334010"/>
                  </a:lnTo>
                  <a:lnTo>
                    <a:pt x="2052662" y="327660"/>
                  </a:lnTo>
                  <a:lnTo>
                    <a:pt x="2061019" y="327660"/>
                  </a:lnTo>
                  <a:lnTo>
                    <a:pt x="2066201" y="328930"/>
                  </a:lnTo>
                  <a:lnTo>
                    <a:pt x="2068423" y="330200"/>
                  </a:lnTo>
                  <a:lnTo>
                    <a:pt x="2069757" y="332740"/>
                  </a:lnTo>
                  <a:lnTo>
                    <a:pt x="2069909" y="335280"/>
                  </a:lnTo>
                  <a:lnTo>
                    <a:pt x="2070201" y="337820"/>
                  </a:lnTo>
                  <a:lnTo>
                    <a:pt x="2070214" y="344170"/>
                  </a:lnTo>
                  <a:lnTo>
                    <a:pt x="2070417" y="346710"/>
                  </a:lnTo>
                  <a:lnTo>
                    <a:pt x="2070646" y="342900"/>
                  </a:lnTo>
                  <a:lnTo>
                    <a:pt x="2071166" y="345440"/>
                  </a:lnTo>
                  <a:lnTo>
                    <a:pt x="2072220" y="349250"/>
                  </a:lnTo>
                  <a:lnTo>
                    <a:pt x="2071814" y="346710"/>
                  </a:lnTo>
                  <a:lnTo>
                    <a:pt x="2073605" y="349250"/>
                  </a:lnTo>
                  <a:lnTo>
                    <a:pt x="2074227" y="347980"/>
                  </a:lnTo>
                  <a:lnTo>
                    <a:pt x="2074621" y="350520"/>
                  </a:lnTo>
                  <a:lnTo>
                    <a:pt x="2074913" y="351790"/>
                  </a:lnTo>
                  <a:lnTo>
                    <a:pt x="2076526" y="354330"/>
                  </a:lnTo>
                  <a:lnTo>
                    <a:pt x="2077999" y="354330"/>
                  </a:lnTo>
                  <a:lnTo>
                    <a:pt x="2078786" y="355600"/>
                  </a:lnTo>
                  <a:lnTo>
                    <a:pt x="2081199" y="355600"/>
                  </a:lnTo>
                  <a:lnTo>
                    <a:pt x="2082292" y="354330"/>
                  </a:lnTo>
                  <a:lnTo>
                    <a:pt x="2083968" y="354330"/>
                  </a:lnTo>
                  <a:lnTo>
                    <a:pt x="2084222" y="353060"/>
                  </a:lnTo>
                  <a:lnTo>
                    <a:pt x="2085073" y="353060"/>
                  </a:lnTo>
                  <a:lnTo>
                    <a:pt x="2085644" y="351790"/>
                  </a:lnTo>
                  <a:lnTo>
                    <a:pt x="2086356" y="350520"/>
                  </a:lnTo>
                  <a:lnTo>
                    <a:pt x="2086597" y="350520"/>
                  </a:lnTo>
                  <a:lnTo>
                    <a:pt x="2087956" y="347980"/>
                  </a:lnTo>
                  <a:lnTo>
                    <a:pt x="2088921" y="346710"/>
                  </a:lnTo>
                  <a:lnTo>
                    <a:pt x="2090064" y="344170"/>
                  </a:lnTo>
                  <a:lnTo>
                    <a:pt x="2089746" y="342900"/>
                  </a:lnTo>
                  <a:lnTo>
                    <a:pt x="2089429" y="341630"/>
                  </a:lnTo>
                  <a:lnTo>
                    <a:pt x="2090508" y="339090"/>
                  </a:lnTo>
                  <a:lnTo>
                    <a:pt x="2091766" y="332740"/>
                  </a:lnTo>
                  <a:lnTo>
                    <a:pt x="2092020" y="331470"/>
                  </a:lnTo>
                  <a:lnTo>
                    <a:pt x="2092312" y="327660"/>
                  </a:lnTo>
                  <a:lnTo>
                    <a:pt x="2091296" y="326390"/>
                  </a:lnTo>
                  <a:lnTo>
                    <a:pt x="2091296" y="330200"/>
                  </a:lnTo>
                  <a:lnTo>
                    <a:pt x="2091182" y="331470"/>
                  </a:lnTo>
                  <a:lnTo>
                    <a:pt x="2090356" y="327660"/>
                  </a:lnTo>
                  <a:lnTo>
                    <a:pt x="2088781" y="330200"/>
                  </a:lnTo>
                  <a:lnTo>
                    <a:pt x="2086686" y="332740"/>
                  </a:lnTo>
                  <a:lnTo>
                    <a:pt x="2086254" y="332740"/>
                  </a:lnTo>
                  <a:lnTo>
                    <a:pt x="2087219" y="327660"/>
                  </a:lnTo>
                  <a:lnTo>
                    <a:pt x="2087499" y="323850"/>
                  </a:lnTo>
                  <a:lnTo>
                    <a:pt x="2086914" y="320040"/>
                  </a:lnTo>
                  <a:lnTo>
                    <a:pt x="2081745" y="308610"/>
                  </a:lnTo>
                  <a:lnTo>
                    <a:pt x="2070493" y="304800"/>
                  </a:lnTo>
                  <a:lnTo>
                    <a:pt x="2053183" y="304800"/>
                  </a:lnTo>
                  <a:lnTo>
                    <a:pt x="2010524" y="320040"/>
                  </a:lnTo>
                  <a:lnTo>
                    <a:pt x="1967890" y="346710"/>
                  </a:lnTo>
                  <a:lnTo>
                    <a:pt x="1944687" y="364490"/>
                  </a:lnTo>
                  <a:lnTo>
                    <a:pt x="1939645" y="368300"/>
                  </a:lnTo>
                  <a:lnTo>
                    <a:pt x="1934870" y="373380"/>
                  </a:lnTo>
                  <a:lnTo>
                    <a:pt x="1930336" y="377190"/>
                  </a:lnTo>
                  <a:lnTo>
                    <a:pt x="1926069" y="382270"/>
                  </a:lnTo>
                  <a:lnTo>
                    <a:pt x="1926590" y="381000"/>
                  </a:lnTo>
                  <a:lnTo>
                    <a:pt x="1926094" y="381000"/>
                  </a:lnTo>
                  <a:lnTo>
                    <a:pt x="1924126" y="383540"/>
                  </a:lnTo>
                  <a:lnTo>
                    <a:pt x="1923262" y="384810"/>
                  </a:lnTo>
                  <a:lnTo>
                    <a:pt x="1924812" y="383540"/>
                  </a:lnTo>
                  <a:lnTo>
                    <a:pt x="1920684" y="388620"/>
                  </a:lnTo>
                  <a:lnTo>
                    <a:pt x="1917026" y="393700"/>
                  </a:lnTo>
                  <a:lnTo>
                    <a:pt x="1913661" y="397510"/>
                  </a:lnTo>
                  <a:lnTo>
                    <a:pt x="1914410" y="396240"/>
                  </a:lnTo>
                  <a:lnTo>
                    <a:pt x="1916442" y="392430"/>
                  </a:lnTo>
                  <a:lnTo>
                    <a:pt x="1919503" y="389890"/>
                  </a:lnTo>
                  <a:lnTo>
                    <a:pt x="1922043" y="384810"/>
                  </a:lnTo>
                  <a:lnTo>
                    <a:pt x="1918550" y="384810"/>
                  </a:lnTo>
                  <a:lnTo>
                    <a:pt x="1916607" y="388620"/>
                  </a:lnTo>
                  <a:lnTo>
                    <a:pt x="1912734" y="394970"/>
                  </a:lnTo>
                  <a:lnTo>
                    <a:pt x="1912670" y="393700"/>
                  </a:lnTo>
                  <a:lnTo>
                    <a:pt x="1910041" y="396240"/>
                  </a:lnTo>
                  <a:lnTo>
                    <a:pt x="1912708" y="394970"/>
                  </a:lnTo>
                  <a:lnTo>
                    <a:pt x="1912658" y="400050"/>
                  </a:lnTo>
                  <a:lnTo>
                    <a:pt x="1912061" y="400050"/>
                  </a:lnTo>
                  <a:lnTo>
                    <a:pt x="1912581" y="398780"/>
                  </a:lnTo>
                  <a:lnTo>
                    <a:pt x="1912658" y="400050"/>
                  </a:lnTo>
                  <a:lnTo>
                    <a:pt x="1912658" y="395058"/>
                  </a:lnTo>
                  <a:lnTo>
                    <a:pt x="1908086" y="402590"/>
                  </a:lnTo>
                  <a:lnTo>
                    <a:pt x="1909394" y="405130"/>
                  </a:lnTo>
                  <a:lnTo>
                    <a:pt x="1905381" y="411480"/>
                  </a:lnTo>
                  <a:lnTo>
                    <a:pt x="1902802" y="417830"/>
                  </a:lnTo>
                  <a:lnTo>
                    <a:pt x="1901647" y="424180"/>
                  </a:lnTo>
                  <a:lnTo>
                    <a:pt x="1901329" y="425450"/>
                  </a:lnTo>
                  <a:lnTo>
                    <a:pt x="1901075" y="426720"/>
                  </a:lnTo>
                  <a:lnTo>
                    <a:pt x="1901304" y="426720"/>
                  </a:lnTo>
                  <a:lnTo>
                    <a:pt x="1900758" y="430530"/>
                  </a:lnTo>
                  <a:lnTo>
                    <a:pt x="1900707" y="434340"/>
                  </a:lnTo>
                  <a:lnTo>
                    <a:pt x="1902421" y="440690"/>
                  </a:lnTo>
                  <a:lnTo>
                    <a:pt x="1903666" y="443230"/>
                  </a:lnTo>
                  <a:lnTo>
                    <a:pt x="1905152" y="445770"/>
                  </a:lnTo>
                  <a:lnTo>
                    <a:pt x="1904492" y="445770"/>
                  </a:lnTo>
                  <a:lnTo>
                    <a:pt x="1905292" y="447040"/>
                  </a:lnTo>
                  <a:lnTo>
                    <a:pt x="1906181" y="448310"/>
                  </a:lnTo>
                  <a:lnTo>
                    <a:pt x="1907120" y="449580"/>
                  </a:lnTo>
                  <a:lnTo>
                    <a:pt x="1907882" y="450850"/>
                  </a:lnTo>
                  <a:lnTo>
                    <a:pt x="1906168" y="450850"/>
                  </a:lnTo>
                  <a:lnTo>
                    <a:pt x="1904707" y="449580"/>
                  </a:lnTo>
                  <a:lnTo>
                    <a:pt x="1903323" y="448310"/>
                  </a:lnTo>
                  <a:lnTo>
                    <a:pt x="1902091" y="447040"/>
                  </a:lnTo>
                  <a:lnTo>
                    <a:pt x="1903425" y="449580"/>
                  </a:lnTo>
                  <a:lnTo>
                    <a:pt x="1899196" y="444500"/>
                  </a:lnTo>
                  <a:lnTo>
                    <a:pt x="1897443" y="441960"/>
                  </a:lnTo>
                  <a:lnTo>
                    <a:pt x="1894801" y="438150"/>
                  </a:lnTo>
                  <a:lnTo>
                    <a:pt x="1894979" y="436880"/>
                  </a:lnTo>
                  <a:lnTo>
                    <a:pt x="1896033" y="429260"/>
                  </a:lnTo>
                  <a:lnTo>
                    <a:pt x="1897418" y="427990"/>
                  </a:lnTo>
                  <a:lnTo>
                    <a:pt x="1896630" y="433070"/>
                  </a:lnTo>
                  <a:lnTo>
                    <a:pt x="1897722" y="435610"/>
                  </a:lnTo>
                  <a:lnTo>
                    <a:pt x="1897011" y="433070"/>
                  </a:lnTo>
                  <a:lnTo>
                    <a:pt x="1897481" y="430530"/>
                  </a:lnTo>
                  <a:lnTo>
                    <a:pt x="1898027" y="427990"/>
                  </a:lnTo>
                  <a:lnTo>
                    <a:pt x="1898294" y="426720"/>
                  </a:lnTo>
                  <a:lnTo>
                    <a:pt x="1898688" y="425450"/>
                  </a:lnTo>
                  <a:lnTo>
                    <a:pt x="1899069" y="424180"/>
                  </a:lnTo>
                  <a:lnTo>
                    <a:pt x="1900059" y="421640"/>
                  </a:lnTo>
                  <a:lnTo>
                    <a:pt x="1899297" y="419100"/>
                  </a:lnTo>
                  <a:lnTo>
                    <a:pt x="1898345" y="420370"/>
                  </a:lnTo>
                  <a:lnTo>
                    <a:pt x="1897405" y="422910"/>
                  </a:lnTo>
                  <a:lnTo>
                    <a:pt x="1896643" y="424180"/>
                  </a:lnTo>
                  <a:lnTo>
                    <a:pt x="1896605" y="421640"/>
                  </a:lnTo>
                  <a:lnTo>
                    <a:pt x="1896668" y="416560"/>
                  </a:lnTo>
                  <a:lnTo>
                    <a:pt x="1897176" y="411327"/>
                  </a:lnTo>
                  <a:lnTo>
                    <a:pt x="1896592" y="412750"/>
                  </a:lnTo>
                  <a:lnTo>
                    <a:pt x="1895195" y="416560"/>
                  </a:lnTo>
                  <a:lnTo>
                    <a:pt x="1893760" y="421640"/>
                  </a:lnTo>
                  <a:lnTo>
                    <a:pt x="1893328" y="424459"/>
                  </a:lnTo>
                  <a:lnTo>
                    <a:pt x="1891690" y="426720"/>
                  </a:lnTo>
                  <a:lnTo>
                    <a:pt x="1892490" y="431800"/>
                  </a:lnTo>
                  <a:lnTo>
                    <a:pt x="1892134" y="440690"/>
                  </a:lnTo>
                  <a:lnTo>
                    <a:pt x="1892846" y="439420"/>
                  </a:lnTo>
                  <a:lnTo>
                    <a:pt x="1892427" y="436880"/>
                  </a:lnTo>
                  <a:lnTo>
                    <a:pt x="1894116" y="443547"/>
                  </a:lnTo>
                  <a:lnTo>
                    <a:pt x="1893938" y="443877"/>
                  </a:lnTo>
                  <a:lnTo>
                    <a:pt x="1895322" y="446392"/>
                  </a:lnTo>
                  <a:lnTo>
                    <a:pt x="1894636" y="444500"/>
                  </a:lnTo>
                  <a:lnTo>
                    <a:pt x="1895525" y="445770"/>
                  </a:lnTo>
                  <a:lnTo>
                    <a:pt x="1895119" y="444500"/>
                  </a:lnTo>
                  <a:lnTo>
                    <a:pt x="1895055" y="441960"/>
                  </a:lnTo>
                  <a:lnTo>
                    <a:pt x="1895233" y="441960"/>
                  </a:lnTo>
                  <a:lnTo>
                    <a:pt x="1896478" y="443230"/>
                  </a:lnTo>
                  <a:lnTo>
                    <a:pt x="1898078" y="447040"/>
                  </a:lnTo>
                  <a:lnTo>
                    <a:pt x="1900326" y="449580"/>
                  </a:lnTo>
                  <a:lnTo>
                    <a:pt x="1902523" y="452120"/>
                  </a:lnTo>
                  <a:lnTo>
                    <a:pt x="1905266" y="454660"/>
                  </a:lnTo>
                  <a:lnTo>
                    <a:pt x="1906879" y="455930"/>
                  </a:lnTo>
                  <a:lnTo>
                    <a:pt x="1909711" y="458470"/>
                  </a:lnTo>
                  <a:lnTo>
                    <a:pt x="1911400" y="459740"/>
                  </a:lnTo>
                  <a:lnTo>
                    <a:pt x="1910892" y="461010"/>
                  </a:lnTo>
                  <a:lnTo>
                    <a:pt x="1919770" y="466090"/>
                  </a:lnTo>
                  <a:lnTo>
                    <a:pt x="1910753" y="462280"/>
                  </a:lnTo>
                  <a:lnTo>
                    <a:pt x="1913318" y="464820"/>
                  </a:lnTo>
                  <a:lnTo>
                    <a:pt x="1915960" y="466090"/>
                  </a:lnTo>
                  <a:lnTo>
                    <a:pt x="1918601" y="466090"/>
                  </a:lnTo>
                  <a:lnTo>
                    <a:pt x="1922691" y="468630"/>
                  </a:lnTo>
                  <a:lnTo>
                    <a:pt x="1928901" y="471170"/>
                  </a:lnTo>
                  <a:lnTo>
                    <a:pt x="1932851" y="471170"/>
                  </a:lnTo>
                  <a:lnTo>
                    <a:pt x="1936445" y="472440"/>
                  </a:lnTo>
                  <a:lnTo>
                    <a:pt x="1942211" y="471170"/>
                  </a:lnTo>
                  <a:lnTo>
                    <a:pt x="1950910" y="471170"/>
                  </a:lnTo>
                  <a:lnTo>
                    <a:pt x="1951012" y="472440"/>
                  </a:lnTo>
                  <a:lnTo>
                    <a:pt x="1959775" y="471170"/>
                  </a:lnTo>
                  <a:lnTo>
                    <a:pt x="1977339" y="471170"/>
                  </a:lnTo>
                  <a:lnTo>
                    <a:pt x="1986597" y="472440"/>
                  </a:lnTo>
                  <a:lnTo>
                    <a:pt x="1990305" y="472440"/>
                  </a:lnTo>
                  <a:lnTo>
                    <a:pt x="1994128" y="471170"/>
                  </a:lnTo>
                  <a:lnTo>
                    <a:pt x="2000288" y="472440"/>
                  </a:lnTo>
                  <a:lnTo>
                    <a:pt x="2001456" y="473710"/>
                  </a:lnTo>
                  <a:lnTo>
                    <a:pt x="2006206" y="472440"/>
                  </a:lnTo>
                  <a:lnTo>
                    <a:pt x="2015578" y="474980"/>
                  </a:lnTo>
                  <a:lnTo>
                    <a:pt x="2017649" y="473710"/>
                  </a:lnTo>
                  <a:lnTo>
                    <a:pt x="2020100" y="476250"/>
                  </a:lnTo>
                  <a:lnTo>
                    <a:pt x="2044395" y="476250"/>
                  </a:lnTo>
                  <a:lnTo>
                    <a:pt x="2047468" y="477520"/>
                  </a:lnTo>
                  <a:lnTo>
                    <a:pt x="2048065" y="476250"/>
                  </a:lnTo>
                  <a:lnTo>
                    <a:pt x="2052713" y="477520"/>
                  </a:lnTo>
                  <a:lnTo>
                    <a:pt x="2057171" y="478790"/>
                  </a:lnTo>
                  <a:lnTo>
                    <a:pt x="2061159" y="481330"/>
                  </a:lnTo>
                  <a:lnTo>
                    <a:pt x="2061933" y="480060"/>
                  </a:lnTo>
                  <a:lnTo>
                    <a:pt x="2064042" y="481330"/>
                  </a:lnTo>
                  <a:lnTo>
                    <a:pt x="2065731" y="483870"/>
                  </a:lnTo>
                  <a:lnTo>
                    <a:pt x="2066759" y="487680"/>
                  </a:lnTo>
                  <a:lnTo>
                    <a:pt x="2066937" y="490220"/>
                  </a:lnTo>
                  <a:lnTo>
                    <a:pt x="2066709" y="491490"/>
                  </a:lnTo>
                  <a:lnTo>
                    <a:pt x="2066531" y="492760"/>
                  </a:lnTo>
                  <a:lnTo>
                    <a:pt x="2066061" y="494030"/>
                  </a:lnTo>
                  <a:lnTo>
                    <a:pt x="2065528" y="496570"/>
                  </a:lnTo>
                  <a:lnTo>
                    <a:pt x="2065159" y="495300"/>
                  </a:lnTo>
                  <a:lnTo>
                    <a:pt x="2065794" y="494030"/>
                  </a:lnTo>
                  <a:lnTo>
                    <a:pt x="2066277" y="492760"/>
                  </a:lnTo>
                  <a:lnTo>
                    <a:pt x="2064194" y="496570"/>
                  </a:lnTo>
                  <a:lnTo>
                    <a:pt x="2058873" y="511810"/>
                  </a:lnTo>
                  <a:lnTo>
                    <a:pt x="2056269" y="516890"/>
                  </a:lnTo>
                  <a:lnTo>
                    <a:pt x="2052167" y="519430"/>
                  </a:lnTo>
                  <a:lnTo>
                    <a:pt x="2051062" y="521970"/>
                  </a:lnTo>
                  <a:lnTo>
                    <a:pt x="2048217" y="524510"/>
                  </a:lnTo>
                  <a:lnTo>
                    <a:pt x="2047875" y="524510"/>
                  </a:lnTo>
                  <a:lnTo>
                    <a:pt x="2044915" y="527050"/>
                  </a:lnTo>
                  <a:lnTo>
                    <a:pt x="2046833" y="525780"/>
                  </a:lnTo>
                  <a:lnTo>
                    <a:pt x="2047519" y="525780"/>
                  </a:lnTo>
                  <a:lnTo>
                    <a:pt x="2046198" y="527050"/>
                  </a:lnTo>
                  <a:lnTo>
                    <a:pt x="2042490" y="530860"/>
                  </a:lnTo>
                  <a:lnTo>
                    <a:pt x="2040051" y="530860"/>
                  </a:lnTo>
                  <a:lnTo>
                    <a:pt x="2037626" y="533400"/>
                  </a:lnTo>
                  <a:lnTo>
                    <a:pt x="2040851" y="533400"/>
                  </a:lnTo>
                  <a:lnTo>
                    <a:pt x="2039188" y="535940"/>
                  </a:lnTo>
                  <a:lnTo>
                    <a:pt x="2038667" y="537210"/>
                  </a:lnTo>
                  <a:lnTo>
                    <a:pt x="2035251" y="535940"/>
                  </a:lnTo>
                  <a:lnTo>
                    <a:pt x="2033422" y="542290"/>
                  </a:lnTo>
                  <a:lnTo>
                    <a:pt x="2029206" y="542290"/>
                  </a:lnTo>
                  <a:lnTo>
                    <a:pt x="2028558" y="544830"/>
                  </a:lnTo>
                  <a:lnTo>
                    <a:pt x="2018245" y="552437"/>
                  </a:lnTo>
                  <a:lnTo>
                    <a:pt x="2018449" y="555104"/>
                  </a:lnTo>
                  <a:lnTo>
                    <a:pt x="2018461" y="555244"/>
                  </a:lnTo>
                  <a:lnTo>
                    <a:pt x="2018601" y="555104"/>
                  </a:lnTo>
                  <a:lnTo>
                    <a:pt x="2018550" y="556260"/>
                  </a:lnTo>
                  <a:lnTo>
                    <a:pt x="2018334" y="555358"/>
                  </a:lnTo>
                  <a:lnTo>
                    <a:pt x="2018296" y="555180"/>
                  </a:lnTo>
                  <a:lnTo>
                    <a:pt x="2018144" y="555244"/>
                  </a:lnTo>
                  <a:lnTo>
                    <a:pt x="2018245" y="554990"/>
                  </a:lnTo>
                  <a:lnTo>
                    <a:pt x="2018068" y="555282"/>
                  </a:lnTo>
                  <a:lnTo>
                    <a:pt x="2015832" y="556260"/>
                  </a:lnTo>
                  <a:lnTo>
                    <a:pt x="2013000" y="558800"/>
                  </a:lnTo>
                  <a:lnTo>
                    <a:pt x="2010994" y="561340"/>
                  </a:lnTo>
                  <a:lnTo>
                    <a:pt x="2008657" y="560070"/>
                  </a:lnTo>
                  <a:lnTo>
                    <a:pt x="2004593" y="565899"/>
                  </a:lnTo>
                  <a:lnTo>
                    <a:pt x="2004593" y="568960"/>
                  </a:lnTo>
                  <a:lnTo>
                    <a:pt x="2004390" y="570230"/>
                  </a:lnTo>
                  <a:lnTo>
                    <a:pt x="2003907" y="570230"/>
                  </a:lnTo>
                  <a:lnTo>
                    <a:pt x="2000478" y="572770"/>
                  </a:lnTo>
                  <a:lnTo>
                    <a:pt x="2002688" y="568960"/>
                  </a:lnTo>
                  <a:lnTo>
                    <a:pt x="2003755" y="567690"/>
                  </a:lnTo>
                  <a:lnTo>
                    <a:pt x="2004098" y="567690"/>
                  </a:lnTo>
                  <a:lnTo>
                    <a:pt x="2004555" y="568960"/>
                  </a:lnTo>
                  <a:lnTo>
                    <a:pt x="2004593" y="565899"/>
                  </a:lnTo>
                  <a:lnTo>
                    <a:pt x="2004225" y="566420"/>
                  </a:lnTo>
                  <a:lnTo>
                    <a:pt x="1999856" y="567690"/>
                  </a:lnTo>
                  <a:lnTo>
                    <a:pt x="1998218" y="567690"/>
                  </a:lnTo>
                  <a:lnTo>
                    <a:pt x="1993214" y="572770"/>
                  </a:lnTo>
                  <a:lnTo>
                    <a:pt x="1994077" y="570230"/>
                  </a:lnTo>
                  <a:lnTo>
                    <a:pt x="1987740" y="576580"/>
                  </a:lnTo>
                  <a:lnTo>
                    <a:pt x="1987435" y="575310"/>
                  </a:lnTo>
                  <a:lnTo>
                    <a:pt x="1984756" y="577850"/>
                  </a:lnTo>
                  <a:lnTo>
                    <a:pt x="1981149" y="581660"/>
                  </a:lnTo>
                  <a:lnTo>
                    <a:pt x="1975180" y="581660"/>
                  </a:lnTo>
                  <a:lnTo>
                    <a:pt x="1967382" y="586740"/>
                  </a:lnTo>
                  <a:lnTo>
                    <a:pt x="1957959" y="590550"/>
                  </a:lnTo>
                  <a:lnTo>
                    <a:pt x="1950656" y="593090"/>
                  </a:lnTo>
                  <a:lnTo>
                    <a:pt x="1935543" y="598170"/>
                  </a:lnTo>
                  <a:lnTo>
                    <a:pt x="1928418" y="599440"/>
                  </a:lnTo>
                  <a:lnTo>
                    <a:pt x="1932774" y="601980"/>
                  </a:lnTo>
                  <a:lnTo>
                    <a:pt x="1919871" y="599440"/>
                  </a:lnTo>
                  <a:lnTo>
                    <a:pt x="1919859" y="601980"/>
                  </a:lnTo>
                  <a:lnTo>
                    <a:pt x="1916150" y="601980"/>
                  </a:lnTo>
                  <a:lnTo>
                    <a:pt x="1918792" y="600710"/>
                  </a:lnTo>
                  <a:lnTo>
                    <a:pt x="1911438" y="601980"/>
                  </a:lnTo>
                  <a:lnTo>
                    <a:pt x="1902802" y="601980"/>
                  </a:lnTo>
                  <a:lnTo>
                    <a:pt x="1907451" y="594360"/>
                  </a:lnTo>
                  <a:lnTo>
                    <a:pt x="1907768" y="586740"/>
                  </a:lnTo>
                  <a:lnTo>
                    <a:pt x="1910575" y="579120"/>
                  </a:lnTo>
                  <a:lnTo>
                    <a:pt x="1911375" y="577850"/>
                  </a:lnTo>
                  <a:lnTo>
                    <a:pt x="1909102" y="579120"/>
                  </a:lnTo>
                  <a:lnTo>
                    <a:pt x="1905952" y="581660"/>
                  </a:lnTo>
                  <a:lnTo>
                    <a:pt x="1902853" y="588010"/>
                  </a:lnTo>
                  <a:lnTo>
                    <a:pt x="1894319" y="595630"/>
                  </a:lnTo>
                  <a:lnTo>
                    <a:pt x="1895665" y="598170"/>
                  </a:lnTo>
                  <a:lnTo>
                    <a:pt x="1893747" y="599440"/>
                  </a:lnTo>
                  <a:lnTo>
                    <a:pt x="1892503" y="600710"/>
                  </a:lnTo>
                  <a:lnTo>
                    <a:pt x="1891703" y="600710"/>
                  </a:lnTo>
                  <a:lnTo>
                    <a:pt x="1891030" y="601980"/>
                  </a:lnTo>
                  <a:lnTo>
                    <a:pt x="1890433" y="601980"/>
                  </a:lnTo>
                  <a:lnTo>
                    <a:pt x="1888858" y="600710"/>
                  </a:lnTo>
                  <a:lnTo>
                    <a:pt x="1888858" y="605790"/>
                  </a:lnTo>
                  <a:lnTo>
                    <a:pt x="1888705" y="605790"/>
                  </a:lnTo>
                  <a:lnTo>
                    <a:pt x="1887321" y="604520"/>
                  </a:lnTo>
                  <a:lnTo>
                    <a:pt x="1888693" y="604520"/>
                  </a:lnTo>
                  <a:lnTo>
                    <a:pt x="1888858" y="605790"/>
                  </a:lnTo>
                  <a:lnTo>
                    <a:pt x="1888858" y="600710"/>
                  </a:lnTo>
                  <a:lnTo>
                    <a:pt x="1888210" y="600189"/>
                  </a:lnTo>
                  <a:lnTo>
                    <a:pt x="1888210" y="603250"/>
                  </a:lnTo>
                  <a:lnTo>
                    <a:pt x="1886026" y="603250"/>
                  </a:lnTo>
                  <a:lnTo>
                    <a:pt x="1887245" y="604520"/>
                  </a:lnTo>
                  <a:lnTo>
                    <a:pt x="1886127" y="604520"/>
                  </a:lnTo>
                  <a:lnTo>
                    <a:pt x="1884984" y="603250"/>
                  </a:lnTo>
                  <a:lnTo>
                    <a:pt x="1885315" y="603250"/>
                  </a:lnTo>
                  <a:lnTo>
                    <a:pt x="1883727" y="601980"/>
                  </a:lnTo>
                  <a:lnTo>
                    <a:pt x="1882749" y="601980"/>
                  </a:lnTo>
                  <a:lnTo>
                    <a:pt x="1882267" y="600710"/>
                  </a:lnTo>
                  <a:lnTo>
                    <a:pt x="1881746" y="599440"/>
                  </a:lnTo>
                  <a:lnTo>
                    <a:pt x="1881200" y="596900"/>
                  </a:lnTo>
                  <a:lnTo>
                    <a:pt x="1883079" y="599440"/>
                  </a:lnTo>
                  <a:lnTo>
                    <a:pt x="1885543" y="601980"/>
                  </a:lnTo>
                  <a:lnTo>
                    <a:pt x="1888210" y="603250"/>
                  </a:lnTo>
                  <a:lnTo>
                    <a:pt x="1888210" y="600189"/>
                  </a:lnTo>
                  <a:lnTo>
                    <a:pt x="1887296" y="599440"/>
                  </a:lnTo>
                  <a:lnTo>
                    <a:pt x="1886204" y="598170"/>
                  </a:lnTo>
                  <a:lnTo>
                    <a:pt x="1883029" y="596900"/>
                  </a:lnTo>
                  <a:lnTo>
                    <a:pt x="1882978" y="595337"/>
                  </a:lnTo>
                  <a:lnTo>
                    <a:pt x="1882724" y="593090"/>
                  </a:lnTo>
                  <a:lnTo>
                    <a:pt x="1884299" y="595337"/>
                  </a:lnTo>
                  <a:lnTo>
                    <a:pt x="1883829" y="593090"/>
                  </a:lnTo>
                  <a:lnTo>
                    <a:pt x="1883676" y="593090"/>
                  </a:lnTo>
                  <a:lnTo>
                    <a:pt x="1882749" y="590550"/>
                  </a:lnTo>
                  <a:lnTo>
                    <a:pt x="1880730" y="586740"/>
                  </a:lnTo>
                  <a:lnTo>
                    <a:pt x="1875409" y="582930"/>
                  </a:lnTo>
                  <a:lnTo>
                    <a:pt x="1868297" y="582930"/>
                  </a:lnTo>
                  <a:lnTo>
                    <a:pt x="1865566" y="584200"/>
                  </a:lnTo>
                  <a:lnTo>
                    <a:pt x="1864334" y="585470"/>
                  </a:lnTo>
                  <a:lnTo>
                    <a:pt x="1862683" y="585470"/>
                  </a:lnTo>
                  <a:lnTo>
                    <a:pt x="1859026" y="590550"/>
                  </a:lnTo>
                  <a:lnTo>
                    <a:pt x="1859000" y="591820"/>
                  </a:lnTo>
                  <a:lnTo>
                    <a:pt x="1856498" y="595630"/>
                  </a:lnTo>
                  <a:lnTo>
                    <a:pt x="1856193" y="598170"/>
                  </a:lnTo>
                  <a:lnTo>
                    <a:pt x="1856155" y="599440"/>
                  </a:lnTo>
                  <a:lnTo>
                    <a:pt x="1856041" y="604520"/>
                  </a:lnTo>
                  <a:lnTo>
                    <a:pt x="1856155" y="605790"/>
                  </a:lnTo>
                  <a:lnTo>
                    <a:pt x="1857336" y="609600"/>
                  </a:lnTo>
                  <a:lnTo>
                    <a:pt x="1857108" y="607060"/>
                  </a:lnTo>
                  <a:lnTo>
                    <a:pt x="1860372" y="610870"/>
                  </a:lnTo>
                  <a:lnTo>
                    <a:pt x="1859153" y="614680"/>
                  </a:lnTo>
                  <a:lnTo>
                    <a:pt x="1863382" y="619760"/>
                  </a:lnTo>
                  <a:lnTo>
                    <a:pt x="1863051" y="619760"/>
                  </a:lnTo>
                  <a:lnTo>
                    <a:pt x="1864842" y="622300"/>
                  </a:lnTo>
                  <a:lnTo>
                    <a:pt x="1866290" y="624840"/>
                  </a:lnTo>
                  <a:lnTo>
                    <a:pt x="1867484" y="626110"/>
                  </a:lnTo>
                  <a:lnTo>
                    <a:pt x="1863191" y="631190"/>
                  </a:lnTo>
                  <a:lnTo>
                    <a:pt x="1858759" y="635000"/>
                  </a:lnTo>
                  <a:lnTo>
                    <a:pt x="1849882" y="645160"/>
                  </a:lnTo>
                  <a:lnTo>
                    <a:pt x="1845983" y="648970"/>
                  </a:lnTo>
                  <a:lnTo>
                    <a:pt x="1842160" y="651510"/>
                  </a:lnTo>
                  <a:lnTo>
                    <a:pt x="1832762" y="652780"/>
                  </a:lnTo>
                  <a:lnTo>
                    <a:pt x="1829663" y="651510"/>
                  </a:lnTo>
                  <a:lnTo>
                    <a:pt x="1825777" y="650240"/>
                  </a:lnTo>
                  <a:lnTo>
                    <a:pt x="1821141" y="647700"/>
                  </a:lnTo>
                  <a:lnTo>
                    <a:pt x="1817243" y="646430"/>
                  </a:lnTo>
                  <a:lnTo>
                    <a:pt x="1810969" y="641350"/>
                  </a:lnTo>
                  <a:lnTo>
                    <a:pt x="1803247" y="638810"/>
                  </a:lnTo>
                  <a:lnTo>
                    <a:pt x="1803247" y="632460"/>
                  </a:lnTo>
                  <a:lnTo>
                    <a:pt x="1803247" y="629920"/>
                  </a:lnTo>
                  <a:lnTo>
                    <a:pt x="1802447" y="629920"/>
                  </a:lnTo>
                  <a:lnTo>
                    <a:pt x="1800860" y="632460"/>
                  </a:lnTo>
                  <a:lnTo>
                    <a:pt x="1799336" y="632460"/>
                  </a:lnTo>
                  <a:lnTo>
                    <a:pt x="1796973" y="629920"/>
                  </a:lnTo>
                  <a:lnTo>
                    <a:pt x="1794649" y="629920"/>
                  </a:lnTo>
                  <a:lnTo>
                    <a:pt x="1796973" y="627380"/>
                  </a:lnTo>
                  <a:lnTo>
                    <a:pt x="1796973" y="626110"/>
                  </a:lnTo>
                  <a:lnTo>
                    <a:pt x="1796173" y="626110"/>
                  </a:lnTo>
                  <a:lnTo>
                    <a:pt x="1796173" y="624840"/>
                  </a:lnTo>
                  <a:lnTo>
                    <a:pt x="1795449" y="623570"/>
                  </a:lnTo>
                  <a:lnTo>
                    <a:pt x="1793062" y="622300"/>
                  </a:lnTo>
                  <a:lnTo>
                    <a:pt x="1792338" y="621030"/>
                  </a:lnTo>
                  <a:lnTo>
                    <a:pt x="1789176" y="614680"/>
                  </a:lnTo>
                  <a:lnTo>
                    <a:pt x="1787093" y="609600"/>
                  </a:lnTo>
                  <a:lnTo>
                    <a:pt x="1786064" y="607060"/>
                  </a:lnTo>
                  <a:lnTo>
                    <a:pt x="1784680" y="603250"/>
                  </a:lnTo>
                  <a:lnTo>
                    <a:pt x="1783753" y="600710"/>
                  </a:lnTo>
                  <a:lnTo>
                    <a:pt x="1783753" y="598170"/>
                  </a:lnTo>
                  <a:lnTo>
                    <a:pt x="1785340" y="596900"/>
                  </a:lnTo>
                  <a:lnTo>
                    <a:pt x="1786064" y="594360"/>
                  </a:lnTo>
                  <a:lnTo>
                    <a:pt x="1786864" y="593090"/>
                  </a:lnTo>
                  <a:lnTo>
                    <a:pt x="1782965" y="591820"/>
                  </a:lnTo>
                  <a:lnTo>
                    <a:pt x="1783753" y="596900"/>
                  </a:lnTo>
                  <a:lnTo>
                    <a:pt x="1782165" y="596900"/>
                  </a:lnTo>
                  <a:lnTo>
                    <a:pt x="1779066" y="587590"/>
                  </a:lnTo>
                  <a:lnTo>
                    <a:pt x="1779066" y="608330"/>
                  </a:lnTo>
                  <a:lnTo>
                    <a:pt x="1777542" y="609600"/>
                  </a:lnTo>
                  <a:lnTo>
                    <a:pt x="1773643" y="609600"/>
                  </a:lnTo>
                  <a:lnTo>
                    <a:pt x="1774253" y="607060"/>
                  </a:lnTo>
                  <a:lnTo>
                    <a:pt x="1775167" y="603250"/>
                  </a:lnTo>
                  <a:lnTo>
                    <a:pt x="1779066" y="608330"/>
                  </a:lnTo>
                  <a:lnTo>
                    <a:pt x="1779066" y="587590"/>
                  </a:lnTo>
                  <a:lnTo>
                    <a:pt x="1778787" y="586740"/>
                  </a:lnTo>
                  <a:lnTo>
                    <a:pt x="1778546" y="585470"/>
                  </a:lnTo>
                  <a:lnTo>
                    <a:pt x="1776641" y="575310"/>
                  </a:lnTo>
                  <a:lnTo>
                    <a:pt x="1776387" y="572770"/>
                  </a:lnTo>
                  <a:lnTo>
                    <a:pt x="1775498" y="563880"/>
                  </a:lnTo>
                  <a:lnTo>
                    <a:pt x="1775167" y="552450"/>
                  </a:lnTo>
                  <a:lnTo>
                    <a:pt x="1779854" y="552450"/>
                  </a:lnTo>
                  <a:lnTo>
                    <a:pt x="1776755" y="549910"/>
                  </a:lnTo>
                  <a:lnTo>
                    <a:pt x="1776755" y="547370"/>
                  </a:lnTo>
                  <a:lnTo>
                    <a:pt x="1777542" y="544830"/>
                  </a:lnTo>
                  <a:lnTo>
                    <a:pt x="1778342" y="543560"/>
                  </a:lnTo>
                  <a:lnTo>
                    <a:pt x="1779066" y="541020"/>
                  </a:lnTo>
                  <a:lnTo>
                    <a:pt x="1780654" y="538480"/>
                  </a:lnTo>
                  <a:lnTo>
                    <a:pt x="1779866" y="537210"/>
                  </a:lnTo>
                  <a:lnTo>
                    <a:pt x="1781441" y="534670"/>
                  </a:lnTo>
                  <a:lnTo>
                    <a:pt x="1787652" y="532130"/>
                  </a:lnTo>
                  <a:lnTo>
                    <a:pt x="1782165" y="529590"/>
                  </a:lnTo>
                  <a:lnTo>
                    <a:pt x="1782165" y="527050"/>
                  </a:lnTo>
                  <a:lnTo>
                    <a:pt x="1782965" y="525780"/>
                  </a:lnTo>
                  <a:lnTo>
                    <a:pt x="1784540" y="525780"/>
                  </a:lnTo>
                  <a:lnTo>
                    <a:pt x="1787652" y="524510"/>
                  </a:lnTo>
                  <a:lnTo>
                    <a:pt x="1787652" y="521970"/>
                  </a:lnTo>
                  <a:lnTo>
                    <a:pt x="1791716" y="514350"/>
                  </a:lnTo>
                  <a:lnTo>
                    <a:pt x="1795716" y="506730"/>
                  </a:lnTo>
                  <a:lnTo>
                    <a:pt x="1799590" y="500380"/>
                  </a:lnTo>
                  <a:lnTo>
                    <a:pt x="1803247" y="492760"/>
                  </a:lnTo>
                  <a:lnTo>
                    <a:pt x="1806016" y="485140"/>
                  </a:lnTo>
                  <a:lnTo>
                    <a:pt x="1807857" y="480060"/>
                  </a:lnTo>
                  <a:lnTo>
                    <a:pt x="1810245" y="473710"/>
                  </a:lnTo>
                  <a:lnTo>
                    <a:pt x="1810308" y="470954"/>
                  </a:lnTo>
                  <a:lnTo>
                    <a:pt x="1810969" y="468630"/>
                  </a:lnTo>
                  <a:lnTo>
                    <a:pt x="1811756" y="467360"/>
                  </a:lnTo>
                  <a:lnTo>
                    <a:pt x="1812556" y="466090"/>
                  </a:lnTo>
                  <a:lnTo>
                    <a:pt x="1812556" y="464820"/>
                  </a:lnTo>
                  <a:lnTo>
                    <a:pt x="1811756" y="464820"/>
                  </a:lnTo>
                  <a:lnTo>
                    <a:pt x="1810245" y="467360"/>
                  </a:lnTo>
                  <a:lnTo>
                    <a:pt x="1805559" y="467360"/>
                  </a:lnTo>
                  <a:lnTo>
                    <a:pt x="1805559" y="480060"/>
                  </a:lnTo>
                  <a:lnTo>
                    <a:pt x="1800860" y="485140"/>
                  </a:lnTo>
                  <a:lnTo>
                    <a:pt x="1800072" y="485140"/>
                  </a:lnTo>
                  <a:lnTo>
                    <a:pt x="1800072" y="481330"/>
                  </a:lnTo>
                  <a:lnTo>
                    <a:pt x="1801660" y="480060"/>
                  </a:lnTo>
                  <a:lnTo>
                    <a:pt x="1805559" y="480060"/>
                  </a:lnTo>
                  <a:lnTo>
                    <a:pt x="1805559" y="467360"/>
                  </a:lnTo>
                  <a:lnTo>
                    <a:pt x="1807870" y="463550"/>
                  </a:lnTo>
                  <a:lnTo>
                    <a:pt x="1807857" y="462280"/>
                  </a:lnTo>
                  <a:lnTo>
                    <a:pt x="1808657" y="459740"/>
                  </a:lnTo>
                  <a:lnTo>
                    <a:pt x="1808657" y="458470"/>
                  </a:lnTo>
                  <a:lnTo>
                    <a:pt x="1812556" y="457200"/>
                  </a:lnTo>
                  <a:lnTo>
                    <a:pt x="1814868" y="457200"/>
                  </a:lnTo>
                  <a:lnTo>
                    <a:pt x="1816442" y="458470"/>
                  </a:lnTo>
                  <a:lnTo>
                    <a:pt x="1816709" y="457200"/>
                  </a:lnTo>
                  <a:lnTo>
                    <a:pt x="1817243" y="454660"/>
                  </a:lnTo>
                  <a:lnTo>
                    <a:pt x="1810969" y="453390"/>
                  </a:lnTo>
                  <a:lnTo>
                    <a:pt x="1810969" y="450850"/>
                  </a:lnTo>
                  <a:lnTo>
                    <a:pt x="1815668" y="450850"/>
                  </a:lnTo>
                  <a:lnTo>
                    <a:pt x="1817243" y="449580"/>
                  </a:lnTo>
                  <a:lnTo>
                    <a:pt x="1817966" y="450850"/>
                  </a:lnTo>
                  <a:lnTo>
                    <a:pt x="1817243" y="450850"/>
                  </a:lnTo>
                  <a:lnTo>
                    <a:pt x="1818767" y="452120"/>
                  </a:lnTo>
                  <a:lnTo>
                    <a:pt x="1819948" y="449580"/>
                  </a:lnTo>
                  <a:lnTo>
                    <a:pt x="1821141" y="447040"/>
                  </a:lnTo>
                  <a:lnTo>
                    <a:pt x="1824240" y="443230"/>
                  </a:lnTo>
                  <a:lnTo>
                    <a:pt x="1826552" y="438150"/>
                  </a:lnTo>
                  <a:lnTo>
                    <a:pt x="1828139" y="434340"/>
                  </a:lnTo>
                  <a:lnTo>
                    <a:pt x="1828863" y="429260"/>
                  </a:lnTo>
                  <a:lnTo>
                    <a:pt x="1832762" y="425450"/>
                  </a:lnTo>
                  <a:lnTo>
                    <a:pt x="1833562" y="425450"/>
                  </a:lnTo>
                  <a:lnTo>
                    <a:pt x="1834349" y="424180"/>
                  </a:lnTo>
                  <a:lnTo>
                    <a:pt x="1834349" y="421640"/>
                  </a:lnTo>
                  <a:lnTo>
                    <a:pt x="1835873" y="417830"/>
                  </a:lnTo>
                  <a:lnTo>
                    <a:pt x="1838248" y="414020"/>
                  </a:lnTo>
                  <a:lnTo>
                    <a:pt x="1838490" y="412750"/>
                  </a:lnTo>
                  <a:lnTo>
                    <a:pt x="1838972" y="410210"/>
                  </a:lnTo>
                  <a:lnTo>
                    <a:pt x="1840560" y="408940"/>
                  </a:lnTo>
                  <a:lnTo>
                    <a:pt x="1840560" y="406400"/>
                  </a:lnTo>
                  <a:lnTo>
                    <a:pt x="1842160" y="405130"/>
                  </a:lnTo>
                  <a:lnTo>
                    <a:pt x="1842160" y="402590"/>
                  </a:lnTo>
                  <a:lnTo>
                    <a:pt x="1840560" y="400050"/>
                  </a:lnTo>
                  <a:lnTo>
                    <a:pt x="1844459" y="397510"/>
                  </a:lnTo>
                  <a:lnTo>
                    <a:pt x="1845475" y="392430"/>
                  </a:lnTo>
                  <a:lnTo>
                    <a:pt x="1845983" y="389890"/>
                  </a:lnTo>
                  <a:lnTo>
                    <a:pt x="1847164" y="388620"/>
                  </a:lnTo>
                  <a:lnTo>
                    <a:pt x="1848358" y="387350"/>
                  </a:lnTo>
                  <a:lnTo>
                    <a:pt x="1847570" y="384810"/>
                  </a:lnTo>
                  <a:lnTo>
                    <a:pt x="1847570" y="381000"/>
                  </a:lnTo>
                  <a:lnTo>
                    <a:pt x="1849145" y="382270"/>
                  </a:lnTo>
                  <a:lnTo>
                    <a:pt x="1849780" y="381000"/>
                  </a:lnTo>
                  <a:lnTo>
                    <a:pt x="1856155" y="368300"/>
                  </a:lnTo>
                  <a:lnTo>
                    <a:pt x="1856879" y="367030"/>
                  </a:lnTo>
                  <a:lnTo>
                    <a:pt x="1858467" y="365760"/>
                  </a:lnTo>
                  <a:lnTo>
                    <a:pt x="1858467" y="363220"/>
                  </a:lnTo>
                  <a:lnTo>
                    <a:pt x="1857667" y="358140"/>
                  </a:lnTo>
                  <a:lnTo>
                    <a:pt x="1862366" y="353060"/>
                  </a:lnTo>
                  <a:lnTo>
                    <a:pt x="1863877" y="349250"/>
                  </a:lnTo>
                  <a:lnTo>
                    <a:pt x="1865782" y="344170"/>
                  </a:lnTo>
                  <a:lnTo>
                    <a:pt x="1866265" y="342900"/>
                  </a:lnTo>
                  <a:lnTo>
                    <a:pt x="1868335" y="340360"/>
                  </a:lnTo>
                  <a:lnTo>
                    <a:pt x="1869363" y="339090"/>
                  </a:lnTo>
                  <a:lnTo>
                    <a:pt x="1870151" y="332740"/>
                  </a:lnTo>
                  <a:lnTo>
                    <a:pt x="1870951" y="330200"/>
                  </a:lnTo>
                  <a:lnTo>
                    <a:pt x="1870151" y="327660"/>
                  </a:lnTo>
                  <a:lnTo>
                    <a:pt x="1868563" y="325120"/>
                  </a:lnTo>
                  <a:lnTo>
                    <a:pt x="1870151" y="325120"/>
                  </a:lnTo>
                  <a:lnTo>
                    <a:pt x="1874050" y="326390"/>
                  </a:lnTo>
                  <a:lnTo>
                    <a:pt x="1874774" y="325120"/>
                  </a:lnTo>
                  <a:lnTo>
                    <a:pt x="1875574" y="318770"/>
                  </a:lnTo>
                  <a:lnTo>
                    <a:pt x="1876361" y="316230"/>
                  </a:lnTo>
                  <a:lnTo>
                    <a:pt x="1877161" y="312420"/>
                  </a:lnTo>
                  <a:lnTo>
                    <a:pt x="1878317" y="311150"/>
                  </a:lnTo>
                  <a:lnTo>
                    <a:pt x="1879473" y="309880"/>
                  </a:lnTo>
                  <a:lnTo>
                    <a:pt x="1880260" y="307340"/>
                  </a:lnTo>
                  <a:lnTo>
                    <a:pt x="1882571" y="303530"/>
                  </a:lnTo>
                  <a:lnTo>
                    <a:pt x="1884159" y="298450"/>
                  </a:lnTo>
                  <a:lnTo>
                    <a:pt x="1886470" y="293370"/>
                  </a:lnTo>
                  <a:lnTo>
                    <a:pt x="1888058" y="292100"/>
                  </a:lnTo>
                  <a:lnTo>
                    <a:pt x="1889582" y="289560"/>
                  </a:lnTo>
                  <a:lnTo>
                    <a:pt x="1887258" y="287020"/>
                  </a:lnTo>
                  <a:lnTo>
                    <a:pt x="1889582" y="284480"/>
                  </a:lnTo>
                  <a:lnTo>
                    <a:pt x="1888782" y="283210"/>
                  </a:lnTo>
                  <a:lnTo>
                    <a:pt x="1887258" y="281940"/>
                  </a:lnTo>
                  <a:lnTo>
                    <a:pt x="1891157" y="280670"/>
                  </a:lnTo>
                  <a:lnTo>
                    <a:pt x="1890369" y="278130"/>
                  </a:lnTo>
                  <a:lnTo>
                    <a:pt x="1891944" y="275590"/>
                  </a:lnTo>
                  <a:lnTo>
                    <a:pt x="1893468" y="273050"/>
                  </a:lnTo>
                  <a:lnTo>
                    <a:pt x="1893862" y="271780"/>
                  </a:lnTo>
                  <a:lnTo>
                    <a:pt x="1895055" y="267970"/>
                  </a:lnTo>
                  <a:lnTo>
                    <a:pt x="1896579" y="262890"/>
                  </a:lnTo>
                  <a:lnTo>
                    <a:pt x="1897367" y="257810"/>
                  </a:lnTo>
                  <a:lnTo>
                    <a:pt x="1899678" y="252730"/>
                  </a:lnTo>
                  <a:lnTo>
                    <a:pt x="1899678" y="250190"/>
                  </a:lnTo>
                  <a:lnTo>
                    <a:pt x="1902053" y="247650"/>
                  </a:lnTo>
                  <a:lnTo>
                    <a:pt x="1898167" y="247650"/>
                  </a:lnTo>
                  <a:lnTo>
                    <a:pt x="1900478" y="245110"/>
                  </a:lnTo>
                  <a:lnTo>
                    <a:pt x="1902548" y="242570"/>
                  </a:lnTo>
                  <a:lnTo>
                    <a:pt x="1903577" y="241300"/>
                  </a:lnTo>
                  <a:lnTo>
                    <a:pt x="1905952" y="238760"/>
                  </a:lnTo>
                  <a:lnTo>
                    <a:pt x="1902853" y="236220"/>
                  </a:lnTo>
                  <a:lnTo>
                    <a:pt x="1902853" y="233680"/>
                  </a:lnTo>
                  <a:lnTo>
                    <a:pt x="1903577" y="233680"/>
                  </a:lnTo>
                  <a:lnTo>
                    <a:pt x="1904365" y="229870"/>
                  </a:lnTo>
                  <a:lnTo>
                    <a:pt x="1906689" y="227330"/>
                  </a:lnTo>
                  <a:lnTo>
                    <a:pt x="1908276" y="223520"/>
                  </a:lnTo>
                  <a:lnTo>
                    <a:pt x="1909051" y="223520"/>
                  </a:lnTo>
                  <a:lnTo>
                    <a:pt x="1909064" y="220980"/>
                  </a:lnTo>
                  <a:lnTo>
                    <a:pt x="1909851" y="220980"/>
                  </a:lnTo>
                  <a:lnTo>
                    <a:pt x="1911375" y="217170"/>
                  </a:lnTo>
                  <a:lnTo>
                    <a:pt x="1912962" y="215900"/>
                  </a:lnTo>
                  <a:lnTo>
                    <a:pt x="1912962" y="214630"/>
                  </a:lnTo>
                  <a:lnTo>
                    <a:pt x="1913686" y="214630"/>
                  </a:lnTo>
                  <a:lnTo>
                    <a:pt x="1912962" y="213360"/>
                  </a:lnTo>
                  <a:lnTo>
                    <a:pt x="1909851" y="214630"/>
                  </a:lnTo>
                  <a:lnTo>
                    <a:pt x="1909064" y="214630"/>
                  </a:lnTo>
                  <a:lnTo>
                    <a:pt x="1907476" y="217170"/>
                  </a:lnTo>
                  <a:lnTo>
                    <a:pt x="1907476" y="213360"/>
                  </a:lnTo>
                  <a:lnTo>
                    <a:pt x="1909851" y="209550"/>
                  </a:lnTo>
                  <a:lnTo>
                    <a:pt x="1910588" y="204470"/>
                  </a:lnTo>
                  <a:lnTo>
                    <a:pt x="1910575" y="200660"/>
                  </a:lnTo>
                  <a:lnTo>
                    <a:pt x="1909851" y="199390"/>
                  </a:lnTo>
                  <a:lnTo>
                    <a:pt x="1907476" y="203200"/>
                  </a:lnTo>
                  <a:lnTo>
                    <a:pt x="1908276" y="204470"/>
                  </a:lnTo>
                  <a:lnTo>
                    <a:pt x="1908263" y="208280"/>
                  </a:lnTo>
                  <a:lnTo>
                    <a:pt x="1907476" y="210820"/>
                  </a:lnTo>
                  <a:lnTo>
                    <a:pt x="1902053" y="212090"/>
                  </a:lnTo>
                  <a:lnTo>
                    <a:pt x="1905165" y="217170"/>
                  </a:lnTo>
                  <a:lnTo>
                    <a:pt x="1902853" y="217652"/>
                  </a:lnTo>
                  <a:lnTo>
                    <a:pt x="1902853" y="219710"/>
                  </a:lnTo>
                  <a:lnTo>
                    <a:pt x="1898954" y="232410"/>
                  </a:lnTo>
                  <a:lnTo>
                    <a:pt x="1895055" y="233680"/>
                  </a:lnTo>
                  <a:lnTo>
                    <a:pt x="1895779" y="228600"/>
                  </a:lnTo>
                  <a:lnTo>
                    <a:pt x="1895779" y="226060"/>
                  </a:lnTo>
                  <a:lnTo>
                    <a:pt x="1897367" y="224790"/>
                  </a:lnTo>
                  <a:lnTo>
                    <a:pt x="1898167" y="222250"/>
                  </a:lnTo>
                  <a:lnTo>
                    <a:pt x="1899691" y="220980"/>
                  </a:lnTo>
                  <a:lnTo>
                    <a:pt x="1901266" y="219710"/>
                  </a:lnTo>
                  <a:lnTo>
                    <a:pt x="1902053" y="218440"/>
                  </a:lnTo>
                  <a:lnTo>
                    <a:pt x="1902853" y="219710"/>
                  </a:lnTo>
                  <a:lnTo>
                    <a:pt x="1902853" y="217652"/>
                  </a:lnTo>
                  <a:lnTo>
                    <a:pt x="1898954" y="218440"/>
                  </a:lnTo>
                  <a:lnTo>
                    <a:pt x="1899678" y="213360"/>
                  </a:lnTo>
                  <a:lnTo>
                    <a:pt x="1896579" y="212090"/>
                  </a:lnTo>
                  <a:lnTo>
                    <a:pt x="1895779" y="214630"/>
                  </a:lnTo>
                  <a:lnTo>
                    <a:pt x="1895055" y="217170"/>
                  </a:lnTo>
                  <a:lnTo>
                    <a:pt x="1894255" y="218440"/>
                  </a:lnTo>
                  <a:lnTo>
                    <a:pt x="1894268" y="220980"/>
                  </a:lnTo>
                  <a:lnTo>
                    <a:pt x="1892681" y="223520"/>
                  </a:lnTo>
                  <a:lnTo>
                    <a:pt x="1892681" y="226060"/>
                  </a:lnTo>
                  <a:lnTo>
                    <a:pt x="1891944" y="228600"/>
                  </a:lnTo>
                  <a:lnTo>
                    <a:pt x="1892681" y="229870"/>
                  </a:lnTo>
                  <a:lnTo>
                    <a:pt x="1893468" y="231140"/>
                  </a:lnTo>
                  <a:lnTo>
                    <a:pt x="1891957" y="233680"/>
                  </a:lnTo>
                  <a:lnTo>
                    <a:pt x="1891944" y="242570"/>
                  </a:lnTo>
                  <a:lnTo>
                    <a:pt x="1890369" y="254000"/>
                  </a:lnTo>
                  <a:lnTo>
                    <a:pt x="1891169" y="259080"/>
                  </a:lnTo>
                  <a:lnTo>
                    <a:pt x="1885670" y="264160"/>
                  </a:lnTo>
                  <a:lnTo>
                    <a:pt x="1884946" y="269240"/>
                  </a:lnTo>
                  <a:lnTo>
                    <a:pt x="1884159" y="270510"/>
                  </a:lnTo>
                  <a:lnTo>
                    <a:pt x="1882571" y="271780"/>
                  </a:lnTo>
                  <a:lnTo>
                    <a:pt x="1881060" y="271780"/>
                  </a:lnTo>
                  <a:lnTo>
                    <a:pt x="1881784" y="267970"/>
                  </a:lnTo>
                  <a:lnTo>
                    <a:pt x="1882571" y="264160"/>
                  </a:lnTo>
                  <a:lnTo>
                    <a:pt x="1884159" y="260350"/>
                  </a:lnTo>
                  <a:lnTo>
                    <a:pt x="1884159" y="256540"/>
                  </a:lnTo>
                  <a:lnTo>
                    <a:pt x="1885670" y="252730"/>
                  </a:lnTo>
                  <a:lnTo>
                    <a:pt x="1887270" y="250190"/>
                  </a:lnTo>
                  <a:lnTo>
                    <a:pt x="1890369" y="242570"/>
                  </a:lnTo>
                  <a:lnTo>
                    <a:pt x="1891944" y="242570"/>
                  </a:lnTo>
                  <a:lnTo>
                    <a:pt x="1891944" y="233680"/>
                  </a:lnTo>
                  <a:lnTo>
                    <a:pt x="1890369" y="233680"/>
                  </a:lnTo>
                  <a:lnTo>
                    <a:pt x="1888058" y="236220"/>
                  </a:lnTo>
                  <a:lnTo>
                    <a:pt x="1887258" y="237490"/>
                  </a:lnTo>
                  <a:lnTo>
                    <a:pt x="1887258" y="240030"/>
                  </a:lnTo>
                  <a:lnTo>
                    <a:pt x="1885670" y="243840"/>
                  </a:lnTo>
                  <a:lnTo>
                    <a:pt x="1884159" y="250190"/>
                  </a:lnTo>
                  <a:lnTo>
                    <a:pt x="1881060" y="255270"/>
                  </a:lnTo>
                  <a:lnTo>
                    <a:pt x="1878672" y="259080"/>
                  </a:lnTo>
                  <a:lnTo>
                    <a:pt x="1877949" y="264160"/>
                  </a:lnTo>
                  <a:lnTo>
                    <a:pt x="1876361" y="267970"/>
                  </a:lnTo>
                  <a:lnTo>
                    <a:pt x="1876361" y="270510"/>
                  </a:lnTo>
                  <a:lnTo>
                    <a:pt x="1877148" y="273050"/>
                  </a:lnTo>
                  <a:lnTo>
                    <a:pt x="1877148" y="275590"/>
                  </a:lnTo>
                  <a:lnTo>
                    <a:pt x="1881060" y="273050"/>
                  </a:lnTo>
                  <a:lnTo>
                    <a:pt x="1881784" y="274320"/>
                  </a:lnTo>
                  <a:lnTo>
                    <a:pt x="1882571" y="275590"/>
                  </a:lnTo>
                  <a:lnTo>
                    <a:pt x="1882571" y="278130"/>
                  </a:lnTo>
                  <a:lnTo>
                    <a:pt x="1881784" y="279400"/>
                  </a:lnTo>
                  <a:lnTo>
                    <a:pt x="1881047" y="280670"/>
                  </a:lnTo>
                  <a:lnTo>
                    <a:pt x="1881047" y="281940"/>
                  </a:lnTo>
                  <a:lnTo>
                    <a:pt x="1878672" y="287020"/>
                  </a:lnTo>
                  <a:lnTo>
                    <a:pt x="1877949" y="292100"/>
                  </a:lnTo>
                  <a:lnTo>
                    <a:pt x="1876361" y="297180"/>
                  </a:lnTo>
                  <a:lnTo>
                    <a:pt x="1876361" y="298450"/>
                  </a:lnTo>
                  <a:lnTo>
                    <a:pt x="1874786" y="299720"/>
                  </a:lnTo>
                  <a:lnTo>
                    <a:pt x="1874050" y="300990"/>
                  </a:lnTo>
                  <a:lnTo>
                    <a:pt x="1871675" y="304800"/>
                  </a:lnTo>
                  <a:lnTo>
                    <a:pt x="1870951" y="311150"/>
                  </a:lnTo>
                  <a:lnTo>
                    <a:pt x="1869363" y="311150"/>
                  </a:lnTo>
                  <a:lnTo>
                    <a:pt x="1867776" y="307911"/>
                  </a:lnTo>
                  <a:lnTo>
                    <a:pt x="1867776" y="316230"/>
                  </a:lnTo>
                  <a:lnTo>
                    <a:pt x="1866099" y="321310"/>
                  </a:lnTo>
                  <a:lnTo>
                    <a:pt x="1864182" y="327660"/>
                  </a:lnTo>
                  <a:lnTo>
                    <a:pt x="1861540" y="334010"/>
                  </a:lnTo>
                  <a:lnTo>
                    <a:pt x="1857667" y="340360"/>
                  </a:lnTo>
                  <a:lnTo>
                    <a:pt x="1859572" y="334010"/>
                  </a:lnTo>
                  <a:lnTo>
                    <a:pt x="1861261" y="327660"/>
                  </a:lnTo>
                  <a:lnTo>
                    <a:pt x="1863674" y="321310"/>
                  </a:lnTo>
                  <a:lnTo>
                    <a:pt x="1867776" y="316230"/>
                  </a:lnTo>
                  <a:lnTo>
                    <a:pt x="1867776" y="307911"/>
                  </a:lnTo>
                  <a:lnTo>
                    <a:pt x="1866252" y="304800"/>
                  </a:lnTo>
                  <a:lnTo>
                    <a:pt x="1863153" y="309880"/>
                  </a:lnTo>
                  <a:lnTo>
                    <a:pt x="1861566" y="314960"/>
                  </a:lnTo>
                  <a:lnTo>
                    <a:pt x="1860042" y="318770"/>
                  </a:lnTo>
                  <a:lnTo>
                    <a:pt x="1857667" y="325120"/>
                  </a:lnTo>
                  <a:lnTo>
                    <a:pt x="1856155" y="330200"/>
                  </a:lnTo>
                  <a:lnTo>
                    <a:pt x="1856155" y="347980"/>
                  </a:lnTo>
                  <a:lnTo>
                    <a:pt x="1855355" y="351790"/>
                  </a:lnTo>
                  <a:lnTo>
                    <a:pt x="1850669" y="353060"/>
                  </a:lnTo>
                  <a:lnTo>
                    <a:pt x="1853768" y="344170"/>
                  </a:lnTo>
                  <a:lnTo>
                    <a:pt x="1856155" y="347980"/>
                  </a:lnTo>
                  <a:lnTo>
                    <a:pt x="1856155" y="330200"/>
                  </a:lnTo>
                  <a:lnTo>
                    <a:pt x="1850834" y="344170"/>
                  </a:lnTo>
                  <a:lnTo>
                    <a:pt x="1847837" y="351790"/>
                  </a:lnTo>
                  <a:lnTo>
                    <a:pt x="1844700" y="359410"/>
                  </a:lnTo>
                  <a:lnTo>
                    <a:pt x="1844459" y="359968"/>
                  </a:lnTo>
                  <a:lnTo>
                    <a:pt x="1844459" y="375920"/>
                  </a:lnTo>
                  <a:lnTo>
                    <a:pt x="1844459" y="379730"/>
                  </a:lnTo>
                  <a:lnTo>
                    <a:pt x="1843671" y="383540"/>
                  </a:lnTo>
                  <a:lnTo>
                    <a:pt x="1843659" y="384810"/>
                  </a:lnTo>
                  <a:lnTo>
                    <a:pt x="1842871" y="384810"/>
                  </a:lnTo>
                  <a:lnTo>
                    <a:pt x="1842160" y="386080"/>
                  </a:lnTo>
                  <a:lnTo>
                    <a:pt x="1839772" y="387350"/>
                  </a:lnTo>
                  <a:lnTo>
                    <a:pt x="1837461" y="388620"/>
                  </a:lnTo>
                  <a:lnTo>
                    <a:pt x="1836661" y="388620"/>
                  </a:lnTo>
                  <a:lnTo>
                    <a:pt x="1840153" y="379730"/>
                  </a:lnTo>
                  <a:lnTo>
                    <a:pt x="1842147" y="374650"/>
                  </a:lnTo>
                  <a:lnTo>
                    <a:pt x="1844459" y="375920"/>
                  </a:lnTo>
                  <a:lnTo>
                    <a:pt x="1844459" y="359968"/>
                  </a:lnTo>
                  <a:lnTo>
                    <a:pt x="1841347" y="367030"/>
                  </a:lnTo>
                  <a:lnTo>
                    <a:pt x="1838972" y="370840"/>
                  </a:lnTo>
                  <a:lnTo>
                    <a:pt x="1840572" y="373380"/>
                  </a:lnTo>
                  <a:lnTo>
                    <a:pt x="1840560" y="374650"/>
                  </a:lnTo>
                  <a:lnTo>
                    <a:pt x="1838972" y="374650"/>
                  </a:lnTo>
                  <a:lnTo>
                    <a:pt x="1838248" y="375920"/>
                  </a:lnTo>
                  <a:lnTo>
                    <a:pt x="1835150" y="379730"/>
                  </a:lnTo>
                  <a:lnTo>
                    <a:pt x="1835873" y="381000"/>
                  </a:lnTo>
                  <a:lnTo>
                    <a:pt x="1837461" y="379730"/>
                  </a:lnTo>
                  <a:lnTo>
                    <a:pt x="1838248" y="382270"/>
                  </a:lnTo>
                  <a:lnTo>
                    <a:pt x="1838248" y="383540"/>
                  </a:lnTo>
                  <a:lnTo>
                    <a:pt x="1835150" y="384810"/>
                  </a:lnTo>
                  <a:lnTo>
                    <a:pt x="1833562" y="384810"/>
                  </a:lnTo>
                  <a:lnTo>
                    <a:pt x="1831251" y="392430"/>
                  </a:lnTo>
                  <a:lnTo>
                    <a:pt x="1827352" y="401320"/>
                  </a:lnTo>
                  <a:lnTo>
                    <a:pt x="1824240" y="407670"/>
                  </a:lnTo>
                  <a:lnTo>
                    <a:pt x="1828139" y="408940"/>
                  </a:lnTo>
                  <a:lnTo>
                    <a:pt x="1830463" y="403860"/>
                  </a:lnTo>
                  <a:lnTo>
                    <a:pt x="1830463" y="397510"/>
                  </a:lnTo>
                  <a:lnTo>
                    <a:pt x="1835873" y="392430"/>
                  </a:lnTo>
                  <a:lnTo>
                    <a:pt x="1836661" y="396240"/>
                  </a:lnTo>
                  <a:lnTo>
                    <a:pt x="1834349" y="400050"/>
                  </a:lnTo>
                  <a:lnTo>
                    <a:pt x="1835150" y="403860"/>
                  </a:lnTo>
                  <a:lnTo>
                    <a:pt x="1831975" y="407670"/>
                  </a:lnTo>
                  <a:lnTo>
                    <a:pt x="1828863" y="412750"/>
                  </a:lnTo>
                  <a:lnTo>
                    <a:pt x="1828139" y="412750"/>
                  </a:lnTo>
                  <a:lnTo>
                    <a:pt x="1825764" y="411480"/>
                  </a:lnTo>
                  <a:lnTo>
                    <a:pt x="1824977" y="416560"/>
                  </a:lnTo>
                  <a:lnTo>
                    <a:pt x="1828863" y="414020"/>
                  </a:lnTo>
                  <a:lnTo>
                    <a:pt x="1830451" y="415290"/>
                  </a:lnTo>
                  <a:lnTo>
                    <a:pt x="1824240" y="422910"/>
                  </a:lnTo>
                  <a:lnTo>
                    <a:pt x="1822665" y="424180"/>
                  </a:lnTo>
                  <a:lnTo>
                    <a:pt x="1822665" y="420370"/>
                  </a:lnTo>
                  <a:lnTo>
                    <a:pt x="1823453" y="420370"/>
                  </a:lnTo>
                  <a:lnTo>
                    <a:pt x="1825764" y="417830"/>
                  </a:lnTo>
                  <a:lnTo>
                    <a:pt x="1822665" y="417830"/>
                  </a:lnTo>
                  <a:lnTo>
                    <a:pt x="1822665" y="416560"/>
                  </a:lnTo>
                  <a:lnTo>
                    <a:pt x="1821865" y="416560"/>
                  </a:lnTo>
                  <a:lnTo>
                    <a:pt x="1820341" y="417830"/>
                  </a:lnTo>
                  <a:lnTo>
                    <a:pt x="1820354" y="419100"/>
                  </a:lnTo>
                  <a:lnTo>
                    <a:pt x="1817878" y="425450"/>
                  </a:lnTo>
                  <a:lnTo>
                    <a:pt x="1815769" y="431800"/>
                  </a:lnTo>
                  <a:lnTo>
                    <a:pt x="1813229" y="438150"/>
                  </a:lnTo>
                  <a:lnTo>
                    <a:pt x="1809445" y="445770"/>
                  </a:lnTo>
                  <a:lnTo>
                    <a:pt x="1807870" y="447040"/>
                  </a:lnTo>
                  <a:lnTo>
                    <a:pt x="1807857" y="452120"/>
                  </a:lnTo>
                  <a:lnTo>
                    <a:pt x="1807070" y="453390"/>
                  </a:lnTo>
                  <a:lnTo>
                    <a:pt x="1806346" y="453390"/>
                  </a:lnTo>
                  <a:lnTo>
                    <a:pt x="1805559" y="455930"/>
                  </a:lnTo>
                  <a:lnTo>
                    <a:pt x="1803247" y="459740"/>
                  </a:lnTo>
                  <a:lnTo>
                    <a:pt x="1801647" y="462280"/>
                  </a:lnTo>
                  <a:lnTo>
                    <a:pt x="1800072" y="468630"/>
                  </a:lnTo>
                  <a:lnTo>
                    <a:pt x="1798548" y="472440"/>
                  </a:lnTo>
                  <a:lnTo>
                    <a:pt x="1796173" y="477520"/>
                  </a:lnTo>
                  <a:lnTo>
                    <a:pt x="1795449" y="480060"/>
                  </a:lnTo>
                  <a:lnTo>
                    <a:pt x="1794649" y="482600"/>
                  </a:lnTo>
                  <a:lnTo>
                    <a:pt x="1793862" y="483870"/>
                  </a:lnTo>
                  <a:lnTo>
                    <a:pt x="1792338" y="488950"/>
                  </a:lnTo>
                  <a:lnTo>
                    <a:pt x="1790763" y="492760"/>
                  </a:lnTo>
                  <a:lnTo>
                    <a:pt x="1788452" y="497840"/>
                  </a:lnTo>
                  <a:lnTo>
                    <a:pt x="1786064" y="502920"/>
                  </a:lnTo>
                  <a:lnTo>
                    <a:pt x="1782178" y="508000"/>
                  </a:lnTo>
                  <a:lnTo>
                    <a:pt x="1781441" y="513080"/>
                  </a:lnTo>
                  <a:lnTo>
                    <a:pt x="1780654" y="518160"/>
                  </a:lnTo>
                  <a:lnTo>
                    <a:pt x="1772856" y="528320"/>
                  </a:lnTo>
                  <a:lnTo>
                    <a:pt x="1769757" y="528320"/>
                  </a:lnTo>
                  <a:lnTo>
                    <a:pt x="1769757" y="579120"/>
                  </a:lnTo>
                  <a:lnTo>
                    <a:pt x="1768957" y="584200"/>
                  </a:lnTo>
                  <a:lnTo>
                    <a:pt x="1767433" y="585470"/>
                  </a:lnTo>
                  <a:lnTo>
                    <a:pt x="1765846" y="580390"/>
                  </a:lnTo>
                  <a:lnTo>
                    <a:pt x="1765846" y="579120"/>
                  </a:lnTo>
                  <a:lnTo>
                    <a:pt x="1765071" y="576580"/>
                  </a:lnTo>
                  <a:lnTo>
                    <a:pt x="1765071" y="574040"/>
                  </a:lnTo>
                  <a:lnTo>
                    <a:pt x="1765846" y="572770"/>
                  </a:lnTo>
                  <a:lnTo>
                    <a:pt x="1768157" y="572770"/>
                  </a:lnTo>
                  <a:lnTo>
                    <a:pt x="1769757" y="579120"/>
                  </a:lnTo>
                  <a:lnTo>
                    <a:pt x="1769757" y="528320"/>
                  </a:lnTo>
                  <a:lnTo>
                    <a:pt x="1768957" y="529590"/>
                  </a:lnTo>
                  <a:lnTo>
                    <a:pt x="1768157" y="529590"/>
                  </a:lnTo>
                  <a:lnTo>
                    <a:pt x="1767433" y="527050"/>
                  </a:lnTo>
                  <a:lnTo>
                    <a:pt x="1772069" y="521970"/>
                  </a:lnTo>
                  <a:lnTo>
                    <a:pt x="1774444" y="515620"/>
                  </a:lnTo>
                  <a:lnTo>
                    <a:pt x="1772069" y="509270"/>
                  </a:lnTo>
                  <a:lnTo>
                    <a:pt x="1772856" y="504190"/>
                  </a:lnTo>
                  <a:lnTo>
                    <a:pt x="1770545" y="501650"/>
                  </a:lnTo>
                  <a:lnTo>
                    <a:pt x="1769757" y="504190"/>
                  </a:lnTo>
                  <a:lnTo>
                    <a:pt x="1768157" y="505460"/>
                  </a:lnTo>
                  <a:lnTo>
                    <a:pt x="1768157" y="521970"/>
                  </a:lnTo>
                  <a:lnTo>
                    <a:pt x="1762747" y="521970"/>
                  </a:lnTo>
                  <a:lnTo>
                    <a:pt x="1765058" y="518160"/>
                  </a:lnTo>
                  <a:lnTo>
                    <a:pt x="1761959" y="515620"/>
                  </a:lnTo>
                  <a:lnTo>
                    <a:pt x="1761959" y="514350"/>
                  </a:lnTo>
                  <a:lnTo>
                    <a:pt x="1761159" y="511810"/>
                  </a:lnTo>
                  <a:lnTo>
                    <a:pt x="1761959" y="510540"/>
                  </a:lnTo>
                  <a:lnTo>
                    <a:pt x="1761959" y="508000"/>
                  </a:lnTo>
                  <a:lnTo>
                    <a:pt x="1761159" y="508000"/>
                  </a:lnTo>
                  <a:lnTo>
                    <a:pt x="1763534" y="502920"/>
                  </a:lnTo>
                  <a:lnTo>
                    <a:pt x="1765058" y="504190"/>
                  </a:lnTo>
                  <a:lnTo>
                    <a:pt x="1765363" y="502920"/>
                  </a:lnTo>
                  <a:lnTo>
                    <a:pt x="1768957" y="487680"/>
                  </a:lnTo>
                  <a:lnTo>
                    <a:pt x="1770545" y="486410"/>
                  </a:lnTo>
                  <a:lnTo>
                    <a:pt x="1772069" y="491490"/>
                  </a:lnTo>
                  <a:lnTo>
                    <a:pt x="1769757" y="496570"/>
                  </a:lnTo>
                  <a:lnTo>
                    <a:pt x="1768157" y="501650"/>
                  </a:lnTo>
                  <a:lnTo>
                    <a:pt x="1769757" y="500380"/>
                  </a:lnTo>
                  <a:lnTo>
                    <a:pt x="1771332" y="496570"/>
                  </a:lnTo>
                  <a:lnTo>
                    <a:pt x="1772069" y="492760"/>
                  </a:lnTo>
                  <a:lnTo>
                    <a:pt x="1773377" y="486410"/>
                  </a:lnTo>
                  <a:lnTo>
                    <a:pt x="1773643" y="485140"/>
                  </a:lnTo>
                  <a:lnTo>
                    <a:pt x="1773643" y="482600"/>
                  </a:lnTo>
                  <a:lnTo>
                    <a:pt x="1773643" y="476250"/>
                  </a:lnTo>
                  <a:lnTo>
                    <a:pt x="1769745" y="473710"/>
                  </a:lnTo>
                  <a:lnTo>
                    <a:pt x="1768170" y="482600"/>
                  </a:lnTo>
                  <a:lnTo>
                    <a:pt x="1766646" y="482600"/>
                  </a:lnTo>
                  <a:lnTo>
                    <a:pt x="1766646" y="481330"/>
                  </a:lnTo>
                  <a:lnTo>
                    <a:pt x="1765058" y="480060"/>
                  </a:lnTo>
                  <a:lnTo>
                    <a:pt x="1765858" y="477520"/>
                  </a:lnTo>
                  <a:lnTo>
                    <a:pt x="1765846" y="471170"/>
                  </a:lnTo>
                  <a:lnTo>
                    <a:pt x="1769757" y="469900"/>
                  </a:lnTo>
                  <a:lnTo>
                    <a:pt x="1772856" y="468630"/>
                  </a:lnTo>
                  <a:lnTo>
                    <a:pt x="1773643" y="467360"/>
                  </a:lnTo>
                  <a:lnTo>
                    <a:pt x="1773643" y="464820"/>
                  </a:lnTo>
                  <a:lnTo>
                    <a:pt x="1774151" y="463550"/>
                  </a:lnTo>
                  <a:lnTo>
                    <a:pt x="1775167" y="461010"/>
                  </a:lnTo>
                  <a:lnTo>
                    <a:pt x="1775955" y="457200"/>
                  </a:lnTo>
                  <a:lnTo>
                    <a:pt x="1775167" y="454660"/>
                  </a:lnTo>
                  <a:lnTo>
                    <a:pt x="1776755" y="448310"/>
                  </a:lnTo>
                  <a:lnTo>
                    <a:pt x="1773643" y="447040"/>
                  </a:lnTo>
                  <a:lnTo>
                    <a:pt x="1770545" y="463550"/>
                  </a:lnTo>
                  <a:lnTo>
                    <a:pt x="1769745" y="463550"/>
                  </a:lnTo>
                  <a:lnTo>
                    <a:pt x="1768957" y="462280"/>
                  </a:lnTo>
                  <a:lnTo>
                    <a:pt x="1768957" y="461010"/>
                  </a:lnTo>
                  <a:lnTo>
                    <a:pt x="1768157" y="457200"/>
                  </a:lnTo>
                  <a:lnTo>
                    <a:pt x="1768157" y="453390"/>
                  </a:lnTo>
                  <a:lnTo>
                    <a:pt x="1771332" y="435610"/>
                  </a:lnTo>
                  <a:lnTo>
                    <a:pt x="1771332" y="433070"/>
                  </a:lnTo>
                  <a:lnTo>
                    <a:pt x="1770545" y="431800"/>
                  </a:lnTo>
                  <a:lnTo>
                    <a:pt x="1771345" y="430530"/>
                  </a:lnTo>
                  <a:lnTo>
                    <a:pt x="1772069" y="425450"/>
                  </a:lnTo>
                  <a:lnTo>
                    <a:pt x="1772069" y="412750"/>
                  </a:lnTo>
                  <a:lnTo>
                    <a:pt x="1772856" y="406400"/>
                  </a:lnTo>
                  <a:lnTo>
                    <a:pt x="1774444" y="400050"/>
                  </a:lnTo>
                  <a:lnTo>
                    <a:pt x="1775955" y="392430"/>
                  </a:lnTo>
                  <a:lnTo>
                    <a:pt x="1777542" y="382270"/>
                  </a:lnTo>
                  <a:lnTo>
                    <a:pt x="1779066" y="378460"/>
                  </a:lnTo>
                  <a:lnTo>
                    <a:pt x="1779854" y="373380"/>
                  </a:lnTo>
                  <a:lnTo>
                    <a:pt x="1782165" y="369570"/>
                  </a:lnTo>
                  <a:lnTo>
                    <a:pt x="1782165" y="364490"/>
                  </a:lnTo>
                  <a:lnTo>
                    <a:pt x="1782965" y="360680"/>
                  </a:lnTo>
                  <a:lnTo>
                    <a:pt x="1782965" y="356870"/>
                  </a:lnTo>
                  <a:lnTo>
                    <a:pt x="1783753" y="353060"/>
                  </a:lnTo>
                  <a:lnTo>
                    <a:pt x="1783753" y="349250"/>
                  </a:lnTo>
                  <a:lnTo>
                    <a:pt x="1784540" y="346710"/>
                  </a:lnTo>
                  <a:lnTo>
                    <a:pt x="1786064" y="345440"/>
                  </a:lnTo>
                  <a:lnTo>
                    <a:pt x="1786064" y="342900"/>
                  </a:lnTo>
                  <a:lnTo>
                    <a:pt x="1789963" y="330200"/>
                  </a:lnTo>
                  <a:lnTo>
                    <a:pt x="1790750" y="328930"/>
                  </a:lnTo>
                  <a:lnTo>
                    <a:pt x="1793862" y="326390"/>
                  </a:lnTo>
                  <a:lnTo>
                    <a:pt x="1796973" y="325120"/>
                  </a:lnTo>
                  <a:lnTo>
                    <a:pt x="1797761" y="327660"/>
                  </a:lnTo>
                  <a:lnTo>
                    <a:pt x="1798802" y="325120"/>
                  </a:lnTo>
                  <a:lnTo>
                    <a:pt x="1802447" y="316230"/>
                  </a:lnTo>
                  <a:lnTo>
                    <a:pt x="1798548" y="316230"/>
                  </a:lnTo>
                  <a:lnTo>
                    <a:pt x="1799336" y="322580"/>
                  </a:lnTo>
                  <a:lnTo>
                    <a:pt x="1794649" y="322580"/>
                  </a:lnTo>
                  <a:lnTo>
                    <a:pt x="1793062" y="326390"/>
                  </a:lnTo>
                  <a:lnTo>
                    <a:pt x="1793862" y="317500"/>
                  </a:lnTo>
                  <a:lnTo>
                    <a:pt x="1795449" y="312420"/>
                  </a:lnTo>
                  <a:lnTo>
                    <a:pt x="1796973" y="306070"/>
                  </a:lnTo>
                  <a:lnTo>
                    <a:pt x="1798548" y="300990"/>
                  </a:lnTo>
                  <a:lnTo>
                    <a:pt x="1798548" y="299720"/>
                  </a:lnTo>
                  <a:lnTo>
                    <a:pt x="1797761" y="298450"/>
                  </a:lnTo>
                  <a:lnTo>
                    <a:pt x="1798548" y="297180"/>
                  </a:lnTo>
                  <a:lnTo>
                    <a:pt x="1798548" y="292100"/>
                  </a:lnTo>
                  <a:lnTo>
                    <a:pt x="1800059" y="292100"/>
                  </a:lnTo>
                  <a:lnTo>
                    <a:pt x="1803234" y="287020"/>
                  </a:lnTo>
                  <a:lnTo>
                    <a:pt x="1803234" y="284480"/>
                  </a:lnTo>
                  <a:lnTo>
                    <a:pt x="1803971" y="281940"/>
                  </a:lnTo>
                  <a:lnTo>
                    <a:pt x="1803247" y="280670"/>
                  </a:lnTo>
                  <a:lnTo>
                    <a:pt x="1803247" y="278130"/>
                  </a:lnTo>
                  <a:lnTo>
                    <a:pt x="1803971" y="276860"/>
                  </a:lnTo>
                  <a:lnTo>
                    <a:pt x="1803971" y="275590"/>
                  </a:lnTo>
                  <a:lnTo>
                    <a:pt x="1805559" y="271780"/>
                  </a:lnTo>
                  <a:lnTo>
                    <a:pt x="1806346" y="269240"/>
                  </a:lnTo>
                  <a:lnTo>
                    <a:pt x="1810245" y="264160"/>
                  </a:lnTo>
                  <a:lnTo>
                    <a:pt x="1810245" y="257810"/>
                  </a:lnTo>
                  <a:lnTo>
                    <a:pt x="1816442" y="251460"/>
                  </a:lnTo>
                  <a:lnTo>
                    <a:pt x="1817243" y="250190"/>
                  </a:lnTo>
                  <a:lnTo>
                    <a:pt x="1814068" y="251460"/>
                  </a:lnTo>
                  <a:lnTo>
                    <a:pt x="1814868" y="247650"/>
                  </a:lnTo>
                  <a:lnTo>
                    <a:pt x="1816442" y="243840"/>
                  </a:lnTo>
                  <a:lnTo>
                    <a:pt x="1816442" y="240030"/>
                  </a:lnTo>
                  <a:lnTo>
                    <a:pt x="1817243" y="236220"/>
                  </a:lnTo>
                  <a:lnTo>
                    <a:pt x="1821141" y="229870"/>
                  </a:lnTo>
                  <a:lnTo>
                    <a:pt x="1823148" y="224790"/>
                  </a:lnTo>
                  <a:lnTo>
                    <a:pt x="1796973" y="224790"/>
                  </a:lnTo>
                  <a:lnTo>
                    <a:pt x="1794649" y="224790"/>
                  </a:lnTo>
                  <a:lnTo>
                    <a:pt x="1793862" y="226060"/>
                  </a:lnTo>
                  <a:lnTo>
                    <a:pt x="1797761" y="226060"/>
                  </a:lnTo>
                  <a:lnTo>
                    <a:pt x="1796173" y="228600"/>
                  </a:lnTo>
                  <a:lnTo>
                    <a:pt x="1794649" y="231140"/>
                  </a:lnTo>
                  <a:lnTo>
                    <a:pt x="1793062" y="237490"/>
                  </a:lnTo>
                  <a:lnTo>
                    <a:pt x="1791550" y="240030"/>
                  </a:lnTo>
                  <a:lnTo>
                    <a:pt x="1790763" y="245110"/>
                  </a:lnTo>
                  <a:lnTo>
                    <a:pt x="1783753" y="261620"/>
                  </a:lnTo>
                  <a:lnTo>
                    <a:pt x="1781302" y="269240"/>
                  </a:lnTo>
                  <a:lnTo>
                    <a:pt x="1776095" y="281940"/>
                  </a:lnTo>
                  <a:lnTo>
                    <a:pt x="1773643" y="288290"/>
                  </a:lnTo>
                  <a:lnTo>
                    <a:pt x="1772069" y="294640"/>
                  </a:lnTo>
                  <a:lnTo>
                    <a:pt x="1772069" y="298450"/>
                  </a:lnTo>
                  <a:lnTo>
                    <a:pt x="1767433" y="312420"/>
                  </a:lnTo>
                  <a:lnTo>
                    <a:pt x="1766646" y="317500"/>
                  </a:lnTo>
                  <a:lnTo>
                    <a:pt x="1764271" y="321310"/>
                  </a:lnTo>
                  <a:lnTo>
                    <a:pt x="1763534" y="325120"/>
                  </a:lnTo>
                  <a:lnTo>
                    <a:pt x="1762747" y="326390"/>
                  </a:lnTo>
                  <a:lnTo>
                    <a:pt x="1763534" y="327660"/>
                  </a:lnTo>
                  <a:lnTo>
                    <a:pt x="1763534" y="328930"/>
                  </a:lnTo>
                  <a:lnTo>
                    <a:pt x="1762747" y="331470"/>
                  </a:lnTo>
                  <a:lnTo>
                    <a:pt x="1760435" y="334010"/>
                  </a:lnTo>
                  <a:lnTo>
                    <a:pt x="1758061" y="339090"/>
                  </a:lnTo>
                  <a:lnTo>
                    <a:pt x="1756549" y="341630"/>
                  </a:lnTo>
                  <a:lnTo>
                    <a:pt x="1758848" y="341630"/>
                  </a:lnTo>
                  <a:lnTo>
                    <a:pt x="1758848" y="344170"/>
                  </a:lnTo>
                  <a:lnTo>
                    <a:pt x="1758061" y="344170"/>
                  </a:lnTo>
                  <a:lnTo>
                    <a:pt x="1758061" y="345440"/>
                  </a:lnTo>
                  <a:lnTo>
                    <a:pt x="1757260" y="346710"/>
                  </a:lnTo>
                  <a:lnTo>
                    <a:pt x="1756549" y="346710"/>
                  </a:lnTo>
                  <a:lnTo>
                    <a:pt x="1756537" y="353060"/>
                  </a:lnTo>
                  <a:lnTo>
                    <a:pt x="1755749" y="356870"/>
                  </a:lnTo>
                  <a:lnTo>
                    <a:pt x="1751050" y="374650"/>
                  </a:lnTo>
                  <a:lnTo>
                    <a:pt x="1749780" y="381000"/>
                  </a:lnTo>
                  <a:lnTo>
                    <a:pt x="1746910" y="393700"/>
                  </a:lnTo>
                  <a:lnTo>
                    <a:pt x="1745640" y="400050"/>
                  </a:lnTo>
                  <a:lnTo>
                    <a:pt x="1742541" y="417830"/>
                  </a:lnTo>
                  <a:lnTo>
                    <a:pt x="1740941" y="431800"/>
                  </a:lnTo>
                  <a:lnTo>
                    <a:pt x="1737855" y="438150"/>
                  </a:lnTo>
                  <a:lnTo>
                    <a:pt x="1732368" y="483870"/>
                  </a:lnTo>
                  <a:lnTo>
                    <a:pt x="1730806" y="490220"/>
                  </a:lnTo>
                  <a:lnTo>
                    <a:pt x="1729676" y="497840"/>
                  </a:lnTo>
                  <a:lnTo>
                    <a:pt x="1729219" y="502920"/>
                  </a:lnTo>
                  <a:lnTo>
                    <a:pt x="1729130" y="505460"/>
                  </a:lnTo>
                  <a:lnTo>
                    <a:pt x="1729257" y="511810"/>
                  </a:lnTo>
                  <a:lnTo>
                    <a:pt x="1730057" y="518160"/>
                  </a:lnTo>
                  <a:lnTo>
                    <a:pt x="1729257" y="525780"/>
                  </a:lnTo>
                  <a:lnTo>
                    <a:pt x="1730057" y="533400"/>
                  </a:lnTo>
                  <a:lnTo>
                    <a:pt x="1732368" y="537210"/>
                  </a:lnTo>
                  <a:lnTo>
                    <a:pt x="1730057" y="551180"/>
                  </a:lnTo>
                  <a:lnTo>
                    <a:pt x="1731632" y="551180"/>
                  </a:lnTo>
                  <a:lnTo>
                    <a:pt x="1732356" y="552437"/>
                  </a:lnTo>
                  <a:lnTo>
                    <a:pt x="1733943" y="553720"/>
                  </a:lnTo>
                  <a:lnTo>
                    <a:pt x="1734743" y="556260"/>
                  </a:lnTo>
                  <a:lnTo>
                    <a:pt x="1735531" y="562610"/>
                  </a:lnTo>
                  <a:lnTo>
                    <a:pt x="1736255" y="567690"/>
                  </a:lnTo>
                  <a:lnTo>
                    <a:pt x="1737055" y="574040"/>
                  </a:lnTo>
                  <a:lnTo>
                    <a:pt x="1736255" y="576580"/>
                  </a:lnTo>
                  <a:lnTo>
                    <a:pt x="1730590" y="585470"/>
                  </a:lnTo>
                  <a:lnTo>
                    <a:pt x="1724787" y="594360"/>
                  </a:lnTo>
                  <a:lnTo>
                    <a:pt x="1719872" y="601980"/>
                  </a:lnTo>
                  <a:lnTo>
                    <a:pt x="1716836" y="607060"/>
                  </a:lnTo>
                  <a:lnTo>
                    <a:pt x="1713420" y="613410"/>
                  </a:lnTo>
                  <a:lnTo>
                    <a:pt x="1709813" y="621030"/>
                  </a:lnTo>
                  <a:lnTo>
                    <a:pt x="1706041" y="627380"/>
                  </a:lnTo>
                  <a:lnTo>
                    <a:pt x="1702092" y="633730"/>
                  </a:lnTo>
                  <a:lnTo>
                    <a:pt x="1699348" y="633730"/>
                  </a:lnTo>
                  <a:lnTo>
                    <a:pt x="1694129" y="637540"/>
                  </a:lnTo>
                  <a:lnTo>
                    <a:pt x="1691144" y="642620"/>
                  </a:lnTo>
                  <a:lnTo>
                    <a:pt x="1687245" y="650240"/>
                  </a:lnTo>
                  <a:lnTo>
                    <a:pt x="1682559" y="656590"/>
                  </a:lnTo>
                  <a:lnTo>
                    <a:pt x="1677873" y="664210"/>
                  </a:lnTo>
                  <a:lnTo>
                    <a:pt x="1673885" y="670560"/>
                  </a:lnTo>
                  <a:lnTo>
                    <a:pt x="1669351" y="678180"/>
                  </a:lnTo>
                  <a:lnTo>
                    <a:pt x="1644446" y="704850"/>
                  </a:lnTo>
                  <a:lnTo>
                    <a:pt x="1643646" y="706120"/>
                  </a:lnTo>
                  <a:lnTo>
                    <a:pt x="1643646" y="707390"/>
                  </a:lnTo>
                  <a:lnTo>
                    <a:pt x="1644167" y="707390"/>
                  </a:lnTo>
                  <a:lnTo>
                    <a:pt x="1646796" y="706120"/>
                  </a:lnTo>
                  <a:lnTo>
                    <a:pt x="1650212" y="703580"/>
                  </a:lnTo>
                  <a:lnTo>
                    <a:pt x="1647545" y="707390"/>
                  </a:lnTo>
                  <a:lnTo>
                    <a:pt x="1645234" y="709930"/>
                  </a:lnTo>
                  <a:lnTo>
                    <a:pt x="1643646" y="709930"/>
                  </a:lnTo>
                  <a:lnTo>
                    <a:pt x="1641335" y="712470"/>
                  </a:lnTo>
                  <a:lnTo>
                    <a:pt x="1640547" y="709930"/>
                  </a:lnTo>
                  <a:lnTo>
                    <a:pt x="1639747" y="709930"/>
                  </a:lnTo>
                  <a:lnTo>
                    <a:pt x="1639760" y="701040"/>
                  </a:lnTo>
                  <a:lnTo>
                    <a:pt x="1639595" y="699770"/>
                  </a:lnTo>
                  <a:lnTo>
                    <a:pt x="1638973" y="694690"/>
                  </a:lnTo>
                  <a:lnTo>
                    <a:pt x="1639747" y="687070"/>
                  </a:lnTo>
                  <a:lnTo>
                    <a:pt x="1638973" y="687070"/>
                  </a:lnTo>
                  <a:lnTo>
                    <a:pt x="1638236" y="681990"/>
                  </a:lnTo>
                  <a:lnTo>
                    <a:pt x="1636649" y="676910"/>
                  </a:lnTo>
                  <a:lnTo>
                    <a:pt x="1637436" y="671830"/>
                  </a:lnTo>
                  <a:lnTo>
                    <a:pt x="1638960" y="666750"/>
                  </a:lnTo>
                  <a:lnTo>
                    <a:pt x="1638960" y="665480"/>
                  </a:lnTo>
                  <a:lnTo>
                    <a:pt x="1638960" y="657860"/>
                  </a:lnTo>
                  <a:lnTo>
                    <a:pt x="1638960" y="656590"/>
                  </a:lnTo>
                  <a:lnTo>
                    <a:pt x="1639747" y="650240"/>
                  </a:lnTo>
                  <a:lnTo>
                    <a:pt x="1640547" y="645160"/>
                  </a:lnTo>
                  <a:lnTo>
                    <a:pt x="1640547" y="637540"/>
                  </a:lnTo>
                  <a:lnTo>
                    <a:pt x="1640547" y="614680"/>
                  </a:lnTo>
                  <a:lnTo>
                    <a:pt x="1642135" y="612140"/>
                  </a:lnTo>
                  <a:lnTo>
                    <a:pt x="1643646" y="609600"/>
                  </a:lnTo>
                  <a:lnTo>
                    <a:pt x="1643646" y="608330"/>
                  </a:lnTo>
                  <a:lnTo>
                    <a:pt x="1642859" y="605790"/>
                  </a:lnTo>
                  <a:lnTo>
                    <a:pt x="1643646" y="603250"/>
                  </a:lnTo>
                  <a:lnTo>
                    <a:pt x="1642859" y="600710"/>
                  </a:lnTo>
                  <a:lnTo>
                    <a:pt x="1644446" y="594360"/>
                  </a:lnTo>
                  <a:lnTo>
                    <a:pt x="1645958" y="590550"/>
                  </a:lnTo>
                  <a:lnTo>
                    <a:pt x="1647545" y="582930"/>
                  </a:lnTo>
                  <a:lnTo>
                    <a:pt x="1649857" y="579120"/>
                  </a:lnTo>
                  <a:lnTo>
                    <a:pt x="1651444" y="570230"/>
                  </a:lnTo>
                  <a:lnTo>
                    <a:pt x="1649857" y="567690"/>
                  </a:lnTo>
                  <a:lnTo>
                    <a:pt x="1652244" y="562610"/>
                  </a:lnTo>
                  <a:lnTo>
                    <a:pt x="1653755" y="558800"/>
                  </a:lnTo>
                  <a:lnTo>
                    <a:pt x="1654556" y="553720"/>
                  </a:lnTo>
                  <a:lnTo>
                    <a:pt x="1656130" y="548640"/>
                  </a:lnTo>
                  <a:lnTo>
                    <a:pt x="1657654" y="543560"/>
                  </a:lnTo>
                  <a:lnTo>
                    <a:pt x="1659242" y="538480"/>
                  </a:lnTo>
                  <a:lnTo>
                    <a:pt x="1660461" y="533400"/>
                  </a:lnTo>
                  <a:lnTo>
                    <a:pt x="1660766" y="532130"/>
                  </a:lnTo>
                  <a:lnTo>
                    <a:pt x="1662353" y="527050"/>
                  </a:lnTo>
                  <a:lnTo>
                    <a:pt x="1667764" y="508000"/>
                  </a:lnTo>
                  <a:lnTo>
                    <a:pt x="1668551" y="504190"/>
                  </a:lnTo>
                  <a:lnTo>
                    <a:pt x="1670862" y="500380"/>
                  </a:lnTo>
                  <a:lnTo>
                    <a:pt x="1671662" y="496570"/>
                  </a:lnTo>
                  <a:lnTo>
                    <a:pt x="1675384" y="486410"/>
                  </a:lnTo>
                  <a:lnTo>
                    <a:pt x="1679740" y="477520"/>
                  </a:lnTo>
                  <a:lnTo>
                    <a:pt x="1685137" y="467360"/>
                  </a:lnTo>
                  <a:lnTo>
                    <a:pt x="1691944" y="458470"/>
                  </a:lnTo>
                  <a:lnTo>
                    <a:pt x="1694256" y="454660"/>
                  </a:lnTo>
                  <a:lnTo>
                    <a:pt x="1695043" y="450850"/>
                  </a:lnTo>
                  <a:lnTo>
                    <a:pt x="1691932" y="449580"/>
                  </a:lnTo>
                  <a:lnTo>
                    <a:pt x="1689557" y="448310"/>
                  </a:lnTo>
                  <a:lnTo>
                    <a:pt x="1685658" y="448310"/>
                  </a:lnTo>
                  <a:lnTo>
                    <a:pt x="1682559" y="447040"/>
                  </a:lnTo>
                  <a:lnTo>
                    <a:pt x="1681035" y="447040"/>
                  </a:lnTo>
                  <a:lnTo>
                    <a:pt x="1680248" y="448310"/>
                  </a:lnTo>
                  <a:lnTo>
                    <a:pt x="1677149" y="450850"/>
                  </a:lnTo>
                  <a:lnTo>
                    <a:pt x="1672450" y="452120"/>
                  </a:lnTo>
                  <a:lnTo>
                    <a:pt x="1667040" y="453390"/>
                  </a:lnTo>
                  <a:lnTo>
                    <a:pt x="1659242" y="455930"/>
                  </a:lnTo>
                  <a:lnTo>
                    <a:pt x="1656130" y="457200"/>
                  </a:lnTo>
                  <a:lnTo>
                    <a:pt x="1655356" y="457200"/>
                  </a:lnTo>
                  <a:lnTo>
                    <a:pt x="1654556" y="458470"/>
                  </a:lnTo>
                  <a:lnTo>
                    <a:pt x="1653755" y="458470"/>
                  </a:lnTo>
                  <a:lnTo>
                    <a:pt x="1651444" y="461010"/>
                  </a:lnTo>
                  <a:lnTo>
                    <a:pt x="1650657" y="463550"/>
                  </a:lnTo>
                  <a:lnTo>
                    <a:pt x="1644446" y="464820"/>
                  </a:lnTo>
                  <a:lnTo>
                    <a:pt x="1643646" y="466090"/>
                  </a:lnTo>
                  <a:lnTo>
                    <a:pt x="1638960" y="468630"/>
                  </a:lnTo>
                  <a:lnTo>
                    <a:pt x="1634337" y="473710"/>
                  </a:lnTo>
                  <a:lnTo>
                    <a:pt x="1629651" y="474980"/>
                  </a:lnTo>
                  <a:lnTo>
                    <a:pt x="1629651" y="478790"/>
                  </a:lnTo>
                  <a:lnTo>
                    <a:pt x="1628863" y="481330"/>
                  </a:lnTo>
                  <a:lnTo>
                    <a:pt x="1623441" y="490918"/>
                  </a:lnTo>
                  <a:lnTo>
                    <a:pt x="1623441" y="643890"/>
                  </a:lnTo>
                  <a:lnTo>
                    <a:pt x="1623225" y="644918"/>
                  </a:lnTo>
                  <a:lnTo>
                    <a:pt x="1623225" y="692150"/>
                  </a:lnTo>
                  <a:lnTo>
                    <a:pt x="1622653" y="699770"/>
                  </a:lnTo>
                  <a:lnTo>
                    <a:pt x="1620342" y="699770"/>
                  </a:lnTo>
                  <a:lnTo>
                    <a:pt x="1621066" y="698500"/>
                  </a:lnTo>
                  <a:lnTo>
                    <a:pt x="1620342" y="697230"/>
                  </a:lnTo>
                  <a:lnTo>
                    <a:pt x="1619542" y="695960"/>
                  </a:lnTo>
                  <a:lnTo>
                    <a:pt x="1620329" y="692150"/>
                  </a:lnTo>
                  <a:lnTo>
                    <a:pt x="1617954" y="688340"/>
                  </a:lnTo>
                  <a:lnTo>
                    <a:pt x="1621853" y="680720"/>
                  </a:lnTo>
                  <a:lnTo>
                    <a:pt x="1618754" y="675640"/>
                  </a:lnTo>
                  <a:lnTo>
                    <a:pt x="1617954" y="673100"/>
                  </a:lnTo>
                  <a:lnTo>
                    <a:pt x="1620342" y="669290"/>
                  </a:lnTo>
                  <a:lnTo>
                    <a:pt x="1621066" y="665480"/>
                  </a:lnTo>
                  <a:lnTo>
                    <a:pt x="1622653" y="665480"/>
                  </a:lnTo>
                  <a:lnTo>
                    <a:pt x="1622869" y="674370"/>
                  </a:lnTo>
                  <a:lnTo>
                    <a:pt x="1623123" y="679450"/>
                  </a:lnTo>
                  <a:lnTo>
                    <a:pt x="1623225" y="692150"/>
                  </a:lnTo>
                  <a:lnTo>
                    <a:pt x="1623225" y="644918"/>
                  </a:lnTo>
                  <a:lnTo>
                    <a:pt x="1622640" y="647700"/>
                  </a:lnTo>
                  <a:lnTo>
                    <a:pt x="1622653" y="655320"/>
                  </a:lnTo>
                  <a:lnTo>
                    <a:pt x="1621853" y="656590"/>
                  </a:lnTo>
                  <a:lnTo>
                    <a:pt x="1621853" y="657860"/>
                  </a:lnTo>
                  <a:lnTo>
                    <a:pt x="1619542" y="657860"/>
                  </a:lnTo>
                  <a:lnTo>
                    <a:pt x="1619542" y="652780"/>
                  </a:lnTo>
                  <a:lnTo>
                    <a:pt x="1620329" y="648970"/>
                  </a:lnTo>
                  <a:lnTo>
                    <a:pt x="1620342" y="643890"/>
                  </a:lnTo>
                  <a:lnTo>
                    <a:pt x="1621066" y="640080"/>
                  </a:lnTo>
                  <a:lnTo>
                    <a:pt x="1621066" y="638810"/>
                  </a:lnTo>
                  <a:lnTo>
                    <a:pt x="1621853" y="637540"/>
                  </a:lnTo>
                  <a:lnTo>
                    <a:pt x="1622640" y="637540"/>
                  </a:lnTo>
                  <a:lnTo>
                    <a:pt x="1622653" y="642620"/>
                  </a:lnTo>
                  <a:lnTo>
                    <a:pt x="1623441" y="643890"/>
                  </a:lnTo>
                  <a:lnTo>
                    <a:pt x="1623441" y="490918"/>
                  </a:lnTo>
                  <a:lnTo>
                    <a:pt x="1594358" y="542290"/>
                  </a:lnTo>
                  <a:lnTo>
                    <a:pt x="1572336" y="580390"/>
                  </a:lnTo>
                  <a:lnTo>
                    <a:pt x="1558912" y="605790"/>
                  </a:lnTo>
                  <a:lnTo>
                    <a:pt x="1550250" y="623570"/>
                  </a:lnTo>
                  <a:lnTo>
                    <a:pt x="1543215" y="636270"/>
                  </a:lnTo>
                  <a:lnTo>
                    <a:pt x="1519148" y="675640"/>
                  </a:lnTo>
                  <a:lnTo>
                    <a:pt x="1512138" y="683260"/>
                  </a:lnTo>
                  <a:lnTo>
                    <a:pt x="1509039" y="688340"/>
                  </a:lnTo>
                  <a:lnTo>
                    <a:pt x="1507439" y="687070"/>
                  </a:lnTo>
                  <a:lnTo>
                    <a:pt x="1508239" y="684530"/>
                  </a:lnTo>
                  <a:lnTo>
                    <a:pt x="1509039" y="680720"/>
                  </a:lnTo>
                  <a:lnTo>
                    <a:pt x="1509039" y="673100"/>
                  </a:lnTo>
                  <a:lnTo>
                    <a:pt x="1511350" y="666750"/>
                  </a:lnTo>
                  <a:lnTo>
                    <a:pt x="1508239" y="661670"/>
                  </a:lnTo>
                  <a:lnTo>
                    <a:pt x="1508239" y="659130"/>
                  </a:lnTo>
                  <a:lnTo>
                    <a:pt x="1509814" y="656590"/>
                  </a:lnTo>
                  <a:lnTo>
                    <a:pt x="1509826" y="651510"/>
                  </a:lnTo>
                  <a:lnTo>
                    <a:pt x="1510550" y="648970"/>
                  </a:lnTo>
                  <a:lnTo>
                    <a:pt x="1509039" y="646430"/>
                  </a:lnTo>
                  <a:lnTo>
                    <a:pt x="1509826" y="645160"/>
                  </a:lnTo>
                  <a:lnTo>
                    <a:pt x="1510550" y="643890"/>
                  </a:lnTo>
                  <a:lnTo>
                    <a:pt x="1512925" y="640080"/>
                  </a:lnTo>
                  <a:lnTo>
                    <a:pt x="1513687" y="635000"/>
                  </a:lnTo>
                  <a:lnTo>
                    <a:pt x="1514068" y="632460"/>
                  </a:lnTo>
                  <a:lnTo>
                    <a:pt x="1514411" y="630199"/>
                  </a:lnTo>
                  <a:lnTo>
                    <a:pt x="1514411" y="629793"/>
                  </a:lnTo>
                  <a:lnTo>
                    <a:pt x="1513725" y="627380"/>
                  </a:lnTo>
                  <a:lnTo>
                    <a:pt x="1513725" y="623570"/>
                  </a:lnTo>
                  <a:lnTo>
                    <a:pt x="1514449" y="621030"/>
                  </a:lnTo>
                  <a:lnTo>
                    <a:pt x="1513725" y="619760"/>
                  </a:lnTo>
                  <a:lnTo>
                    <a:pt x="1513751" y="617131"/>
                  </a:lnTo>
                  <a:lnTo>
                    <a:pt x="1514449" y="614680"/>
                  </a:lnTo>
                  <a:lnTo>
                    <a:pt x="1517611" y="610870"/>
                  </a:lnTo>
                  <a:lnTo>
                    <a:pt x="1517611" y="608330"/>
                  </a:lnTo>
                  <a:lnTo>
                    <a:pt x="1518348" y="604520"/>
                  </a:lnTo>
                  <a:lnTo>
                    <a:pt x="1520723" y="593090"/>
                  </a:lnTo>
                  <a:lnTo>
                    <a:pt x="1521447" y="590550"/>
                  </a:lnTo>
                  <a:lnTo>
                    <a:pt x="1522234" y="588010"/>
                  </a:lnTo>
                  <a:lnTo>
                    <a:pt x="1522234" y="584200"/>
                  </a:lnTo>
                  <a:lnTo>
                    <a:pt x="1523822" y="580390"/>
                  </a:lnTo>
                  <a:lnTo>
                    <a:pt x="1523822" y="575310"/>
                  </a:lnTo>
                  <a:lnTo>
                    <a:pt x="1525346" y="570230"/>
                  </a:lnTo>
                  <a:lnTo>
                    <a:pt x="1540941" y="529590"/>
                  </a:lnTo>
                  <a:lnTo>
                    <a:pt x="1543253" y="523240"/>
                  </a:lnTo>
                  <a:lnTo>
                    <a:pt x="1546352" y="516890"/>
                  </a:lnTo>
                  <a:lnTo>
                    <a:pt x="1555737" y="500380"/>
                  </a:lnTo>
                  <a:lnTo>
                    <a:pt x="1568157" y="481330"/>
                  </a:lnTo>
                  <a:lnTo>
                    <a:pt x="1570520" y="478790"/>
                  </a:lnTo>
                  <a:lnTo>
                    <a:pt x="1571256" y="474980"/>
                  </a:lnTo>
                  <a:lnTo>
                    <a:pt x="1573631" y="472440"/>
                  </a:lnTo>
                  <a:lnTo>
                    <a:pt x="1575943" y="468630"/>
                  </a:lnTo>
                  <a:lnTo>
                    <a:pt x="1578254" y="466090"/>
                  </a:lnTo>
                  <a:lnTo>
                    <a:pt x="1581429" y="463550"/>
                  </a:lnTo>
                  <a:lnTo>
                    <a:pt x="1588427" y="454660"/>
                  </a:lnTo>
                  <a:lnTo>
                    <a:pt x="1595501" y="447040"/>
                  </a:lnTo>
                  <a:lnTo>
                    <a:pt x="1602727" y="438150"/>
                  </a:lnTo>
                  <a:lnTo>
                    <a:pt x="1613331" y="425450"/>
                  </a:lnTo>
                  <a:lnTo>
                    <a:pt x="1616430" y="422910"/>
                  </a:lnTo>
                  <a:lnTo>
                    <a:pt x="1620342" y="419100"/>
                  </a:lnTo>
                  <a:lnTo>
                    <a:pt x="1625739" y="414020"/>
                  </a:lnTo>
                  <a:lnTo>
                    <a:pt x="1631416" y="408940"/>
                  </a:lnTo>
                  <a:lnTo>
                    <a:pt x="1637398" y="405130"/>
                  </a:lnTo>
                  <a:lnTo>
                    <a:pt x="1648345" y="396240"/>
                  </a:lnTo>
                  <a:lnTo>
                    <a:pt x="1652244" y="394970"/>
                  </a:lnTo>
                  <a:lnTo>
                    <a:pt x="1663865" y="393700"/>
                  </a:lnTo>
                  <a:lnTo>
                    <a:pt x="1670862" y="396240"/>
                  </a:lnTo>
                  <a:lnTo>
                    <a:pt x="1677873" y="400050"/>
                  </a:lnTo>
                  <a:lnTo>
                    <a:pt x="1680248" y="401320"/>
                  </a:lnTo>
                  <a:lnTo>
                    <a:pt x="1685658" y="401320"/>
                  </a:lnTo>
                  <a:lnTo>
                    <a:pt x="1687245" y="398780"/>
                  </a:lnTo>
                  <a:lnTo>
                    <a:pt x="1686242" y="393700"/>
                  </a:lnTo>
                  <a:lnTo>
                    <a:pt x="1682089" y="388620"/>
                  </a:lnTo>
                  <a:lnTo>
                    <a:pt x="1674876" y="382270"/>
                  </a:lnTo>
                  <a:lnTo>
                    <a:pt x="1664652" y="378460"/>
                  </a:lnTo>
                  <a:lnTo>
                    <a:pt x="1658442" y="375920"/>
                  </a:lnTo>
                  <a:lnTo>
                    <a:pt x="1651444" y="377190"/>
                  </a:lnTo>
                  <a:lnTo>
                    <a:pt x="1638960" y="378460"/>
                  </a:lnTo>
                  <a:lnTo>
                    <a:pt x="1626539" y="383540"/>
                  </a:lnTo>
                  <a:lnTo>
                    <a:pt x="1616659" y="387350"/>
                  </a:lnTo>
                  <a:lnTo>
                    <a:pt x="1606981" y="393700"/>
                  </a:lnTo>
                  <a:lnTo>
                    <a:pt x="1597736" y="398780"/>
                  </a:lnTo>
                  <a:lnTo>
                    <a:pt x="1589151" y="406400"/>
                  </a:lnTo>
                  <a:lnTo>
                    <a:pt x="1566633" y="425450"/>
                  </a:lnTo>
                  <a:lnTo>
                    <a:pt x="1561833" y="430530"/>
                  </a:lnTo>
                  <a:lnTo>
                    <a:pt x="1557388" y="435610"/>
                  </a:lnTo>
                  <a:lnTo>
                    <a:pt x="1552498" y="441960"/>
                  </a:lnTo>
                  <a:lnTo>
                    <a:pt x="1546352" y="447040"/>
                  </a:lnTo>
                  <a:lnTo>
                    <a:pt x="1545628" y="447040"/>
                  </a:lnTo>
                  <a:lnTo>
                    <a:pt x="1543253" y="452120"/>
                  </a:lnTo>
                  <a:lnTo>
                    <a:pt x="1541729" y="453390"/>
                  </a:lnTo>
                  <a:lnTo>
                    <a:pt x="1534731" y="458470"/>
                  </a:lnTo>
                  <a:lnTo>
                    <a:pt x="1531620" y="466090"/>
                  </a:lnTo>
                  <a:lnTo>
                    <a:pt x="1526933" y="472440"/>
                  </a:lnTo>
                  <a:lnTo>
                    <a:pt x="1520723" y="481330"/>
                  </a:lnTo>
                  <a:lnTo>
                    <a:pt x="1518348" y="485140"/>
                  </a:lnTo>
                  <a:lnTo>
                    <a:pt x="1518348" y="486410"/>
                  </a:lnTo>
                  <a:lnTo>
                    <a:pt x="1516037" y="490220"/>
                  </a:lnTo>
                  <a:lnTo>
                    <a:pt x="1515237" y="492760"/>
                  </a:lnTo>
                  <a:lnTo>
                    <a:pt x="1509814" y="501650"/>
                  </a:lnTo>
                  <a:lnTo>
                    <a:pt x="1505127" y="506730"/>
                  </a:lnTo>
                  <a:lnTo>
                    <a:pt x="1502816" y="511810"/>
                  </a:lnTo>
                  <a:lnTo>
                    <a:pt x="1497977" y="520700"/>
                  </a:lnTo>
                  <a:lnTo>
                    <a:pt x="1495018" y="525602"/>
                  </a:lnTo>
                  <a:lnTo>
                    <a:pt x="1495018" y="541020"/>
                  </a:lnTo>
                  <a:lnTo>
                    <a:pt x="1494231" y="541020"/>
                  </a:lnTo>
                  <a:lnTo>
                    <a:pt x="1492719" y="542290"/>
                  </a:lnTo>
                  <a:lnTo>
                    <a:pt x="1491919" y="540372"/>
                  </a:lnTo>
                  <a:lnTo>
                    <a:pt x="1491919" y="593090"/>
                  </a:lnTo>
                  <a:lnTo>
                    <a:pt x="1491132" y="596900"/>
                  </a:lnTo>
                  <a:lnTo>
                    <a:pt x="1490332" y="598170"/>
                  </a:lnTo>
                  <a:lnTo>
                    <a:pt x="1485709" y="627380"/>
                  </a:lnTo>
                  <a:lnTo>
                    <a:pt x="1484960" y="629793"/>
                  </a:lnTo>
                  <a:lnTo>
                    <a:pt x="1484922" y="631190"/>
                  </a:lnTo>
                  <a:lnTo>
                    <a:pt x="1483334" y="632460"/>
                  </a:lnTo>
                  <a:lnTo>
                    <a:pt x="1483334" y="631190"/>
                  </a:lnTo>
                  <a:lnTo>
                    <a:pt x="1483334" y="622300"/>
                  </a:lnTo>
                  <a:lnTo>
                    <a:pt x="1484147" y="617131"/>
                  </a:lnTo>
                  <a:lnTo>
                    <a:pt x="1484922" y="610870"/>
                  </a:lnTo>
                  <a:lnTo>
                    <a:pt x="1484909" y="609600"/>
                  </a:lnTo>
                  <a:lnTo>
                    <a:pt x="1485709" y="604520"/>
                  </a:lnTo>
                  <a:lnTo>
                    <a:pt x="1487233" y="599440"/>
                  </a:lnTo>
                  <a:lnTo>
                    <a:pt x="1487830" y="595630"/>
                  </a:lnTo>
                  <a:lnTo>
                    <a:pt x="1488020" y="594360"/>
                  </a:lnTo>
                  <a:lnTo>
                    <a:pt x="1488821" y="593090"/>
                  </a:lnTo>
                  <a:lnTo>
                    <a:pt x="1489544" y="591820"/>
                  </a:lnTo>
                  <a:lnTo>
                    <a:pt x="1490332" y="590550"/>
                  </a:lnTo>
                  <a:lnTo>
                    <a:pt x="1491132" y="590550"/>
                  </a:lnTo>
                  <a:lnTo>
                    <a:pt x="1491919" y="593090"/>
                  </a:lnTo>
                  <a:lnTo>
                    <a:pt x="1491919" y="540372"/>
                  </a:lnTo>
                  <a:lnTo>
                    <a:pt x="1491132" y="538480"/>
                  </a:lnTo>
                  <a:lnTo>
                    <a:pt x="1491919" y="537210"/>
                  </a:lnTo>
                  <a:lnTo>
                    <a:pt x="1494231" y="535940"/>
                  </a:lnTo>
                  <a:lnTo>
                    <a:pt x="1495018" y="541020"/>
                  </a:lnTo>
                  <a:lnTo>
                    <a:pt x="1495018" y="525602"/>
                  </a:lnTo>
                  <a:lnTo>
                    <a:pt x="1493367" y="528320"/>
                  </a:lnTo>
                  <a:lnTo>
                    <a:pt x="1489786" y="535940"/>
                  </a:lnTo>
                  <a:lnTo>
                    <a:pt x="1488020" y="543560"/>
                  </a:lnTo>
                  <a:lnTo>
                    <a:pt x="1488020" y="563880"/>
                  </a:lnTo>
                  <a:lnTo>
                    <a:pt x="1487868" y="563880"/>
                  </a:lnTo>
                  <a:lnTo>
                    <a:pt x="1486839" y="565150"/>
                  </a:lnTo>
                  <a:lnTo>
                    <a:pt x="1485188" y="567690"/>
                  </a:lnTo>
                  <a:lnTo>
                    <a:pt x="1482902" y="570230"/>
                  </a:lnTo>
                  <a:lnTo>
                    <a:pt x="1482547" y="568960"/>
                  </a:lnTo>
                  <a:lnTo>
                    <a:pt x="1482547" y="567690"/>
                  </a:lnTo>
                  <a:lnTo>
                    <a:pt x="1484122" y="563880"/>
                  </a:lnTo>
                  <a:lnTo>
                    <a:pt x="1484134" y="562610"/>
                  </a:lnTo>
                  <a:lnTo>
                    <a:pt x="1485709" y="562610"/>
                  </a:lnTo>
                  <a:lnTo>
                    <a:pt x="1487233" y="561340"/>
                  </a:lnTo>
                  <a:lnTo>
                    <a:pt x="1487233" y="562610"/>
                  </a:lnTo>
                  <a:lnTo>
                    <a:pt x="1488020" y="563880"/>
                  </a:lnTo>
                  <a:lnTo>
                    <a:pt x="1488020" y="543560"/>
                  </a:lnTo>
                  <a:lnTo>
                    <a:pt x="1487233" y="546100"/>
                  </a:lnTo>
                  <a:lnTo>
                    <a:pt x="1484134" y="549910"/>
                  </a:lnTo>
                  <a:lnTo>
                    <a:pt x="1483296" y="552538"/>
                  </a:lnTo>
                  <a:lnTo>
                    <a:pt x="1481823" y="556260"/>
                  </a:lnTo>
                  <a:lnTo>
                    <a:pt x="1480223" y="561340"/>
                  </a:lnTo>
                  <a:lnTo>
                    <a:pt x="1479435" y="565150"/>
                  </a:lnTo>
                  <a:lnTo>
                    <a:pt x="1479435" y="570230"/>
                  </a:lnTo>
                  <a:lnTo>
                    <a:pt x="1478648" y="572770"/>
                  </a:lnTo>
                  <a:lnTo>
                    <a:pt x="1478775" y="574040"/>
                  </a:lnTo>
                  <a:lnTo>
                    <a:pt x="1478648" y="574205"/>
                  </a:lnTo>
                  <a:lnTo>
                    <a:pt x="1478648" y="590550"/>
                  </a:lnTo>
                  <a:lnTo>
                    <a:pt x="1477924" y="591820"/>
                  </a:lnTo>
                  <a:lnTo>
                    <a:pt x="1478648" y="593090"/>
                  </a:lnTo>
                  <a:lnTo>
                    <a:pt x="1478648" y="595630"/>
                  </a:lnTo>
                  <a:lnTo>
                    <a:pt x="1477124" y="595630"/>
                  </a:lnTo>
                  <a:lnTo>
                    <a:pt x="1476336" y="594360"/>
                  </a:lnTo>
                  <a:lnTo>
                    <a:pt x="1476336" y="591820"/>
                  </a:lnTo>
                  <a:lnTo>
                    <a:pt x="1477124" y="590550"/>
                  </a:lnTo>
                  <a:lnTo>
                    <a:pt x="1478648" y="590550"/>
                  </a:lnTo>
                  <a:lnTo>
                    <a:pt x="1478648" y="574205"/>
                  </a:lnTo>
                  <a:lnTo>
                    <a:pt x="1469847" y="585470"/>
                  </a:lnTo>
                  <a:lnTo>
                    <a:pt x="1459420" y="598170"/>
                  </a:lnTo>
                  <a:lnTo>
                    <a:pt x="1448320" y="612140"/>
                  </a:lnTo>
                  <a:lnTo>
                    <a:pt x="1437424" y="626110"/>
                  </a:lnTo>
                  <a:lnTo>
                    <a:pt x="1425270" y="641350"/>
                  </a:lnTo>
                  <a:lnTo>
                    <a:pt x="1413281" y="656590"/>
                  </a:lnTo>
                  <a:lnTo>
                    <a:pt x="1401292" y="673100"/>
                  </a:lnTo>
                  <a:lnTo>
                    <a:pt x="1389138" y="688340"/>
                  </a:lnTo>
                  <a:lnTo>
                    <a:pt x="1379105" y="699770"/>
                  </a:lnTo>
                  <a:lnTo>
                    <a:pt x="1358747" y="722630"/>
                  </a:lnTo>
                  <a:lnTo>
                    <a:pt x="1348714" y="735330"/>
                  </a:lnTo>
                  <a:lnTo>
                    <a:pt x="1347127" y="736600"/>
                  </a:lnTo>
                  <a:lnTo>
                    <a:pt x="1342440" y="739140"/>
                  </a:lnTo>
                  <a:lnTo>
                    <a:pt x="1336230" y="740410"/>
                  </a:lnTo>
                  <a:lnTo>
                    <a:pt x="1335430" y="740410"/>
                  </a:lnTo>
                  <a:lnTo>
                    <a:pt x="1334643" y="736600"/>
                  </a:lnTo>
                  <a:lnTo>
                    <a:pt x="1333919" y="734060"/>
                  </a:lnTo>
                  <a:lnTo>
                    <a:pt x="1333131" y="730250"/>
                  </a:lnTo>
                  <a:lnTo>
                    <a:pt x="1333131" y="726440"/>
                  </a:lnTo>
                  <a:lnTo>
                    <a:pt x="1332331" y="721360"/>
                  </a:lnTo>
                  <a:lnTo>
                    <a:pt x="1332534" y="720090"/>
                  </a:lnTo>
                  <a:lnTo>
                    <a:pt x="1333131" y="716280"/>
                  </a:lnTo>
                  <a:lnTo>
                    <a:pt x="1332331" y="716280"/>
                  </a:lnTo>
                  <a:lnTo>
                    <a:pt x="1332331" y="715010"/>
                  </a:lnTo>
                  <a:lnTo>
                    <a:pt x="1326921" y="720090"/>
                  </a:lnTo>
                  <a:lnTo>
                    <a:pt x="1325270" y="718820"/>
                  </a:lnTo>
                  <a:lnTo>
                    <a:pt x="1327759" y="713740"/>
                  </a:lnTo>
                  <a:lnTo>
                    <a:pt x="1328280" y="712470"/>
                  </a:lnTo>
                  <a:lnTo>
                    <a:pt x="1329309" y="709930"/>
                  </a:lnTo>
                  <a:lnTo>
                    <a:pt x="1330756" y="707390"/>
                  </a:lnTo>
                  <a:lnTo>
                    <a:pt x="1331544" y="707390"/>
                  </a:lnTo>
                  <a:lnTo>
                    <a:pt x="1331645" y="706120"/>
                  </a:lnTo>
                  <a:lnTo>
                    <a:pt x="1331734" y="704850"/>
                  </a:lnTo>
                  <a:lnTo>
                    <a:pt x="1335024" y="695960"/>
                  </a:lnTo>
                  <a:lnTo>
                    <a:pt x="1337500" y="688340"/>
                  </a:lnTo>
                  <a:lnTo>
                    <a:pt x="1338541" y="680720"/>
                  </a:lnTo>
                  <a:lnTo>
                    <a:pt x="1339265" y="679450"/>
                  </a:lnTo>
                  <a:lnTo>
                    <a:pt x="1338541" y="678180"/>
                  </a:lnTo>
                  <a:lnTo>
                    <a:pt x="1338541" y="676910"/>
                  </a:lnTo>
                  <a:lnTo>
                    <a:pt x="1336167" y="680720"/>
                  </a:lnTo>
                  <a:lnTo>
                    <a:pt x="1336167" y="683260"/>
                  </a:lnTo>
                  <a:lnTo>
                    <a:pt x="1333855" y="687070"/>
                  </a:lnTo>
                  <a:lnTo>
                    <a:pt x="1331899" y="690880"/>
                  </a:lnTo>
                  <a:lnTo>
                    <a:pt x="1329728" y="690880"/>
                  </a:lnTo>
                  <a:lnTo>
                    <a:pt x="1326908" y="694690"/>
                  </a:lnTo>
                  <a:lnTo>
                    <a:pt x="1326134" y="685800"/>
                  </a:lnTo>
                  <a:lnTo>
                    <a:pt x="1323022" y="687070"/>
                  </a:lnTo>
                  <a:lnTo>
                    <a:pt x="1322222" y="698500"/>
                  </a:lnTo>
                  <a:lnTo>
                    <a:pt x="1323809" y="698500"/>
                  </a:lnTo>
                  <a:lnTo>
                    <a:pt x="1330236" y="694690"/>
                  </a:lnTo>
                  <a:lnTo>
                    <a:pt x="1328521" y="698500"/>
                  </a:lnTo>
                  <a:lnTo>
                    <a:pt x="1326718" y="702310"/>
                  </a:lnTo>
                  <a:lnTo>
                    <a:pt x="1324787" y="706120"/>
                  </a:lnTo>
                  <a:lnTo>
                    <a:pt x="1326121" y="699770"/>
                  </a:lnTo>
                  <a:lnTo>
                    <a:pt x="1324546" y="699770"/>
                  </a:lnTo>
                  <a:lnTo>
                    <a:pt x="1320634" y="703580"/>
                  </a:lnTo>
                  <a:lnTo>
                    <a:pt x="1320634" y="706120"/>
                  </a:lnTo>
                  <a:lnTo>
                    <a:pt x="1321435" y="708660"/>
                  </a:lnTo>
                  <a:lnTo>
                    <a:pt x="1321435" y="711200"/>
                  </a:lnTo>
                  <a:lnTo>
                    <a:pt x="1320634" y="712470"/>
                  </a:lnTo>
                  <a:lnTo>
                    <a:pt x="1316748" y="712470"/>
                  </a:lnTo>
                  <a:lnTo>
                    <a:pt x="1316012" y="711200"/>
                  </a:lnTo>
                  <a:lnTo>
                    <a:pt x="1316748" y="708660"/>
                  </a:lnTo>
                  <a:lnTo>
                    <a:pt x="1317269" y="707390"/>
                  </a:lnTo>
                  <a:lnTo>
                    <a:pt x="1318336" y="704850"/>
                  </a:lnTo>
                  <a:lnTo>
                    <a:pt x="1318323" y="702310"/>
                  </a:lnTo>
                  <a:lnTo>
                    <a:pt x="1319123" y="699770"/>
                  </a:lnTo>
                  <a:lnTo>
                    <a:pt x="1319123" y="697230"/>
                  </a:lnTo>
                  <a:lnTo>
                    <a:pt x="1319911" y="695960"/>
                  </a:lnTo>
                  <a:lnTo>
                    <a:pt x="1318323" y="693420"/>
                  </a:lnTo>
                  <a:lnTo>
                    <a:pt x="1317536" y="690880"/>
                  </a:lnTo>
                  <a:lnTo>
                    <a:pt x="1319123" y="687070"/>
                  </a:lnTo>
                  <a:lnTo>
                    <a:pt x="1319911" y="683260"/>
                  </a:lnTo>
                  <a:lnTo>
                    <a:pt x="1323809" y="680720"/>
                  </a:lnTo>
                  <a:lnTo>
                    <a:pt x="1330020" y="680720"/>
                  </a:lnTo>
                  <a:lnTo>
                    <a:pt x="1333919" y="679450"/>
                  </a:lnTo>
                  <a:lnTo>
                    <a:pt x="1333119" y="678180"/>
                  </a:lnTo>
                  <a:lnTo>
                    <a:pt x="1334655" y="675640"/>
                  </a:lnTo>
                  <a:lnTo>
                    <a:pt x="1340129" y="669290"/>
                  </a:lnTo>
                  <a:lnTo>
                    <a:pt x="1340929" y="662940"/>
                  </a:lnTo>
                  <a:lnTo>
                    <a:pt x="1342440" y="656590"/>
                  </a:lnTo>
                  <a:lnTo>
                    <a:pt x="1344028" y="647700"/>
                  </a:lnTo>
                  <a:lnTo>
                    <a:pt x="1344815" y="647700"/>
                  </a:lnTo>
                  <a:lnTo>
                    <a:pt x="1347520" y="637540"/>
                  </a:lnTo>
                  <a:lnTo>
                    <a:pt x="1348536" y="633730"/>
                  </a:lnTo>
                  <a:lnTo>
                    <a:pt x="1350238" y="627380"/>
                  </a:lnTo>
                  <a:lnTo>
                    <a:pt x="1346733" y="626110"/>
                  </a:lnTo>
                  <a:lnTo>
                    <a:pt x="1343228" y="624840"/>
                  </a:lnTo>
                  <a:lnTo>
                    <a:pt x="1344815" y="621030"/>
                  </a:lnTo>
                  <a:lnTo>
                    <a:pt x="1347127" y="619760"/>
                  </a:lnTo>
                  <a:lnTo>
                    <a:pt x="1350238" y="622300"/>
                  </a:lnTo>
                  <a:lnTo>
                    <a:pt x="1351788" y="619760"/>
                  </a:lnTo>
                  <a:lnTo>
                    <a:pt x="1354124" y="615950"/>
                  </a:lnTo>
                  <a:lnTo>
                    <a:pt x="1359547" y="609600"/>
                  </a:lnTo>
                  <a:lnTo>
                    <a:pt x="1360347" y="603250"/>
                  </a:lnTo>
                  <a:lnTo>
                    <a:pt x="1361135" y="601980"/>
                  </a:lnTo>
                  <a:lnTo>
                    <a:pt x="1361122" y="600710"/>
                  </a:lnTo>
                  <a:lnTo>
                    <a:pt x="1360347" y="600710"/>
                  </a:lnTo>
                  <a:lnTo>
                    <a:pt x="1360347" y="594360"/>
                  </a:lnTo>
                  <a:lnTo>
                    <a:pt x="1360855" y="593090"/>
                  </a:lnTo>
                  <a:lnTo>
                    <a:pt x="1363446" y="586740"/>
                  </a:lnTo>
                  <a:lnTo>
                    <a:pt x="1364234" y="579120"/>
                  </a:lnTo>
                  <a:lnTo>
                    <a:pt x="1365034" y="574040"/>
                  </a:lnTo>
                  <a:lnTo>
                    <a:pt x="1367345" y="568960"/>
                  </a:lnTo>
                  <a:lnTo>
                    <a:pt x="1368920" y="562610"/>
                  </a:lnTo>
                  <a:lnTo>
                    <a:pt x="1369720" y="558800"/>
                  </a:lnTo>
                  <a:lnTo>
                    <a:pt x="1368933" y="556260"/>
                  </a:lnTo>
                  <a:lnTo>
                    <a:pt x="1371244" y="552437"/>
                  </a:lnTo>
                  <a:lnTo>
                    <a:pt x="1372031" y="548640"/>
                  </a:lnTo>
                  <a:lnTo>
                    <a:pt x="1372031" y="544830"/>
                  </a:lnTo>
                  <a:lnTo>
                    <a:pt x="1372031" y="542290"/>
                  </a:lnTo>
                  <a:lnTo>
                    <a:pt x="1372831" y="539750"/>
                  </a:lnTo>
                  <a:lnTo>
                    <a:pt x="1372831" y="535940"/>
                  </a:lnTo>
                  <a:lnTo>
                    <a:pt x="1375930" y="534670"/>
                  </a:lnTo>
                  <a:lnTo>
                    <a:pt x="1376718" y="533400"/>
                  </a:lnTo>
                  <a:lnTo>
                    <a:pt x="1375930" y="532130"/>
                  </a:lnTo>
                  <a:lnTo>
                    <a:pt x="1378242" y="524510"/>
                  </a:lnTo>
                  <a:lnTo>
                    <a:pt x="1379042" y="518160"/>
                  </a:lnTo>
                  <a:lnTo>
                    <a:pt x="1381340" y="509270"/>
                  </a:lnTo>
                  <a:lnTo>
                    <a:pt x="1381353" y="508000"/>
                  </a:lnTo>
                  <a:lnTo>
                    <a:pt x="1382928" y="505460"/>
                  </a:lnTo>
                  <a:lnTo>
                    <a:pt x="1383728" y="502920"/>
                  </a:lnTo>
                  <a:lnTo>
                    <a:pt x="1384452" y="500380"/>
                  </a:lnTo>
                  <a:lnTo>
                    <a:pt x="1384452" y="499110"/>
                  </a:lnTo>
                  <a:lnTo>
                    <a:pt x="1387614" y="492760"/>
                  </a:lnTo>
                  <a:lnTo>
                    <a:pt x="1389938" y="488950"/>
                  </a:lnTo>
                  <a:lnTo>
                    <a:pt x="1390726" y="485140"/>
                  </a:lnTo>
                  <a:lnTo>
                    <a:pt x="1390726" y="482600"/>
                  </a:lnTo>
                  <a:lnTo>
                    <a:pt x="1391513" y="480060"/>
                  </a:lnTo>
                  <a:lnTo>
                    <a:pt x="1389938" y="478790"/>
                  </a:lnTo>
                  <a:lnTo>
                    <a:pt x="1388351" y="476250"/>
                  </a:lnTo>
                  <a:lnTo>
                    <a:pt x="1386027" y="473710"/>
                  </a:lnTo>
                  <a:lnTo>
                    <a:pt x="1381340" y="473710"/>
                  </a:lnTo>
                  <a:lnTo>
                    <a:pt x="1380617" y="472440"/>
                  </a:lnTo>
                  <a:lnTo>
                    <a:pt x="1379829" y="472440"/>
                  </a:lnTo>
                  <a:lnTo>
                    <a:pt x="1379829" y="469900"/>
                  </a:lnTo>
                  <a:lnTo>
                    <a:pt x="1376718" y="468630"/>
                  </a:lnTo>
                  <a:lnTo>
                    <a:pt x="1373619" y="471170"/>
                  </a:lnTo>
                  <a:lnTo>
                    <a:pt x="1371244" y="471170"/>
                  </a:lnTo>
                  <a:lnTo>
                    <a:pt x="1365034" y="473710"/>
                  </a:lnTo>
                  <a:lnTo>
                    <a:pt x="1362722" y="474980"/>
                  </a:lnTo>
                  <a:lnTo>
                    <a:pt x="1357236" y="474980"/>
                  </a:lnTo>
                  <a:lnTo>
                    <a:pt x="1351026" y="477520"/>
                  </a:lnTo>
                  <a:lnTo>
                    <a:pt x="1347927" y="481330"/>
                  </a:lnTo>
                  <a:lnTo>
                    <a:pt x="1347139" y="486410"/>
                  </a:lnTo>
                  <a:lnTo>
                    <a:pt x="1347127" y="490220"/>
                  </a:lnTo>
                  <a:lnTo>
                    <a:pt x="1346339" y="491490"/>
                  </a:lnTo>
                  <a:lnTo>
                    <a:pt x="1344815" y="495300"/>
                  </a:lnTo>
                  <a:lnTo>
                    <a:pt x="1342631" y="501650"/>
                  </a:lnTo>
                  <a:lnTo>
                    <a:pt x="1341716" y="504698"/>
                  </a:lnTo>
                  <a:lnTo>
                    <a:pt x="1341716" y="652780"/>
                  </a:lnTo>
                  <a:lnTo>
                    <a:pt x="1336230" y="657860"/>
                  </a:lnTo>
                  <a:lnTo>
                    <a:pt x="1336230" y="661670"/>
                  </a:lnTo>
                  <a:lnTo>
                    <a:pt x="1334643" y="662940"/>
                  </a:lnTo>
                  <a:lnTo>
                    <a:pt x="1333131" y="662940"/>
                  </a:lnTo>
                  <a:lnTo>
                    <a:pt x="1336230" y="665480"/>
                  </a:lnTo>
                  <a:lnTo>
                    <a:pt x="1333919" y="668020"/>
                  </a:lnTo>
                  <a:lnTo>
                    <a:pt x="1332331" y="668020"/>
                  </a:lnTo>
                  <a:lnTo>
                    <a:pt x="1333131" y="669290"/>
                  </a:lnTo>
                  <a:lnTo>
                    <a:pt x="1334643" y="670560"/>
                  </a:lnTo>
                  <a:lnTo>
                    <a:pt x="1333119" y="671830"/>
                  </a:lnTo>
                  <a:lnTo>
                    <a:pt x="1332331" y="673100"/>
                  </a:lnTo>
                  <a:lnTo>
                    <a:pt x="1330020" y="675640"/>
                  </a:lnTo>
                  <a:lnTo>
                    <a:pt x="1328432" y="678180"/>
                  </a:lnTo>
                  <a:lnTo>
                    <a:pt x="1325333" y="678180"/>
                  </a:lnTo>
                  <a:lnTo>
                    <a:pt x="1325321" y="676910"/>
                  </a:lnTo>
                  <a:lnTo>
                    <a:pt x="1326134" y="674370"/>
                  </a:lnTo>
                  <a:lnTo>
                    <a:pt x="1326908" y="673100"/>
                  </a:lnTo>
                  <a:lnTo>
                    <a:pt x="1327645" y="671830"/>
                  </a:lnTo>
                  <a:lnTo>
                    <a:pt x="1330020" y="670560"/>
                  </a:lnTo>
                  <a:lnTo>
                    <a:pt x="1332331" y="668020"/>
                  </a:lnTo>
                  <a:lnTo>
                    <a:pt x="1327645" y="668020"/>
                  </a:lnTo>
                  <a:lnTo>
                    <a:pt x="1327645" y="666750"/>
                  </a:lnTo>
                  <a:lnTo>
                    <a:pt x="1330820" y="662940"/>
                  </a:lnTo>
                  <a:lnTo>
                    <a:pt x="1327645" y="659130"/>
                  </a:lnTo>
                  <a:lnTo>
                    <a:pt x="1330020" y="655320"/>
                  </a:lnTo>
                  <a:lnTo>
                    <a:pt x="1331544" y="651510"/>
                  </a:lnTo>
                  <a:lnTo>
                    <a:pt x="1328432" y="648970"/>
                  </a:lnTo>
                  <a:lnTo>
                    <a:pt x="1334655" y="646430"/>
                  </a:lnTo>
                  <a:lnTo>
                    <a:pt x="1335430" y="645160"/>
                  </a:lnTo>
                  <a:lnTo>
                    <a:pt x="1335443" y="643890"/>
                  </a:lnTo>
                  <a:lnTo>
                    <a:pt x="1337017" y="642620"/>
                  </a:lnTo>
                  <a:lnTo>
                    <a:pt x="1330020" y="642620"/>
                  </a:lnTo>
                  <a:lnTo>
                    <a:pt x="1333131" y="637540"/>
                  </a:lnTo>
                  <a:lnTo>
                    <a:pt x="1337818" y="638810"/>
                  </a:lnTo>
                  <a:lnTo>
                    <a:pt x="1340916" y="641350"/>
                  </a:lnTo>
                  <a:lnTo>
                    <a:pt x="1340129" y="645160"/>
                  </a:lnTo>
                  <a:lnTo>
                    <a:pt x="1340129" y="646430"/>
                  </a:lnTo>
                  <a:lnTo>
                    <a:pt x="1338541" y="647700"/>
                  </a:lnTo>
                  <a:lnTo>
                    <a:pt x="1338541" y="650240"/>
                  </a:lnTo>
                  <a:lnTo>
                    <a:pt x="1341716" y="652780"/>
                  </a:lnTo>
                  <a:lnTo>
                    <a:pt x="1341716" y="504698"/>
                  </a:lnTo>
                  <a:lnTo>
                    <a:pt x="1340726" y="508000"/>
                  </a:lnTo>
                  <a:lnTo>
                    <a:pt x="1339113" y="514350"/>
                  </a:lnTo>
                  <a:lnTo>
                    <a:pt x="1337818" y="521970"/>
                  </a:lnTo>
                  <a:lnTo>
                    <a:pt x="1336230" y="532130"/>
                  </a:lnTo>
                  <a:lnTo>
                    <a:pt x="1340129" y="533400"/>
                  </a:lnTo>
                  <a:lnTo>
                    <a:pt x="1340129" y="626110"/>
                  </a:lnTo>
                  <a:lnTo>
                    <a:pt x="1337818" y="633730"/>
                  </a:lnTo>
                  <a:lnTo>
                    <a:pt x="1331544" y="633730"/>
                  </a:lnTo>
                  <a:lnTo>
                    <a:pt x="1336205" y="628650"/>
                  </a:lnTo>
                  <a:lnTo>
                    <a:pt x="1338541" y="626110"/>
                  </a:lnTo>
                  <a:lnTo>
                    <a:pt x="1340129" y="626110"/>
                  </a:lnTo>
                  <a:lnTo>
                    <a:pt x="1340129" y="533400"/>
                  </a:lnTo>
                  <a:lnTo>
                    <a:pt x="1339329" y="533400"/>
                  </a:lnTo>
                  <a:lnTo>
                    <a:pt x="1338541" y="535940"/>
                  </a:lnTo>
                  <a:lnTo>
                    <a:pt x="1337818" y="535940"/>
                  </a:lnTo>
                  <a:lnTo>
                    <a:pt x="1333919" y="537210"/>
                  </a:lnTo>
                  <a:lnTo>
                    <a:pt x="1335443" y="538480"/>
                  </a:lnTo>
                  <a:lnTo>
                    <a:pt x="1335430" y="539750"/>
                  </a:lnTo>
                  <a:lnTo>
                    <a:pt x="1334655" y="546100"/>
                  </a:lnTo>
                  <a:lnTo>
                    <a:pt x="1339342" y="544830"/>
                  </a:lnTo>
                  <a:lnTo>
                    <a:pt x="1337017" y="547370"/>
                  </a:lnTo>
                  <a:lnTo>
                    <a:pt x="1337017" y="551180"/>
                  </a:lnTo>
                  <a:lnTo>
                    <a:pt x="1335430" y="553720"/>
                  </a:lnTo>
                  <a:lnTo>
                    <a:pt x="1333919" y="557530"/>
                  </a:lnTo>
                  <a:lnTo>
                    <a:pt x="1333131" y="561340"/>
                  </a:lnTo>
                  <a:lnTo>
                    <a:pt x="1332179" y="567690"/>
                  </a:lnTo>
                  <a:lnTo>
                    <a:pt x="1331455" y="575310"/>
                  </a:lnTo>
                  <a:lnTo>
                    <a:pt x="1330591" y="581660"/>
                  </a:lnTo>
                  <a:lnTo>
                    <a:pt x="1329232" y="589280"/>
                  </a:lnTo>
                  <a:lnTo>
                    <a:pt x="1328432" y="596900"/>
                  </a:lnTo>
                  <a:lnTo>
                    <a:pt x="1338541" y="593090"/>
                  </a:lnTo>
                  <a:lnTo>
                    <a:pt x="1335430" y="598170"/>
                  </a:lnTo>
                  <a:lnTo>
                    <a:pt x="1330020" y="598170"/>
                  </a:lnTo>
                  <a:lnTo>
                    <a:pt x="1326134" y="600710"/>
                  </a:lnTo>
                  <a:lnTo>
                    <a:pt x="1328432" y="601980"/>
                  </a:lnTo>
                  <a:lnTo>
                    <a:pt x="1330020" y="601980"/>
                  </a:lnTo>
                  <a:lnTo>
                    <a:pt x="1330820" y="603250"/>
                  </a:lnTo>
                  <a:lnTo>
                    <a:pt x="1332331" y="604520"/>
                  </a:lnTo>
                  <a:lnTo>
                    <a:pt x="1333119" y="605790"/>
                  </a:lnTo>
                  <a:lnTo>
                    <a:pt x="1333131" y="608330"/>
                  </a:lnTo>
                  <a:lnTo>
                    <a:pt x="1330820" y="609600"/>
                  </a:lnTo>
                  <a:lnTo>
                    <a:pt x="1330020" y="609600"/>
                  </a:lnTo>
                  <a:lnTo>
                    <a:pt x="1330820" y="610870"/>
                  </a:lnTo>
                  <a:lnTo>
                    <a:pt x="1331544" y="613410"/>
                  </a:lnTo>
                  <a:lnTo>
                    <a:pt x="1330820" y="614680"/>
                  </a:lnTo>
                  <a:lnTo>
                    <a:pt x="1329232" y="617220"/>
                  </a:lnTo>
                  <a:lnTo>
                    <a:pt x="1326908" y="618490"/>
                  </a:lnTo>
                  <a:lnTo>
                    <a:pt x="1325333" y="621030"/>
                  </a:lnTo>
                  <a:lnTo>
                    <a:pt x="1329232" y="622300"/>
                  </a:lnTo>
                  <a:lnTo>
                    <a:pt x="1330820" y="623570"/>
                  </a:lnTo>
                  <a:lnTo>
                    <a:pt x="1330820" y="624840"/>
                  </a:lnTo>
                  <a:lnTo>
                    <a:pt x="1330020" y="626110"/>
                  </a:lnTo>
                  <a:lnTo>
                    <a:pt x="1330020" y="627380"/>
                  </a:lnTo>
                  <a:lnTo>
                    <a:pt x="1329232" y="628650"/>
                  </a:lnTo>
                  <a:lnTo>
                    <a:pt x="1322222" y="623570"/>
                  </a:lnTo>
                  <a:lnTo>
                    <a:pt x="1319911" y="629920"/>
                  </a:lnTo>
                  <a:lnTo>
                    <a:pt x="1323822" y="629920"/>
                  </a:lnTo>
                  <a:lnTo>
                    <a:pt x="1323809" y="632460"/>
                  </a:lnTo>
                  <a:lnTo>
                    <a:pt x="1323022" y="635000"/>
                  </a:lnTo>
                  <a:lnTo>
                    <a:pt x="1319911" y="637540"/>
                  </a:lnTo>
                  <a:lnTo>
                    <a:pt x="1321435" y="641350"/>
                  </a:lnTo>
                  <a:lnTo>
                    <a:pt x="1319911" y="645160"/>
                  </a:lnTo>
                  <a:lnTo>
                    <a:pt x="1320634" y="647700"/>
                  </a:lnTo>
                  <a:lnTo>
                    <a:pt x="1320647" y="650240"/>
                  </a:lnTo>
                  <a:lnTo>
                    <a:pt x="1321435" y="652780"/>
                  </a:lnTo>
                  <a:lnTo>
                    <a:pt x="1321435" y="654050"/>
                  </a:lnTo>
                  <a:lnTo>
                    <a:pt x="1320634" y="655320"/>
                  </a:lnTo>
                  <a:lnTo>
                    <a:pt x="1319911" y="656590"/>
                  </a:lnTo>
                  <a:lnTo>
                    <a:pt x="1319123" y="659130"/>
                  </a:lnTo>
                  <a:lnTo>
                    <a:pt x="1318323" y="659130"/>
                  </a:lnTo>
                  <a:lnTo>
                    <a:pt x="1317536" y="660400"/>
                  </a:lnTo>
                  <a:lnTo>
                    <a:pt x="1312125" y="665480"/>
                  </a:lnTo>
                  <a:lnTo>
                    <a:pt x="1317536" y="665480"/>
                  </a:lnTo>
                  <a:lnTo>
                    <a:pt x="1315224" y="668020"/>
                  </a:lnTo>
                  <a:lnTo>
                    <a:pt x="1311325" y="669290"/>
                  </a:lnTo>
                  <a:lnTo>
                    <a:pt x="1310525" y="671830"/>
                  </a:lnTo>
                  <a:lnTo>
                    <a:pt x="1310525" y="673100"/>
                  </a:lnTo>
                  <a:lnTo>
                    <a:pt x="1311325" y="673100"/>
                  </a:lnTo>
                  <a:lnTo>
                    <a:pt x="1315224" y="670560"/>
                  </a:lnTo>
                  <a:lnTo>
                    <a:pt x="1317536" y="670560"/>
                  </a:lnTo>
                  <a:lnTo>
                    <a:pt x="1311325" y="675640"/>
                  </a:lnTo>
                  <a:lnTo>
                    <a:pt x="1316748" y="675640"/>
                  </a:lnTo>
                  <a:lnTo>
                    <a:pt x="1315224" y="678180"/>
                  </a:lnTo>
                  <a:lnTo>
                    <a:pt x="1312913" y="680720"/>
                  </a:lnTo>
                  <a:lnTo>
                    <a:pt x="1310538" y="681990"/>
                  </a:lnTo>
                  <a:lnTo>
                    <a:pt x="1309014" y="683260"/>
                  </a:lnTo>
                  <a:lnTo>
                    <a:pt x="1302740" y="683260"/>
                  </a:lnTo>
                  <a:lnTo>
                    <a:pt x="1302016" y="685800"/>
                  </a:lnTo>
                  <a:lnTo>
                    <a:pt x="1315224" y="685800"/>
                  </a:lnTo>
                  <a:lnTo>
                    <a:pt x="1312913" y="689610"/>
                  </a:lnTo>
                  <a:lnTo>
                    <a:pt x="1312125" y="692150"/>
                  </a:lnTo>
                  <a:lnTo>
                    <a:pt x="1310525" y="694690"/>
                  </a:lnTo>
                  <a:lnTo>
                    <a:pt x="1310538" y="699770"/>
                  </a:lnTo>
                  <a:lnTo>
                    <a:pt x="1311325" y="701040"/>
                  </a:lnTo>
                  <a:lnTo>
                    <a:pt x="1312913" y="701040"/>
                  </a:lnTo>
                  <a:lnTo>
                    <a:pt x="1311325" y="704850"/>
                  </a:lnTo>
                  <a:lnTo>
                    <a:pt x="1311325" y="707390"/>
                  </a:lnTo>
                  <a:lnTo>
                    <a:pt x="1309751" y="707390"/>
                  </a:lnTo>
                  <a:lnTo>
                    <a:pt x="1306639" y="701040"/>
                  </a:lnTo>
                  <a:lnTo>
                    <a:pt x="1305915" y="702310"/>
                  </a:lnTo>
                  <a:lnTo>
                    <a:pt x="1311325" y="717550"/>
                  </a:lnTo>
                  <a:lnTo>
                    <a:pt x="1310525" y="718820"/>
                  </a:lnTo>
                  <a:lnTo>
                    <a:pt x="1307426" y="716280"/>
                  </a:lnTo>
                  <a:lnTo>
                    <a:pt x="1306639" y="718820"/>
                  </a:lnTo>
                  <a:lnTo>
                    <a:pt x="1305115" y="721360"/>
                  </a:lnTo>
                  <a:lnTo>
                    <a:pt x="1302016" y="717550"/>
                  </a:lnTo>
                  <a:lnTo>
                    <a:pt x="1305115" y="709930"/>
                  </a:lnTo>
                  <a:lnTo>
                    <a:pt x="1298117" y="707390"/>
                  </a:lnTo>
                  <a:lnTo>
                    <a:pt x="1296530" y="713740"/>
                  </a:lnTo>
                  <a:lnTo>
                    <a:pt x="1294218" y="717550"/>
                  </a:lnTo>
                  <a:lnTo>
                    <a:pt x="1291907" y="732790"/>
                  </a:lnTo>
                  <a:lnTo>
                    <a:pt x="1288732" y="734060"/>
                  </a:lnTo>
                  <a:lnTo>
                    <a:pt x="1286421" y="723900"/>
                  </a:lnTo>
                  <a:lnTo>
                    <a:pt x="1284833" y="727710"/>
                  </a:lnTo>
                  <a:lnTo>
                    <a:pt x="1284833" y="728980"/>
                  </a:lnTo>
                  <a:lnTo>
                    <a:pt x="1284109" y="731520"/>
                  </a:lnTo>
                  <a:lnTo>
                    <a:pt x="1284109" y="735330"/>
                  </a:lnTo>
                  <a:lnTo>
                    <a:pt x="1285633" y="737870"/>
                  </a:lnTo>
                  <a:lnTo>
                    <a:pt x="1288008" y="745490"/>
                  </a:lnTo>
                  <a:lnTo>
                    <a:pt x="1288732" y="746760"/>
                  </a:lnTo>
                  <a:lnTo>
                    <a:pt x="1288008" y="749300"/>
                  </a:lnTo>
                  <a:lnTo>
                    <a:pt x="1289532" y="751840"/>
                  </a:lnTo>
                  <a:lnTo>
                    <a:pt x="1290688" y="751840"/>
                  </a:lnTo>
                  <a:lnTo>
                    <a:pt x="1292872" y="754380"/>
                  </a:lnTo>
                  <a:lnTo>
                    <a:pt x="1287830" y="760730"/>
                  </a:lnTo>
                  <a:lnTo>
                    <a:pt x="1272349" y="782320"/>
                  </a:lnTo>
                  <a:lnTo>
                    <a:pt x="1261224" y="795020"/>
                  </a:lnTo>
                  <a:lnTo>
                    <a:pt x="1249870" y="807720"/>
                  </a:lnTo>
                  <a:lnTo>
                    <a:pt x="1238084" y="820420"/>
                  </a:lnTo>
                  <a:lnTo>
                    <a:pt x="1225664" y="831850"/>
                  </a:lnTo>
                  <a:lnTo>
                    <a:pt x="1220254" y="836930"/>
                  </a:lnTo>
                  <a:lnTo>
                    <a:pt x="1214564" y="840740"/>
                  </a:lnTo>
                  <a:lnTo>
                    <a:pt x="1208595" y="844550"/>
                  </a:lnTo>
                  <a:lnTo>
                    <a:pt x="1202334" y="847090"/>
                  </a:lnTo>
                  <a:lnTo>
                    <a:pt x="1196124" y="848360"/>
                  </a:lnTo>
                  <a:lnTo>
                    <a:pt x="1187538" y="845820"/>
                  </a:lnTo>
                  <a:lnTo>
                    <a:pt x="1187538" y="842010"/>
                  </a:lnTo>
                  <a:lnTo>
                    <a:pt x="1186751" y="836930"/>
                  </a:lnTo>
                  <a:lnTo>
                    <a:pt x="1179741" y="836930"/>
                  </a:lnTo>
                  <a:lnTo>
                    <a:pt x="1179245" y="835660"/>
                  </a:lnTo>
                  <a:lnTo>
                    <a:pt x="1178229" y="833120"/>
                  </a:lnTo>
                  <a:lnTo>
                    <a:pt x="1178229" y="835660"/>
                  </a:lnTo>
                  <a:lnTo>
                    <a:pt x="1176655" y="835660"/>
                  </a:lnTo>
                  <a:lnTo>
                    <a:pt x="1175969" y="828040"/>
                  </a:lnTo>
                  <a:lnTo>
                    <a:pt x="1175854" y="821690"/>
                  </a:lnTo>
                  <a:lnTo>
                    <a:pt x="1175054" y="817880"/>
                  </a:lnTo>
                  <a:lnTo>
                    <a:pt x="1174673" y="816610"/>
                  </a:lnTo>
                  <a:lnTo>
                    <a:pt x="1173543" y="812800"/>
                  </a:lnTo>
                  <a:lnTo>
                    <a:pt x="1174330" y="807720"/>
                  </a:lnTo>
                  <a:lnTo>
                    <a:pt x="1174330" y="805180"/>
                  </a:lnTo>
                  <a:lnTo>
                    <a:pt x="1173543" y="803910"/>
                  </a:lnTo>
                  <a:lnTo>
                    <a:pt x="1170432" y="803910"/>
                  </a:lnTo>
                  <a:lnTo>
                    <a:pt x="1171219" y="815340"/>
                  </a:lnTo>
                  <a:lnTo>
                    <a:pt x="1169631" y="816610"/>
                  </a:lnTo>
                  <a:lnTo>
                    <a:pt x="1166533" y="815340"/>
                  </a:lnTo>
                  <a:lnTo>
                    <a:pt x="1168844" y="812800"/>
                  </a:lnTo>
                  <a:lnTo>
                    <a:pt x="1165745" y="812800"/>
                  </a:lnTo>
                  <a:lnTo>
                    <a:pt x="1164945" y="811530"/>
                  </a:lnTo>
                  <a:lnTo>
                    <a:pt x="1164158" y="810260"/>
                  </a:lnTo>
                  <a:lnTo>
                    <a:pt x="1167320" y="807720"/>
                  </a:lnTo>
                  <a:lnTo>
                    <a:pt x="1167320" y="805180"/>
                  </a:lnTo>
                  <a:lnTo>
                    <a:pt x="1166533" y="803910"/>
                  </a:lnTo>
                  <a:lnTo>
                    <a:pt x="1166533" y="802640"/>
                  </a:lnTo>
                  <a:lnTo>
                    <a:pt x="1165745" y="802640"/>
                  </a:lnTo>
                  <a:lnTo>
                    <a:pt x="1165745" y="801370"/>
                  </a:lnTo>
                  <a:lnTo>
                    <a:pt x="1166533" y="798830"/>
                  </a:lnTo>
                  <a:lnTo>
                    <a:pt x="1167320" y="797560"/>
                  </a:lnTo>
                  <a:lnTo>
                    <a:pt x="1168844" y="795020"/>
                  </a:lnTo>
                  <a:lnTo>
                    <a:pt x="1162634" y="795020"/>
                  </a:lnTo>
                  <a:lnTo>
                    <a:pt x="1161046" y="793750"/>
                  </a:lnTo>
                  <a:lnTo>
                    <a:pt x="1162634" y="791210"/>
                  </a:lnTo>
                  <a:lnTo>
                    <a:pt x="1162634" y="788670"/>
                  </a:lnTo>
                  <a:lnTo>
                    <a:pt x="1163434" y="786130"/>
                  </a:lnTo>
                  <a:lnTo>
                    <a:pt x="1162634" y="784860"/>
                  </a:lnTo>
                  <a:lnTo>
                    <a:pt x="1158748" y="786130"/>
                  </a:lnTo>
                  <a:lnTo>
                    <a:pt x="1161999" y="782320"/>
                  </a:lnTo>
                  <a:lnTo>
                    <a:pt x="1164158" y="779780"/>
                  </a:lnTo>
                  <a:lnTo>
                    <a:pt x="1161046" y="775970"/>
                  </a:lnTo>
                  <a:lnTo>
                    <a:pt x="1156423" y="774700"/>
                  </a:lnTo>
                  <a:lnTo>
                    <a:pt x="1167320" y="763270"/>
                  </a:lnTo>
                  <a:lnTo>
                    <a:pt x="1161846" y="763270"/>
                  </a:lnTo>
                  <a:lnTo>
                    <a:pt x="1163383" y="760730"/>
                  </a:lnTo>
                  <a:lnTo>
                    <a:pt x="1164158" y="759460"/>
                  </a:lnTo>
                  <a:lnTo>
                    <a:pt x="1164945" y="756920"/>
                  </a:lnTo>
                  <a:lnTo>
                    <a:pt x="1164945" y="755650"/>
                  </a:lnTo>
                  <a:lnTo>
                    <a:pt x="1161046" y="760730"/>
                  </a:lnTo>
                  <a:lnTo>
                    <a:pt x="1161046" y="758190"/>
                  </a:lnTo>
                  <a:lnTo>
                    <a:pt x="1160322" y="755650"/>
                  </a:lnTo>
                  <a:lnTo>
                    <a:pt x="1160322" y="751840"/>
                  </a:lnTo>
                  <a:lnTo>
                    <a:pt x="1162634" y="746760"/>
                  </a:lnTo>
                  <a:lnTo>
                    <a:pt x="1162634" y="745490"/>
                  </a:lnTo>
                  <a:lnTo>
                    <a:pt x="1162634" y="744220"/>
                  </a:lnTo>
                  <a:lnTo>
                    <a:pt x="1161846" y="740410"/>
                  </a:lnTo>
                  <a:lnTo>
                    <a:pt x="1161046" y="737870"/>
                  </a:lnTo>
                  <a:lnTo>
                    <a:pt x="1162634" y="734060"/>
                  </a:lnTo>
                  <a:lnTo>
                    <a:pt x="1163167" y="731520"/>
                  </a:lnTo>
                  <a:lnTo>
                    <a:pt x="1163434" y="730250"/>
                  </a:lnTo>
                  <a:lnTo>
                    <a:pt x="1164590" y="728980"/>
                  </a:lnTo>
                  <a:lnTo>
                    <a:pt x="1164158" y="728980"/>
                  </a:lnTo>
                  <a:lnTo>
                    <a:pt x="1160335" y="728980"/>
                  </a:lnTo>
                  <a:lnTo>
                    <a:pt x="1160335" y="745490"/>
                  </a:lnTo>
                  <a:lnTo>
                    <a:pt x="1156423" y="745490"/>
                  </a:lnTo>
                  <a:lnTo>
                    <a:pt x="1156436" y="744220"/>
                  </a:lnTo>
                  <a:lnTo>
                    <a:pt x="1159535" y="740410"/>
                  </a:lnTo>
                  <a:lnTo>
                    <a:pt x="1160335" y="745490"/>
                  </a:lnTo>
                  <a:lnTo>
                    <a:pt x="1160335" y="728980"/>
                  </a:lnTo>
                  <a:lnTo>
                    <a:pt x="1159535" y="728980"/>
                  </a:lnTo>
                  <a:lnTo>
                    <a:pt x="1159535" y="731520"/>
                  </a:lnTo>
                  <a:lnTo>
                    <a:pt x="1157947" y="727710"/>
                  </a:lnTo>
                  <a:lnTo>
                    <a:pt x="1161046" y="726440"/>
                  </a:lnTo>
                  <a:lnTo>
                    <a:pt x="1162634" y="723900"/>
                  </a:lnTo>
                  <a:lnTo>
                    <a:pt x="1165047" y="726859"/>
                  </a:lnTo>
                  <a:lnTo>
                    <a:pt x="1166279" y="723900"/>
                  </a:lnTo>
                  <a:lnTo>
                    <a:pt x="1167333" y="721360"/>
                  </a:lnTo>
                  <a:lnTo>
                    <a:pt x="1167320" y="717550"/>
                  </a:lnTo>
                  <a:lnTo>
                    <a:pt x="1168057" y="716280"/>
                  </a:lnTo>
                  <a:lnTo>
                    <a:pt x="1168057" y="715010"/>
                  </a:lnTo>
                  <a:lnTo>
                    <a:pt x="1164158" y="715010"/>
                  </a:lnTo>
                  <a:lnTo>
                    <a:pt x="1163434" y="713740"/>
                  </a:lnTo>
                  <a:lnTo>
                    <a:pt x="1163434" y="711200"/>
                  </a:lnTo>
                  <a:lnTo>
                    <a:pt x="1163434" y="709930"/>
                  </a:lnTo>
                  <a:lnTo>
                    <a:pt x="1162634" y="711200"/>
                  </a:lnTo>
                  <a:lnTo>
                    <a:pt x="1160322" y="708660"/>
                  </a:lnTo>
                  <a:lnTo>
                    <a:pt x="1161084" y="707390"/>
                  </a:lnTo>
                  <a:lnTo>
                    <a:pt x="1161846" y="706120"/>
                  </a:lnTo>
                  <a:lnTo>
                    <a:pt x="1163434" y="703580"/>
                  </a:lnTo>
                  <a:lnTo>
                    <a:pt x="1164158" y="702310"/>
                  </a:lnTo>
                  <a:lnTo>
                    <a:pt x="1163434" y="702310"/>
                  </a:lnTo>
                  <a:lnTo>
                    <a:pt x="1163434" y="701040"/>
                  </a:lnTo>
                  <a:lnTo>
                    <a:pt x="1160322" y="702310"/>
                  </a:lnTo>
                  <a:lnTo>
                    <a:pt x="1160322" y="701040"/>
                  </a:lnTo>
                  <a:lnTo>
                    <a:pt x="1160322" y="698500"/>
                  </a:lnTo>
                  <a:lnTo>
                    <a:pt x="1160564" y="697230"/>
                  </a:lnTo>
                  <a:lnTo>
                    <a:pt x="1161046" y="694690"/>
                  </a:lnTo>
                  <a:lnTo>
                    <a:pt x="1157947" y="696150"/>
                  </a:lnTo>
                  <a:lnTo>
                    <a:pt x="1157947" y="701040"/>
                  </a:lnTo>
                  <a:lnTo>
                    <a:pt x="1154849" y="707390"/>
                  </a:lnTo>
                  <a:lnTo>
                    <a:pt x="1154049" y="701040"/>
                  </a:lnTo>
                  <a:lnTo>
                    <a:pt x="1157947" y="701040"/>
                  </a:lnTo>
                  <a:lnTo>
                    <a:pt x="1157947" y="696150"/>
                  </a:lnTo>
                  <a:lnTo>
                    <a:pt x="1155636" y="697230"/>
                  </a:lnTo>
                  <a:lnTo>
                    <a:pt x="1155636" y="694690"/>
                  </a:lnTo>
                  <a:lnTo>
                    <a:pt x="1161059" y="690880"/>
                  </a:lnTo>
                  <a:lnTo>
                    <a:pt x="1161046" y="689610"/>
                  </a:lnTo>
                  <a:lnTo>
                    <a:pt x="1157160" y="689610"/>
                  </a:lnTo>
                  <a:lnTo>
                    <a:pt x="1157160" y="688340"/>
                  </a:lnTo>
                  <a:lnTo>
                    <a:pt x="1159535" y="684530"/>
                  </a:lnTo>
                  <a:lnTo>
                    <a:pt x="1159535" y="683260"/>
                  </a:lnTo>
                  <a:lnTo>
                    <a:pt x="1163434" y="684530"/>
                  </a:lnTo>
                  <a:lnTo>
                    <a:pt x="1164539" y="683260"/>
                  </a:lnTo>
                  <a:lnTo>
                    <a:pt x="1167879" y="679450"/>
                  </a:lnTo>
                  <a:lnTo>
                    <a:pt x="1171219" y="675640"/>
                  </a:lnTo>
                  <a:lnTo>
                    <a:pt x="1172743" y="676910"/>
                  </a:lnTo>
                  <a:lnTo>
                    <a:pt x="1170432" y="681990"/>
                  </a:lnTo>
                  <a:lnTo>
                    <a:pt x="1168057" y="687070"/>
                  </a:lnTo>
                  <a:lnTo>
                    <a:pt x="1166533" y="692150"/>
                  </a:lnTo>
                  <a:lnTo>
                    <a:pt x="1165745" y="693420"/>
                  </a:lnTo>
                  <a:lnTo>
                    <a:pt x="1166545" y="693420"/>
                  </a:lnTo>
                  <a:lnTo>
                    <a:pt x="1166533" y="694690"/>
                  </a:lnTo>
                  <a:lnTo>
                    <a:pt x="1168844" y="694690"/>
                  </a:lnTo>
                  <a:lnTo>
                    <a:pt x="1171219" y="687070"/>
                  </a:lnTo>
                  <a:lnTo>
                    <a:pt x="1174330" y="680720"/>
                  </a:lnTo>
                  <a:lnTo>
                    <a:pt x="1175550" y="675640"/>
                  </a:lnTo>
                  <a:lnTo>
                    <a:pt x="1175854" y="674370"/>
                  </a:lnTo>
                  <a:lnTo>
                    <a:pt x="1176642" y="668020"/>
                  </a:lnTo>
                  <a:lnTo>
                    <a:pt x="1176642" y="657860"/>
                  </a:lnTo>
                  <a:lnTo>
                    <a:pt x="1175842" y="657860"/>
                  </a:lnTo>
                  <a:lnTo>
                    <a:pt x="1174330" y="661670"/>
                  </a:lnTo>
                  <a:lnTo>
                    <a:pt x="1173543" y="665480"/>
                  </a:lnTo>
                  <a:lnTo>
                    <a:pt x="1171232" y="669290"/>
                  </a:lnTo>
                  <a:lnTo>
                    <a:pt x="1164945" y="679450"/>
                  </a:lnTo>
                  <a:lnTo>
                    <a:pt x="1164158" y="679450"/>
                  </a:lnTo>
                  <a:lnTo>
                    <a:pt x="1164158" y="678180"/>
                  </a:lnTo>
                  <a:lnTo>
                    <a:pt x="1164158" y="669290"/>
                  </a:lnTo>
                  <a:lnTo>
                    <a:pt x="1163434" y="669290"/>
                  </a:lnTo>
                  <a:lnTo>
                    <a:pt x="1161046" y="678180"/>
                  </a:lnTo>
                  <a:lnTo>
                    <a:pt x="1159535" y="678180"/>
                  </a:lnTo>
                  <a:lnTo>
                    <a:pt x="1159535" y="676910"/>
                  </a:lnTo>
                  <a:lnTo>
                    <a:pt x="1158735" y="674370"/>
                  </a:lnTo>
                  <a:lnTo>
                    <a:pt x="1159535" y="671830"/>
                  </a:lnTo>
                  <a:lnTo>
                    <a:pt x="1162634" y="662940"/>
                  </a:lnTo>
                  <a:lnTo>
                    <a:pt x="1158748" y="662940"/>
                  </a:lnTo>
                  <a:lnTo>
                    <a:pt x="1162634" y="656590"/>
                  </a:lnTo>
                  <a:lnTo>
                    <a:pt x="1161046" y="655320"/>
                  </a:lnTo>
                  <a:lnTo>
                    <a:pt x="1166495" y="646430"/>
                  </a:lnTo>
                  <a:lnTo>
                    <a:pt x="1168057" y="643890"/>
                  </a:lnTo>
                  <a:lnTo>
                    <a:pt x="1161846" y="646430"/>
                  </a:lnTo>
                  <a:lnTo>
                    <a:pt x="1165098" y="640080"/>
                  </a:lnTo>
                  <a:lnTo>
                    <a:pt x="1165745" y="638810"/>
                  </a:lnTo>
                  <a:lnTo>
                    <a:pt x="1162634" y="640080"/>
                  </a:lnTo>
                  <a:lnTo>
                    <a:pt x="1164158" y="636270"/>
                  </a:lnTo>
                  <a:lnTo>
                    <a:pt x="1165745" y="633730"/>
                  </a:lnTo>
                  <a:lnTo>
                    <a:pt x="1166545" y="631190"/>
                  </a:lnTo>
                  <a:lnTo>
                    <a:pt x="1169644" y="626110"/>
                  </a:lnTo>
                  <a:lnTo>
                    <a:pt x="1171232" y="626110"/>
                  </a:lnTo>
                  <a:lnTo>
                    <a:pt x="1171981" y="624840"/>
                  </a:lnTo>
                  <a:lnTo>
                    <a:pt x="1172743" y="623570"/>
                  </a:lnTo>
                  <a:lnTo>
                    <a:pt x="1168057" y="624840"/>
                  </a:lnTo>
                  <a:lnTo>
                    <a:pt x="1169644" y="621030"/>
                  </a:lnTo>
                  <a:lnTo>
                    <a:pt x="1171219" y="615950"/>
                  </a:lnTo>
                  <a:lnTo>
                    <a:pt x="1171956" y="613410"/>
                  </a:lnTo>
                  <a:lnTo>
                    <a:pt x="1173518" y="612140"/>
                  </a:lnTo>
                  <a:lnTo>
                    <a:pt x="1176655" y="609600"/>
                  </a:lnTo>
                  <a:lnTo>
                    <a:pt x="1178953" y="607060"/>
                  </a:lnTo>
                  <a:lnTo>
                    <a:pt x="1180541" y="603250"/>
                  </a:lnTo>
                  <a:lnTo>
                    <a:pt x="1181328" y="600710"/>
                  </a:lnTo>
                  <a:lnTo>
                    <a:pt x="1182852" y="598170"/>
                  </a:lnTo>
                  <a:lnTo>
                    <a:pt x="1186751" y="594360"/>
                  </a:lnTo>
                  <a:lnTo>
                    <a:pt x="1182065" y="593090"/>
                  </a:lnTo>
                  <a:lnTo>
                    <a:pt x="1182852" y="590550"/>
                  </a:lnTo>
                  <a:lnTo>
                    <a:pt x="1181328" y="588010"/>
                  </a:lnTo>
                  <a:lnTo>
                    <a:pt x="1182624" y="586740"/>
                  </a:lnTo>
                  <a:lnTo>
                    <a:pt x="1185227" y="584200"/>
                  </a:lnTo>
                  <a:lnTo>
                    <a:pt x="1185951" y="581660"/>
                  </a:lnTo>
                  <a:lnTo>
                    <a:pt x="1185951" y="580390"/>
                  </a:lnTo>
                  <a:lnTo>
                    <a:pt x="1185227" y="579120"/>
                  </a:lnTo>
                  <a:lnTo>
                    <a:pt x="1184427" y="577850"/>
                  </a:lnTo>
                  <a:lnTo>
                    <a:pt x="1185227" y="577850"/>
                  </a:lnTo>
                  <a:lnTo>
                    <a:pt x="1188339" y="574040"/>
                  </a:lnTo>
                  <a:lnTo>
                    <a:pt x="1188339" y="571500"/>
                  </a:lnTo>
                  <a:lnTo>
                    <a:pt x="1186738" y="570230"/>
                  </a:lnTo>
                  <a:lnTo>
                    <a:pt x="1185227" y="567690"/>
                  </a:lnTo>
                  <a:lnTo>
                    <a:pt x="1185951" y="566420"/>
                  </a:lnTo>
                  <a:lnTo>
                    <a:pt x="1187538" y="563880"/>
                  </a:lnTo>
                  <a:lnTo>
                    <a:pt x="1188339" y="561340"/>
                  </a:lnTo>
                  <a:lnTo>
                    <a:pt x="1183716" y="568960"/>
                  </a:lnTo>
                  <a:lnTo>
                    <a:pt x="1179550" y="576580"/>
                  </a:lnTo>
                  <a:lnTo>
                    <a:pt x="1176274" y="584200"/>
                  </a:lnTo>
                  <a:lnTo>
                    <a:pt x="1174330" y="590550"/>
                  </a:lnTo>
                  <a:lnTo>
                    <a:pt x="1178953" y="586740"/>
                  </a:lnTo>
                  <a:lnTo>
                    <a:pt x="1179741" y="589280"/>
                  </a:lnTo>
                  <a:lnTo>
                    <a:pt x="1179741" y="591820"/>
                  </a:lnTo>
                  <a:lnTo>
                    <a:pt x="1178953" y="593090"/>
                  </a:lnTo>
                  <a:lnTo>
                    <a:pt x="1178229" y="599440"/>
                  </a:lnTo>
                  <a:lnTo>
                    <a:pt x="1168844" y="612140"/>
                  </a:lnTo>
                  <a:lnTo>
                    <a:pt x="1168844" y="608330"/>
                  </a:lnTo>
                  <a:lnTo>
                    <a:pt x="1169631" y="605790"/>
                  </a:lnTo>
                  <a:lnTo>
                    <a:pt x="1169631" y="594360"/>
                  </a:lnTo>
                  <a:lnTo>
                    <a:pt x="1170686" y="591820"/>
                  </a:lnTo>
                  <a:lnTo>
                    <a:pt x="1171219" y="590550"/>
                  </a:lnTo>
                  <a:lnTo>
                    <a:pt x="1171956" y="588010"/>
                  </a:lnTo>
                  <a:lnTo>
                    <a:pt x="1171956" y="586740"/>
                  </a:lnTo>
                  <a:lnTo>
                    <a:pt x="1171219" y="586740"/>
                  </a:lnTo>
                  <a:lnTo>
                    <a:pt x="1171702" y="584200"/>
                  </a:lnTo>
                  <a:lnTo>
                    <a:pt x="1171956" y="582930"/>
                  </a:lnTo>
                  <a:lnTo>
                    <a:pt x="1171219" y="579120"/>
                  </a:lnTo>
                  <a:lnTo>
                    <a:pt x="1171232" y="575310"/>
                  </a:lnTo>
                  <a:lnTo>
                    <a:pt x="1175854" y="572770"/>
                  </a:lnTo>
                  <a:lnTo>
                    <a:pt x="1175854" y="571500"/>
                  </a:lnTo>
                  <a:lnTo>
                    <a:pt x="1172743" y="572770"/>
                  </a:lnTo>
                  <a:lnTo>
                    <a:pt x="1174330" y="563880"/>
                  </a:lnTo>
                  <a:lnTo>
                    <a:pt x="1177429" y="565150"/>
                  </a:lnTo>
                  <a:lnTo>
                    <a:pt x="1178191" y="563880"/>
                  </a:lnTo>
                  <a:lnTo>
                    <a:pt x="1178953" y="562610"/>
                  </a:lnTo>
                  <a:lnTo>
                    <a:pt x="1179741" y="561340"/>
                  </a:lnTo>
                  <a:lnTo>
                    <a:pt x="1179741" y="560070"/>
                  </a:lnTo>
                  <a:lnTo>
                    <a:pt x="1178229" y="558800"/>
                  </a:lnTo>
                  <a:lnTo>
                    <a:pt x="1178953" y="554990"/>
                  </a:lnTo>
                  <a:lnTo>
                    <a:pt x="1179715" y="552538"/>
                  </a:lnTo>
                  <a:lnTo>
                    <a:pt x="1177429" y="556260"/>
                  </a:lnTo>
                  <a:lnTo>
                    <a:pt x="1175854" y="557530"/>
                  </a:lnTo>
                  <a:lnTo>
                    <a:pt x="1173543" y="561340"/>
                  </a:lnTo>
                  <a:lnTo>
                    <a:pt x="1177429" y="537210"/>
                  </a:lnTo>
                  <a:lnTo>
                    <a:pt x="1180541" y="538480"/>
                  </a:lnTo>
                  <a:lnTo>
                    <a:pt x="1181836" y="537210"/>
                  </a:lnTo>
                  <a:lnTo>
                    <a:pt x="1184440" y="534670"/>
                  </a:lnTo>
                  <a:lnTo>
                    <a:pt x="1184630" y="533400"/>
                  </a:lnTo>
                  <a:lnTo>
                    <a:pt x="1185227" y="529590"/>
                  </a:lnTo>
                  <a:lnTo>
                    <a:pt x="1189850" y="527050"/>
                  </a:lnTo>
                  <a:lnTo>
                    <a:pt x="1190650" y="527050"/>
                  </a:lnTo>
                  <a:lnTo>
                    <a:pt x="1190650" y="525780"/>
                  </a:lnTo>
                  <a:lnTo>
                    <a:pt x="1192237" y="523240"/>
                  </a:lnTo>
                  <a:lnTo>
                    <a:pt x="1192237" y="520700"/>
                  </a:lnTo>
                  <a:lnTo>
                    <a:pt x="1192949" y="519430"/>
                  </a:lnTo>
                  <a:lnTo>
                    <a:pt x="1193749" y="516890"/>
                  </a:lnTo>
                  <a:lnTo>
                    <a:pt x="1193749" y="515620"/>
                  </a:lnTo>
                  <a:lnTo>
                    <a:pt x="1191437" y="515620"/>
                  </a:lnTo>
                  <a:lnTo>
                    <a:pt x="1189850" y="518160"/>
                  </a:lnTo>
                  <a:lnTo>
                    <a:pt x="1189850" y="519430"/>
                  </a:lnTo>
                  <a:lnTo>
                    <a:pt x="1187538" y="520700"/>
                  </a:lnTo>
                  <a:lnTo>
                    <a:pt x="1189126" y="523240"/>
                  </a:lnTo>
                  <a:lnTo>
                    <a:pt x="1180541" y="532130"/>
                  </a:lnTo>
                  <a:lnTo>
                    <a:pt x="1178953" y="533400"/>
                  </a:lnTo>
                  <a:lnTo>
                    <a:pt x="1179741" y="529590"/>
                  </a:lnTo>
                  <a:lnTo>
                    <a:pt x="1179741" y="524510"/>
                  </a:lnTo>
                  <a:lnTo>
                    <a:pt x="1180541" y="520700"/>
                  </a:lnTo>
                  <a:lnTo>
                    <a:pt x="1182852" y="516890"/>
                  </a:lnTo>
                  <a:lnTo>
                    <a:pt x="1183640" y="513080"/>
                  </a:lnTo>
                  <a:lnTo>
                    <a:pt x="1182852" y="509270"/>
                  </a:lnTo>
                  <a:lnTo>
                    <a:pt x="1182852" y="505460"/>
                  </a:lnTo>
                  <a:lnTo>
                    <a:pt x="1183640" y="501650"/>
                  </a:lnTo>
                  <a:lnTo>
                    <a:pt x="1186738" y="499110"/>
                  </a:lnTo>
                  <a:lnTo>
                    <a:pt x="1186751" y="496570"/>
                  </a:lnTo>
                  <a:lnTo>
                    <a:pt x="1185951" y="495300"/>
                  </a:lnTo>
                  <a:lnTo>
                    <a:pt x="1186738" y="492760"/>
                  </a:lnTo>
                  <a:lnTo>
                    <a:pt x="1186751" y="491490"/>
                  </a:lnTo>
                  <a:lnTo>
                    <a:pt x="1187538" y="490220"/>
                  </a:lnTo>
                  <a:lnTo>
                    <a:pt x="1188339" y="488950"/>
                  </a:lnTo>
                  <a:lnTo>
                    <a:pt x="1189126" y="486410"/>
                  </a:lnTo>
                  <a:lnTo>
                    <a:pt x="1188326" y="485140"/>
                  </a:lnTo>
                  <a:lnTo>
                    <a:pt x="1187538" y="483870"/>
                  </a:lnTo>
                  <a:lnTo>
                    <a:pt x="1187538" y="482600"/>
                  </a:lnTo>
                  <a:lnTo>
                    <a:pt x="1189126" y="480060"/>
                  </a:lnTo>
                  <a:lnTo>
                    <a:pt x="1191437" y="480060"/>
                  </a:lnTo>
                  <a:lnTo>
                    <a:pt x="1193177" y="472440"/>
                  </a:lnTo>
                  <a:lnTo>
                    <a:pt x="1193749" y="469900"/>
                  </a:lnTo>
                  <a:lnTo>
                    <a:pt x="1192961" y="469900"/>
                  </a:lnTo>
                  <a:lnTo>
                    <a:pt x="1191437" y="471170"/>
                  </a:lnTo>
                  <a:lnTo>
                    <a:pt x="1191437" y="472440"/>
                  </a:lnTo>
                  <a:lnTo>
                    <a:pt x="1189126" y="472440"/>
                  </a:lnTo>
                  <a:lnTo>
                    <a:pt x="1188339" y="471170"/>
                  </a:lnTo>
                  <a:lnTo>
                    <a:pt x="1189126" y="471170"/>
                  </a:lnTo>
                  <a:lnTo>
                    <a:pt x="1189126" y="469900"/>
                  </a:lnTo>
                  <a:lnTo>
                    <a:pt x="1189850" y="469900"/>
                  </a:lnTo>
                  <a:lnTo>
                    <a:pt x="1189850" y="468630"/>
                  </a:lnTo>
                  <a:lnTo>
                    <a:pt x="1190891" y="467360"/>
                  </a:lnTo>
                  <a:lnTo>
                    <a:pt x="1192949" y="464820"/>
                  </a:lnTo>
                  <a:lnTo>
                    <a:pt x="1191437" y="461010"/>
                  </a:lnTo>
                  <a:lnTo>
                    <a:pt x="1189850" y="458470"/>
                  </a:lnTo>
                  <a:lnTo>
                    <a:pt x="1189850" y="457200"/>
                  </a:lnTo>
                  <a:lnTo>
                    <a:pt x="1187538" y="458470"/>
                  </a:lnTo>
                  <a:lnTo>
                    <a:pt x="1186751" y="458470"/>
                  </a:lnTo>
                  <a:lnTo>
                    <a:pt x="1186751" y="486410"/>
                  </a:lnTo>
                  <a:lnTo>
                    <a:pt x="1183640" y="490220"/>
                  </a:lnTo>
                  <a:lnTo>
                    <a:pt x="1182852" y="490220"/>
                  </a:lnTo>
                  <a:lnTo>
                    <a:pt x="1185951" y="485140"/>
                  </a:lnTo>
                  <a:lnTo>
                    <a:pt x="1186751" y="486410"/>
                  </a:lnTo>
                  <a:lnTo>
                    <a:pt x="1186751" y="458470"/>
                  </a:lnTo>
                  <a:lnTo>
                    <a:pt x="1183640" y="467360"/>
                  </a:lnTo>
                  <a:lnTo>
                    <a:pt x="1183487" y="466090"/>
                  </a:lnTo>
                  <a:lnTo>
                    <a:pt x="1182852" y="461010"/>
                  </a:lnTo>
                  <a:lnTo>
                    <a:pt x="1183640" y="458470"/>
                  </a:lnTo>
                  <a:lnTo>
                    <a:pt x="1183640" y="455930"/>
                  </a:lnTo>
                  <a:lnTo>
                    <a:pt x="1184440" y="454660"/>
                  </a:lnTo>
                  <a:lnTo>
                    <a:pt x="1188339" y="449580"/>
                  </a:lnTo>
                  <a:lnTo>
                    <a:pt x="1188339" y="448310"/>
                  </a:lnTo>
                  <a:lnTo>
                    <a:pt x="1183640" y="447040"/>
                  </a:lnTo>
                  <a:lnTo>
                    <a:pt x="1182839" y="449580"/>
                  </a:lnTo>
                  <a:lnTo>
                    <a:pt x="1178953" y="448310"/>
                  </a:lnTo>
                  <a:lnTo>
                    <a:pt x="1183640" y="443230"/>
                  </a:lnTo>
                  <a:lnTo>
                    <a:pt x="1179741" y="440690"/>
                  </a:lnTo>
                  <a:lnTo>
                    <a:pt x="1178229" y="438150"/>
                  </a:lnTo>
                  <a:lnTo>
                    <a:pt x="1177429" y="436880"/>
                  </a:lnTo>
                  <a:lnTo>
                    <a:pt x="1175854" y="435610"/>
                  </a:lnTo>
                  <a:lnTo>
                    <a:pt x="1171232" y="436880"/>
                  </a:lnTo>
                  <a:lnTo>
                    <a:pt x="1168057" y="439420"/>
                  </a:lnTo>
                  <a:lnTo>
                    <a:pt x="1161846" y="439420"/>
                  </a:lnTo>
                  <a:lnTo>
                    <a:pt x="1161046" y="440690"/>
                  </a:lnTo>
                  <a:lnTo>
                    <a:pt x="1160322" y="440690"/>
                  </a:lnTo>
                  <a:lnTo>
                    <a:pt x="1146327" y="445770"/>
                  </a:lnTo>
                  <a:lnTo>
                    <a:pt x="1140841" y="448310"/>
                  </a:lnTo>
                  <a:lnTo>
                    <a:pt x="1135418" y="453390"/>
                  </a:lnTo>
                  <a:lnTo>
                    <a:pt x="1129944" y="459740"/>
                  </a:lnTo>
                  <a:lnTo>
                    <a:pt x="1117523" y="469900"/>
                  </a:lnTo>
                  <a:lnTo>
                    <a:pt x="1116838" y="470979"/>
                  </a:lnTo>
                  <a:lnTo>
                    <a:pt x="1116723" y="473710"/>
                  </a:lnTo>
                  <a:lnTo>
                    <a:pt x="1115148" y="474980"/>
                  </a:lnTo>
                  <a:lnTo>
                    <a:pt x="1114348" y="476250"/>
                  </a:lnTo>
                  <a:lnTo>
                    <a:pt x="1112837" y="476250"/>
                  </a:lnTo>
                  <a:lnTo>
                    <a:pt x="1113624" y="478790"/>
                  </a:lnTo>
                  <a:lnTo>
                    <a:pt x="1110513" y="481330"/>
                  </a:lnTo>
                  <a:lnTo>
                    <a:pt x="1107351" y="482600"/>
                  </a:lnTo>
                  <a:lnTo>
                    <a:pt x="1103515" y="486410"/>
                  </a:lnTo>
                  <a:lnTo>
                    <a:pt x="1095133" y="497840"/>
                  </a:lnTo>
                  <a:lnTo>
                    <a:pt x="1091234" y="504190"/>
                  </a:lnTo>
                  <a:lnTo>
                    <a:pt x="1087932" y="509270"/>
                  </a:lnTo>
                  <a:lnTo>
                    <a:pt x="1081722" y="516890"/>
                  </a:lnTo>
                  <a:lnTo>
                    <a:pt x="1079347" y="521970"/>
                  </a:lnTo>
                  <a:lnTo>
                    <a:pt x="1079347" y="524510"/>
                  </a:lnTo>
                  <a:lnTo>
                    <a:pt x="1077023" y="527050"/>
                  </a:lnTo>
                  <a:lnTo>
                    <a:pt x="1075448" y="528320"/>
                  </a:lnTo>
                  <a:lnTo>
                    <a:pt x="1070825" y="533400"/>
                  </a:lnTo>
                  <a:lnTo>
                    <a:pt x="1069238" y="538480"/>
                  </a:lnTo>
                  <a:lnTo>
                    <a:pt x="1066927" y="543560"/>
                  </a:lnTo>
                  <a:lnTo>
                    <a:pt x="1066126" y="549910"/>
                  </a:lnTo>
                  <a:lnTo>
                    <a:pt x="1061135" y="555358"/>
                  </a:lnTo>
                  <a:lnTo>
                    <a:pt x="1058341" y="558800"/>
                  </a:lnTo>
                  <a:lnTo>
                    <a:pt x="1057554" y="560070"/>
                  </a:lnTo>
                  <a:lnTo>
                    <a:pt x="1056817" y="562610"/>
                  </a:lnTo>
                  <a:lnTo>
                    <a:pt x="1056030" y="563880"/>
                  </a:lnTo>
                  <a:lnTo>
                    <a:pt x="1052918" y="567690"/>
                  </a:lnTo>
                  <a:lnTo>
                    <a:pt x="1050544" y="574040"/>
                  </a:lnTo>
                  <a:lnTo>
                    <a:pt x="1047445" y="577850"/>
                  </a:lnTo>
                  <a:lnTo>
                    <a:pt x="1043533" y="584200"/>
                  </a:lnTo>
                  <a:lnTo>
                    <a:pt x="1038923" y="594360"/>
                  </a:lnTo>
                  <a:lnTo>
                    <a:pt x="1035888" y="601980"/>
                  </a:lnTo>
                  <a:lnTo>
                    <a:pt x="1032776" y="608330"/>
                  </a:lnTo>
                  <a:lnTo>
                    <a:pt x="1029817" y="615950"/>
                  </a:lnTo>
                  <a:lnTo>
                    <a:pt x="1027226" y="622300"/>
                  </a:lnTo>
                  <a:lnTo>
                    <a:pt x="1015542" y="647700"/>
                  </a:lnTo>
                  <a:lnTo>
                    <a:pt x="1014742" y="648970"/>
                  </a:lnTo>
                  <a:lnTo>
                    <a:pt x="1015530" y="651510"/>
                  </a:lnTo>
                  <a:lnTo>
                    <a:pt x="1014006" y="652780"/>
                  </a:lnTo>
                  <a:lnTo>
                    <a:pt x="1013218" y="655320"/>
                  </a:lnTo>
                  <a:lnTo>
                    <a:pt x="1010907" y="659130"/>
                  </a:lnTo>
                  <a:lnTo>
                    <a:pt x="1009319" y="661670"/>
                  </a:lnTo>
                  <a:lnTo>
                    <a:pt x="1012418" y="664210"/>
                  </a:lnTo>
                  <a:lnTo>
                    <a:pt x="1007021" y="668020"/>
                  </a:lnTo>
                  <a:lnTo>
                    <a:pt x="1005433" y="668020"/>
                  </a:lnTo>
                  <a:lnTo>
                    <a:pt x="1003909" y="670560"/>
                  </a:lnTo>
                  <a:lnTo>
                    <a:pt x="1003122" y="673100"/>
                  </a:lnTo>
                  <a:lnTo>
                    <a:pt x="1003122" y="675640"/>
                  </a:lnTo>
                  <a:lnTo>
                    <a:pt x="1001534" y="680720"/>
                  </a:lnTo>
                  <a:lnTo>
                    <a:pt x="998423" y="683260"/>
                  </a:lnTo>
                  <a:lnTo>
                    <a:pt x="998423" y="684530"/>
                  </a:lnTo>
                  <a:lnTo>
                    <a:pt x="997635" y="690880"/>
                  </a:lnTo>
                  <a:lnTo>
                    <a:pt x="995324" y="694690"/>
                  </a:lnTo>
                  <a:lnTo>
                    <a:pt x="992212" y="701040"/>
                  </a:lnTo>
                  <a:lnTo>
                    <a:pt x="989901" y="703580"/>
                  </a:lnTo>
                  <a:lnTo>
                    <a:pt x="989114" y="706120"/>
                  </a:lnTo>
                  <a:lnTo>
                    <a:pt x="987526" y="709930"/>
                  </a:lnTo>
                  <a:lnTo>
                    <a:pt x="985215" y="713740"/>
                  </a:lnTo>
                  <a:lnTo>
                    <a:pt x="983627" y="720090"/>
                  </a:lnTo>
                  <a:lnTo>
                    <a:pt x="981316" y="723900"/>
                  </a:lnTo>
                  <a:lnTo>
                    <a:pt x="980516" y="722630"/>
                  </a:lnTo>
                  <a:lnTo>
                    <a:pt x="980516" y="720090"/>
                  </a:lnTo>
                  <a:lnTo>
                    <a:pt x="981316" y="715010"/>
                  </a:lnTo>
                  <a:lnTo>
                    <a:pt x="982103" y="711200"/>
                  </a:lnTo>
                  <a:lnTo>
                    <a:pt x="982599" y="708660"/>
                  </a:lnTo>
                  <a:lnTo>
                    <a:pt x="982840" y="707390"/>
                  </a:lnTo>
                  <a:lnTo>
                    <a:pt x="985215" y="703580"/>
                  </a:lnTo>
                  <a:lnTo>
                    <a:pt x="986739" y="701040"/>
                  </a:lnTo>
                  <a:lnTo>
                    <a:pt x="988314" y="699770"/>
                  </a:lnTo>
                  <a:lnTo>
                    <a:pt x="990638" y="698500"/>
                  </a:lnTo>
                  <a:lnTo>
                    <a:pt x="988314" y="695960"/>
                  </a:lnTo>
                  <a:lnTo>
                    <a:pt x="986739" y="698500"/>
                  </a:lnTo>
                  <a:lnTo>
                    <a:pt x="982103" y="701040"/>
                  </a:lnTo>
                  <a:lnTo>
                    <a:pt x="980516" y="703580"/>
                  </a:lnTo>
                  <a:lnTo>
                    <a:pt x="979004" y="702310"/>
                  </a:lnTo>
                  <a:lnTo>
                    <a:pt x="979004" y="701040"/>
                  </a:lnTo>
                  <a:lnTo>
                    <a:pt x="979728" y="697230"/>
                  </a:lnTo>
                  <a:lnTo>
                    <a:pt x="980516" y="693420"/>
                  </a:lnTo>
                  <a:lnTo>
                    <a:pt x="982827" y="689610"/>
                  </a:lnTo>
                  <a:lnTo>
                    <a:pt x="985215" y="685800"/>
                  </a:lnTo>
                  <a:lnTo>
                    <a:pt x="986002" y="684530"/>
                  </a:lnTo>
                  <a:lnTo>
                    <a:pt x="988326" y="679450"/>
                  </a:lnTo>
                  <a:lnTo>
                    <a:pt x="988314" y="675640"/>
                  </a:lnTo>
                  <a:lnTo>
                    <a:pt x="988720" y="674370"/>
                  </a:lnTo>
                  <a:lnTo>
                    <a:pt x="989114" y="673100"/>
                  </a:lnTo>
                  <a:lnTo>
                    <a:pt x="989101" y="669290"/>
                  </a:lnTo>
                  <a:lnTo>
                    <a:pt x="988314" y="666750"/>
                  </a:lnTo>
                  <a:lnTo>
                    <a:pt x="988314" y="662940"/>
                  </a:lnTo>
                  <a:lnTo>
                    <a:pt x="989901" y="657860"/>
                  </a:lnTo>
                  <a:lnTo>
                    <a:pt x="991412" y="655320"/>
                  </a:lnTo>
                  <a:lnTo>
                    <a:pt x="993013" y="652780"/>
                  </a:lnTo>
                  <a:lnTo>
                    <a:pt x="989901" y="652780"/>
                  </a:lnTo>
                  <a:lnTo>
                    <a:pt x="989114" y="651510"/>
                  </a:lnTo>
                  <a:lnTo>
                    <a:pt x="987526" y="650240"/>
                  </a:lnTo>
                  <a:lnTo>
                    <a:pt x="987526" y="647700"/>
                  </a:lnTo>
                  <a:lnTo>
                    <a:pt x="989114" y="646430"/>
                  </a:lnTo>
                  <a:lnTo>
                    <a:pt x="989901" y="645160"/>
                  </a:lnTo>
                  <a:lnTo>
                    <a:pt x="990638" y="645160"/>
                  </a:lnTo>
                  <a:lnTo>
                    <a:pt x="989101" y="647700"/>
                  </a:lnTo>
                  <a:lnTo>
                    <a:pt x="994524" y="645160"/>
                  </a:lnTo>
                  <a:lnTo>
                    <a:pt x="991425" y="643890"/>
                  </a:lnTo>
                  <a:lnTo>
                    <a:pt x="993013" y="640080"/>
                  </a:lnTo>
                  <a:lnTo>
                    <a:pt x="994524" y="635000"/>
                  </a:lnTo>
                  <a:lnTo>
                    <a:pt x="994524" y="631190"/>
                  </a:lnTo>
                  <a:lnTo>
                    <a:pt x="995324" y="627380"/>
                  </a:lnTo>
                  <a:lnTo>
                    <a:pt x="998423" y="623570"/>
                  </a:lnTo>
                  <a:lnTo>
                    <a:pt x="999210" y="622300"/>
                  </a:lnTo>
                  <a:lnTo>
                    <a:pt x="999223" y="618490"/>
                  </a:lnTo>
                  <a:lnTo>
                    <a:pt x="997635" y="615950"/>
                  </a:lnTo>
                  <a:lnTo>
                    <a:pt x="998423" y="614680"/>
                  </a:lnTo>
                  <a:lnTo>
                    <a:pt x="995324" y="614680"/>
                  </a:lnTo>
                  <a:lnTo>
                    <a:pt x="1002322" y="607060"/>
                  </a:lnTo>
                  <a:lnTo>
                    <a:pt x="1000010" y="605790"/>
                  </a:lnTo>
                  <a:lnTo>
                    <a:pt x="1000010" y="604520"/>
                  </a:lnTo>
                  <a:lnTo>
                    <a:pt x="1003122" y="601980"/>
                  </a:lnTo>
                  <a:lnTo>
                    <a:pt x="1004633" y="600710"/>
                  </a:lnTo>
                  <a:lnTo>
                    <a:pt x="1006221" y="598170"/>
                  </a:lnTo>
                  <a:lnTo>
                    <a:pt x="1003122" y="596900"/>
                  </a:lnTo>
                  <a:lnTo>
                    <a:pt x="1001534" y="595630"/>
                  </a:lnTo>
                  <a:lnTo>
                    <a:pt x="1001534" y="593090"/>
                  </a:lnTo>
                  <a:lnTo>
                    <a:pt x="1004633" y="590550"/>
                  </a:lnTo>
                  <a:lnTo>
                    <a:pt x="1006221" y="590550"/>
                  </a:lnTo>
                  <a:lnTo>
                    <a:pt x="1007008" y="588010"/>
                  </a:lnTo>
                  <a:lnTo>
                    <a:pt x="1008532" y="586740"/>
                  </a:lnTo>
                  <a:lnTo>
                    <a:pt x="1006208" y="586740"/>
                  </a:lnTo>
                  <a:lnTo>
                    <a:pt x="1010869" y="575310"/>
                  </a:lnTo>
                  <a:lnTo>
                    <a:pt x="1012431" y="571500"/>
                  </a:lnTo>
                  <a:lnTo>
                    <a:pt x="1009319" y="575310"/>
                  </a:lnTo>
                  <a:lnTo>
                    <a:pt x="1007745" y="575310"/>
                  </a:lnTo>
                  <a:lnTo>
                    <a:pt x="1008532" y="574040"/>
                  </a:lnTo>
                  <a:lnTo>
                    <a:pt x="1008532" y="572770"/>
                  </a:lnTo>
                  <a:lnTo>
                    <a:pt x="1010907" y="570230"/>
                  </a:lnTo>
                  <a:lnTo>
                    <a:pt x="1012418" y="566420"/>
                  </a:lnTo>
                  <a:lnTo>
                    <a:pt x="1014018" y="563880"/>
                  </a:lnTo>
                  <a:lnTo>
                    <a:pt x="1016317" y="557530"/>
                  </a:lnTo>
                  <a:lnTo>
                    <a:pt x="1017905" y="551180"/>
                  </a:lnTo>
                  <a:lnTo>
                    <a:pt x="1020229" y="544830"/>
                  </a:lnTo>
                  <a:lnTo>
                    <a:pt x="1021130" y="539750"/>
                  </a:lnTo>
                  <a:lnTo>
                    <a:pt x="1021359" y="538480"/>
                  </a:lnTo>
                  <a:lnTo>
                    <a:pt x="1023429" y="525780"/>
                  </a:lnTo>
                  <a:lnTo>
                    <a:pt x="1024102" y="516890"/>
                  </a:lnTo>
                  <a:lnTo>
                    <a:pt x="1024483" y="511810"/>
                  </a:lnTo>
                  <a:lnTo>
                    <a:pt x="1022540" y="505460"/>
                  </a:lnTo>
                  <a:lnTo>
                    <a:pt x="1021994" y="501650"/>
                  </a:lnTo>
                  <a:lnTo>
                    <a:pt x="1021816" y="500380"/>
                  </a:lnTo>
                  <a:lnTo>
                    <a:pt x="1017905" y="499110"/>
                  </a:lnTo>
                  <a:lnTo>
                    <a:pt x="1009319" y="500380"/>
                  </a:lnTo>
                  <a:lnTo>
                    <a:pt x="1006221" y="501650"/>
                  </a:lnTo>
                  <a:lnTo>
                    <a:pt x="1003122" y="501650"/>
                  </a:lnTo>
                  <a:lnTo>
                    <a:pt x="1001522" y="500380"/>
                  </a:lnTo>
                  <a:lnTo>
                    <a:pt x="993013" y="502920"/>
                  </a:lnTo>
                  <a:lnTo>
                    <a:pt x="989901" y="502920"/>
                  </a:lnTo>
                  <a:lnTo>
                    <a:pt x="986739" y="504990"/>
                  </a:lnTo>
                  <a:lnTo>
                    <a:pt x="986739" y="674370"/>
                  </a:lnTo>
                  <a:lnTo>
                    <a:pt x="986002" y="675640"/>
                  </a:lnTo>
                  <a:lnTo>
                    <a:pt x="986739" y="678180"/>
                  </a:lnTo>
                  <a:lnTo>
                    <a:pt x="986002" y="678180"/>
                  </a:lnTo>
                  <a:lnTo>
                    <a:pt x="985215" y="680720"/>
                  </a:lnTo>
                  <a:lnTo>
                    <a:pt x="984415" y="681990"/>
                  </a:lnTo>
                  <a:lnTo>
                    <a:pt x="983627" y="684530"/>
                  </a:lnTo>
                  <a:lnTo>
                    <a:pt x="982827" y="684530"/>
                  </a:lnTo>
                  <a:lnTo>
                    <a:pt x="980528" y="685800"/>
                  </a:lnTo>
                  <a:lnTo>
                    <a:pt x="979728" y="683260"/>
                  </a:lnTo>
                  <a:lnTo>
                    <a:pt x="979728" y="681990"/>
                  </a:lnTo>
                  <a:lnTo>
                    <a:pt x="981316" y="680720"/>
                  </a:lnTo>
                  <a:lnTo>
                    <a:pt x="981329" y="676910"/>
                  </a:lnTo>
                  <a:lnTo>
                    <a:pt x="983627" y="674370"/>
                  </a:lnTo>
                  <a:lnTo>
                    <a:pt x="986739" y="674370"/>
                  </a:lnTo>
                  <a:lnTo>
                    <a:pt x="986739" y="504990"/>
                  </a:lnTo>
                  <a:lnTo>
                    <a:pt x="986002" y="505460"/>
                  </a:lnTo>
                  <a:lnTo>
                    <a:pt x="980528" y="506730"/>
                  </a:lnTo>
                  <a:lnTo>
                    <a:pt x="972731" y="514350"/>
                  </a:lnTo>
                  <a:lnTo>
                    <a:pt x="971219" y="518160"/>
                  </a:lnTo>
                  <a:lnTo>
                    <a:pt x="974305" y="518160"/>
                  </a:lnTo>
                  <a:lnTo>
                    <a:pt x="977417" y="516890"/>
                  </a:lnTo>
                  <a:lnTo>
                    <a:pt x="979004" y="516890"/>
                  </a:lnTo>
                  <a:lnTo>
                    <a:pt x="978217" y="519430"/>
                  </a:lnTo>
                  <a:lnTo>
                    <a:pt x="977417" y="523240"/>
                  </a:lnTo>
                  <a:lnTo>
                    <a:pt x="975829" y="525780"/>
                  </a:lnTo>
                  <a:lnTo>
                    <a:pt x="979004" y="528320"/>
                  </a:lnTo>
                  <a:lnTo>
                    <a:pt x="982103" y="530860"/>
                  </a:lnTo>
                  <a:lnTo>
                    <a:pt x="977417" y="537210"/>
                  </a:lnTo>
                  <a:lnTo>
                    <a:pt x="982103" y="538480"/>
                  </a:lnTo>
                  <a:lnTo>
                    <a:pt x="982827" y="538480"/>
                  </a:lnTo>
                  <a:lnTo>
                    <a:pt x="981316" y="539750"/>
                  </a:lnTo>
                  <a:lnTo>
                    <a:pt x="982103" y="541020"/>
                  </a:lnTo>
                  <a:lnTo>
                    <a:pt x="982840" y="539750"/>
                  </a:lnTo>
                  <a:lnTo>
                    <a:pt x="982827" y="541020"/>
                  </a:lnTo>
                  <a:lnTo>
                    <a:pt x="984415" y="542290"/>
                  </a:lnTo>
                  <a:lnTo>
                    <a:pt x="983627" y="543560"/>
                  </a:lnTo>
                  <a:lnTo>
                    <a:pt x="982827" y="549910"/>
                  </a:lnTo>
                  <a:lnTo>
                    <a:pt x="982789" y="552538"/>
                  </a:lnTo>
                  <a:lnTo>
                    <a:pt x="982103" y="553720"/>
                  </a:lnTo>
                  <a:lnTo>
                    <a:pt x="982827" y="553720"/>
                  </a:lnTo>
                  <a:lnTo>
                    <a:pt x="982103" y="556260"/>
                  </a:lnTo>
                  <a:lnTo>
                    <a:pt x="981316" y="557530"/>
                  </a:lnTo>
                  <a:lnTo>
                    <a:pt x="985215" y="557530"/>
                  </a:lnTo>
                  <a:lnTo>
                    <a:pt x="984415" y="560070"/>
                  </a:lnTo>
                  <a:lnTo>
                    <a:pt x="983627" y="561340"/>
                  </a:lnTo>
                  <a:lnTo>
                    <a:pt x="983627" y="565150"/>
                  </a:lnTo>
                  <a:lnTo>
                    <a:pt x="982103" y="568960"/>
                  </a:lnTo>
                  <a:lnTo>
                    <a:pt x="981316" y="572770"/>
                  </a:lnTo>
                  <a:lnTo>
                    <a:pt x="981316" y="575310"/>
                  </a:lnTo>
                  <a:lnTo>
                    <a:pt x="982103" y="576580"/>
                  </a:lnTo>
                  <a:lnTo>
                    <a:pt x="979728" y="579120"/>
                  </a:lnTo>
                  <a:lnTo>
                    <a:pt x="977417" y="581660"/>
                  </a:lnTo>
                  <a:lnTo>
                    <a:pt x="980516" y="584200"/>
                  </a:lnTo>
                  <a:lnTo>
                    <a:pt x="977417" y="588010"/>
                  </a:lnTo>
                  <a:lnTo>
                    <a:pt x="975106" y="590550"/>
                  </a:lnTo>
                  <a:lnTo>
                    <a:pt x="979004" y="593090"/>
                  </a:lnTo>
                  <a:lnTo>
                    <a:pt x="976630" y="595630"/>
                  </a:lnTo>
                  <a:lnTo>
                    <a:pt x="975842" y="599440"/>
                  </a:lnTo>
                  <a:lnTo>
                    <a:pt x="973518" y="601980"/>
                  </a:lnTo>
                  <a:lnTo>
                    <a:pt x="975106" y="604520"/>
                  </a:lnTo>
                  <a:lnTo>
                    <a:pt x="977417" y="605790"/>
                  </a:lnTo>
                  <a:lnTo>
                    <a:pt x="975829" y="608330"/>
                  </a:lnTo>
                  <a:lnTo>
                    <a:pt x="972731" y="612140"/>
                  </a:lnTo>
                  <a:lnTo>
                    <a:pt x="968832" y="617220"/>
                  </a:lnTo>
                  <a:lnTo>
                    <a:pt x="968108" y="621030"/>
                  </a:lnTo>
                  <a:lnTo>
                    <a:pt x="967308" y="623570"/>
                  </a:lnTo>
                  <a:lnTo>
                    <a:pt x="969632" y="624840"/>
                  </a:lnTo>
                  <a:lnTo>
                    <a:pt x="971994" y="626110"/>
                  </a:lnTo>
                  <a:lnTo>
                    <a:pt x="968832" y="629920"/>
                  </a:lnTo>
                  <a:lnTo>
                    <a:pt x="971207" y="629920"/>
                  </a:lnTo>
                  <a:lnTo>
                    <a:pt x="965720" y="631190"/>
                  </a:lnTo>
                  <a:lnTo>
                    <a:pt x="963422" y="632460"/>
                  </a:lnTo>
                  <a:lnTo>
                    <a:pt x="961834" y="638810"/>
                  </a:lnTo>
                  <a:lnTo>
                    <a:pt x="962621" y="640080"/>
                  </a:lnTo>
                  <a:lnTo>
                    <a:pt x="962621" y="642620"/>
                  </a:lnTo>
                  <a:lnTo>
                    <a:pt x="961110" y="643890"/>
                  </a:lnTo>
                  <a:lnTo>
                    <a:pt x="958951" y="650240"/>
                  </a:lnTo>
                  <a:lnTo>
                    <a:pt x="956221" y="656590"/>
                  </a:lnTo>
                  <a:lnTo>
                    <a:pt x="950201" y="671830"/>
                  </a:lnTo>
                  <a:lnTo>
                    <a:pt x="949413" y="674370"/>
                  </a:lnTo>
                  <a:lnTo>
                    <a:pt x="948613" y="675640"/>
                  </a:lnTo>
                  <a:lnTo>
                    <a:pt x="947089" y="678180"/>
                  </a:lnTo>
                  <a:lnTo>
                    <a:pt x="943927" y="683260"/>
                  </a:lnTo>
                  <a:lnTo>
                    <a:pt x="940320" y="688340"/>
                  </a:lnTo>
                  <a:lnTo>
                    <a:pt x="936472" y="694690"/>
                  </a:lnTo>
                  <a:lnTo>
                    <a:pt x="932472" y="701040"/>
                  </a:lnTo>
                  <a:lnTo>
                    <a:pt x="928408" y="706120"/>
                  </a:lnTo>
                  <a:lnTo>
                    <a:pt x="921524" y="715010"/>
                  </a:lnTo>
                  <a:lnTo>
                    <a:pt x="908354" y="732790"/>
                  </a:lnTo>
                  <a:lnTo>
                    <a:pt x="901915" y="741680"/>
                  </a:lnTo>
                  <a:lnTo>
                    <a:pt x="891247" y="754380"/>
                  </a:lnTo>
                  <a:lnTo>
                    <a:pt x="880135" y="767080"/>
                  </a:lnTo>
                  <a:lnTo>
                    <a:pt x="868438" y="779780"/>
                  </a:lnTo>
                  <a:lnTo>
                    <a:pt x="856005" y="792480"/>
                  </a:lnTo>
                  <a:lnTo>
                    <a:pt x="850595" y="796290"/>
                  </a:lnTo>
                  <a:lnTo>
                    <a:pt x="844816" y="801370"/>
                  </a:lnTo>
                  <a:lnTo>
                    <a:pt x="838606" y="803910"/>
                  </a:lnTo>
                  <a:lnTo>
                    <a:pt x="831900" y="806450"/>
                  </a:lnTo>
                  <a:lnTo>
                    <a:pt x="825677" y="807720"/>
                  </a:lnTo>
                  <a:lnTo>
                    <a:pt x="817105" y="805180"/>
                  </a:lnTo>
                  <a:lnTo>
                    <a:pt x="817105" y="796290"/>
                  </a:lnTo>
                  <a:lnTo>
                    <a:pt x="810107" y="796290"/>
                  </a:lnTo>
                  <a:lnTo>
                    <a:pt x="809574" y="795020"/>
                  </a:lnTo>
                  <a:lnTo>
                    <a:pt x="808520" y="792480"/>
                  </a:lnTo>
                  <a:lnTo>
                    <a:pt x="808520" y="795020"/>
                  </a:lnTo>
                  <a:lnTo>
                    <a:pt x="806996" y="795020"/>
                  </a:lnTo>
                  <a:lnTo>
                    <a:pt x="806196" y="787400"/>
                  </a:lnTo>
                  <a:lnTo>
                    <a:pt x="806196" y="781050"/>
                  </a:lnTo>
                  <a:lnTo>
                    <a:pt x="805408" y="777240"/>
                  </a:lnTo>
                  <a:lnTo>
                    <a:pt x="805027" y="775970"/>
                  </a:lnTo>
                  <a:lnTo>
                    <a:pt x="803884" y="772160"/>
                  </a:lnTo>
                  <a:lnTo>
                    <a:pt x="803884" y="768350"/>
                  </a:lnTo>
                  <a:lnTo>
                    <a:pt x="804684" y="764540"/>
                  </a:lnTo>
                  <a:lnTo>
                    <a:pt x="799236" y="764540"/>
                  </a:lnTo>
                  <a:lnTo>
                    <a:pt x="801522" y="774700"/>
                  </a:lnTo>
                  <a:lnTo>
                    <a:pt x="799236" y="775970"/>
                  </a:lnTo>
                  <a:lnTo>
                    <a:pt x="796925" y="775970"/>
                  </a:lnTo>
                  <a:lnTo>
                    <a:pt x="798474" y="772160"/>
                  </a:lnTo>
                  <a:lnTo>
                    <a:pt x="795337" y="772160"/>
                  </a:lnTo>
                  <a:lnTo>
                    <a:pt x="795337" y="770890"/>
                  </a:lnTo>
                  <a:lnTo>
                    <a:pt x="793788" y="769620"/>
                  </a:lnTo>
                  <a:lnTo>
                    <a:pt x="797687" y="767080"/>
                  </a:lnTo>
                  <a:lnTo>
                    <a:pt x="796925" y="765810"/>
                  </a:lnTo>
                  <a:lnTo>
                    <a:pt x="796137" y="764540"/>
                  </a:lnTo>
                  <a:lnTo>
                    <a:pt x="796925" y="762000"/>
                  </a:lnTo>
                  <a:lnTo>
                    <a:pt x="796137" y="762000"/>
                  </a:lnTo>
                  <a:lnTo>
                    <a:pt x="796137" y="759460"/>
                  </a:lnTo>
                  <a:lnTo>
                    <a:pt x="797687" y="756920"/>
                  </a:lnTo>
                  <a:lnTo>
                    <a:pt x="798474" y="755650"/>
                  </a:lnTo>
                  <a:lnTo>
                    <a:pt x="792226" y="755650"/>
                  </a:lnTo>
                  <a:lnTo>
                    <a:pt x="791476" y="754380"/>
                  </a:lnTo>
                  <a:lnTo>
                    <a:pt x="792226" y="750570"/>
                  </a:lnTo>
                  <a:lnTo>
                    <a:pt x="793026" y="748030"/>
                  </a:lnTo>
                  <a:lnTo>
                    <a:pt x="793026" y="746760"/>
                  </a:lnTo>
                  <a:lnTo>
                    <a:pt x="792226" y="745490"/>
                  </a:lnTo>
                  <a:lnTo>
                    <a:pt x="789127" y="745490"/>
                  </a:lnTo>
                  <a:lnTo>
                    <a:pt x="790994" y="742950"/>
                  </a:lnTo>
                  <a:lnTo>
                    <a:pt x="755675" y="742950"/>
                  </a:lnTo>
                  <a:lnTo>
                    <a:pt x="757224" y="744220"/>
                  </a:lnTo>
                  <a:lnTo>
                    <a:pt x="757986" y="745490"/>
                  </a:lnTo>
                  <a:lnTo>
                    <a:pt x="757224" y="746760"/>
                  </a:lnTo>
                  <a:lnTo>
                    <a:pt x="755675" y="748030"/>
                  </a:lnTo>
                  <a:lnTo>
                    <a:pt x="754113" y="750570"/>
                  </a:lnTo>
                  <a:lnTo>
                    <a:pt x="753325" y="754380"/>
                  </a:lnTo>
                  <a:lnTo>
                    <a:pt x="754113" y="755650"/>
                  </a:lnTo>
                  <a:lnTo>
                    <a:pt x="753325" y="756920"/>
                  </a:lnTo>
                  <a:lnTo>
                    <a:pt x="754126" y="758190"/>
                  </a:lnTo>
                  <a:lnTo>
                    <a:pt x="753325" y="762000"/>
                  </a:lnTo>
                  <a:lnTo>
                    <a:pt x="754126" y="763270"/>
                  </a:lnTo>
                  <a:lnTo>
                    <a:pt x="754126" y="765810"/>
                  </a:lnTo>
                  <a:lnTo>
                    <a:pt x="754875" y="770890"/>
                  </a:lnTo>
                  <a:lnTo>
                    <a:pt x="755675" y="774700"/>
                  </a:lnTo>
                  <a:lnTo>
                    <a:pt x="757224" y="779780"/>
                  </a:lnTo>
                  <a:lnTo>
                    <a:pt x="757986" y="784860"/>
                  </a:lnTo>
                  <a:lnTo>
                    <a:pt x="757986" y="788670"/>
                  </a:lnTo>
                  <a:lnTo>
                    <a:pt x="760336" y="796290"/>
                  </a:lnTo>
                  <a:lnTo>
                    <a:pt x="761885" y="800100"/>
                  </a:lnTo>
                  <a:lnTo>
                    <a:pt x="761123" y="802640"/>
                  </a:lnTo>
                  <a:lnTo>
                    <a:pt x="761123" y="803910"/>
                  </a:lnTo>
                  <a:lnTo>
                    <a:pt x="760336" y="805180"/>
                  </a:lnTo>
                  <a:lnTo>
                    <a:pt x="758774" y="806450"/>
                  </a:lnTo>
                  <a:lnTo>
                    <a:pt x="758774" y="807720"/>
                  </a:lnTo>
                  <a:lnTo>
                    <a:pt x="757224" y="806450"/>
                  </a:lnTo>
                  <a:lnTo>
                    <a:pt x="756424" y="806450"/>
                  </a:lnTo>
                  <a:lnTo>
                    <a:pt x="760336" y="814070"/>
                  </a:lnTo>
                  <a:lnTo>
                    <a:pt x="762673" y="811530"/>
                  </a:lnTo>
                  <a:lnTo>
                    <a:pt x="768121" y="812800"/>
                  </a:lnTo>
                  <a:lnTo>
                    <a:pt x="768121" y="814070"/>
                  </a:lnTo>
                  <a:lnTo>
                    <a:pt x="768883" y="815340"/>
                  </a:lnTo>
                  <a:lnTo>
                    <a:pt x="768121" y="817880"/>
                  </a:lnTo>
                  <a:lnTo>
                    <a:pt x="768883" y="819150"/>
                  </a:lnTo>
                  <a:lnTo>
                    <a:pt x="771232" y="819150"/>
                  </a:lnTo>
                  <a:lnTo>
                    <a:pt x="775893" y="821690"/>
                  </a:lnTo>
                  <a:lnTo>
                    <a:pt x="774331" y="828040"/>
                  </a:lnTo>
                  <a:lnTo>
                    <a:pt x="779030" y="830580"/>
                  </a:lnTo>
                  <a:lnTo>
                    <a:pt x="779018" y="831850"/>
                  </a:lnTo>
                  <a:lnTo>
                    <a:pt x="782878" y="831850"/>
                  </a:lnTo>
                  <a:lnTo>
                    <a:pt x="782878" y="833120"/>
                  </a:lnTo>
                  <a:lnTo>
                    <a:pt x="781329" y="835660"/>
                  </a:lnTo>
                  <a:lnTo>
                    <a:pt x="781329" y="836930"/>
                  </a:lnTo>
                  <a:lnTo>
                    <a:pt x="782129" y="838200"/>
                  </a:lnTo>
                  <a:lnTo>
                    <a:pt x="788339" y="842010"/>
                  </a:lnTo>
                  <a:lnTo>
                    <a:pt x="794575" y="842010"/>
                  </a:lnTo>
                  <a:lnTo>
                    <a:pt x="802309" y="840740"/>
                  </a:lnTo>
                  <a:lnTo>
                    <a:pt x="803884" y="842010"/>
                  </a:lnTo>
                  <a:lnTo>
                    <a:pt x="805408" y="842010"/>
                  </a:lnTo>
                  <a:lnTo>
                    <a:pt x="806196" y="843280"/>
                  </a:lnTo>
                  <a:lnTo>
                    <a:pt x="807783" y="842010"/>
                  </a:lnTo>
                  <a:lnTo>
                    <a:pt x="809307" y="843280"/>
                  </a:lnTo>
                  <a:lnTo>
                    <a:pt x="810107" y="844550"/>
                  </a:lnTo>
                  <a:lnTo>
                    <a:pt x="813206" y="844550"/>
                  </a:lnTo>
                  <a:lnTo>
                    <a:pt x="820204" y="843280"/>
                  </a:lnTo>
                  <a:lnTo>
                    <a:pt x="824103" y="840740"/>
                  </a:lnTo>
                  <a:lnTo>
                    <a:pt x="827214" y="838200"/>
                  </a:lnTo>
                  <a:lnTo>
                    <a:pt x="828001" y="838200"/>
                  </a:lnTo>
                  <a:lnTo>
                    <a:pt x="830313" y="836930"/>
                  </a:lnTo>
                  <a:lnTo>
                    <a:pt x="831900" y="835660"/>
                  </a:lnTo>
                  <a:lnTo>
                    <a:pt x="833424" y="835660"/>
                  </a:lnTo>
                  <a:lnTo>
                    <a:pt x="835012" y="834390"/>
                  </a:lnTo>
                  <a:lnTo>
                    <a:pt x="836587" y="834390"/>
                  </a:lnTo>
                  <a:lnTo>
                    <a:pt x="841209" y="829310"/>
                  </a:lnTo>
                  <a:lnTo>
                    <a:pt x="844321" y="828040"/>
                  </a:lnTo>
                  <a:lnTo>
                    <a:pt x="843597" y="830580"/>
                  </a:lnTo>
                  <a:lnTo>
                    <a:pt x="845121" y="829310"/>
                  </a:lnTo>
                  <a:lnTo>
                    <a:pt x="846696" y="828040"/>
                  </a:lnTo>
                  <a:lnTo>
                    <a:pt x="847483" y="828040"/>
                  </a:lnTo>
                  <a:lnTo>
                    <a:pt x="852754" y="822960"/>
                  </a:lnTo>
                  <a:lnTo>
                    <a:pt x="858088" y="819150"/>
                  </a:lnTo>
                  <a:lnTo>
                    <a:pt x="863549" y="814070"/>
                  </a:lnTo>
                  <a:lnTo>
                    <a:pt x="866381" y="811530"/>
                  </a:lnTo>
                  <a:lnTo>
                    <a:pt x="869226" y="808990"/>
                  </a:lnTo>
                  <a:lnTo>
                    <a:pt x="870800" y="808990"/>
                  </a:lnTo>
                  <a:lnTo>
                    <a:pt x="871334" y="807720"/>
                  </a:lnTo>
                  <a:lnTo>
                    <a:pt x="872388" y="805180"/>
                  </a:lnTo>
                  <a:lnTo>
                    <a:pt x="873912" y="802640"/>
                  </a:lnTo>
                  <a:lnTo>
                    <a:pt x="874699" y="800100"/>
                  </a:lnTo>
                  <a:lnTo>
                    <a:pt x="877011" y="798830"/>
                  </a:lnTo>
                  <a:lnTo>
                    <a:pt x="880910" y="795020"/>
                  </a:lnTo>
                  <a:lnTo>
                    <a:pt x="886396" y="789940"/>
                  </a:lnTo>
                  <a:lnTo>
                    <a:pt x="890295" y="786130"/>
                  </a:lnTo>
                  <a:lnTo>
                    <a:pt x="908913" y="760730"/>
                  </a:lnTo>
                  <a:lnTo>
                    <a:pt x="911301" y="756920"/>
                  </a:lnTo>
                  <a:lnTo>
                    <a:pt x="912025" y="754380"/>
                  </a:lnTo>
                  <a:lnTo>
                    <a:pt x="912025" y="751840"/>
                  </a:lnTo>
                  <a:lnTo>
                    <a:pt x="915924" y="749300"/>
                  </a:lnTo>
                  <a:lnTo>
                    <a:pt x="915924" y="746760"/>
                  </a:lnTo>
                  <a:lnTo>
                    <a:pt x="916711" y="745490"/>
                  </a:lnTo>
                  <a:lnTo>
                    <a:pt x="919822" y="744220"/>
                  </a:lnTo>
                  <a:lnTo>
                    <a:pt x="921397" y="740410"/>
                  </a:lnTo>
                  <a:lnTo>
                    <a:pt x="922197" y="737870"/>
                  </a:lnTo>
                  <a:lnTo>
                    <a:pt x="930135" y="725170"/>
                  </a:lnTo>
                  <a:lnTo>
                    <a:pt x="933742" y="718820"/>
                  </a:lnTo>
                  <a:lnTo>
                    <a:pt x="936929" y="712470"/>
                  </a:lnTo>
                  <a:lnTo>
                    <a:pt x="939304" y="708660"/>
                  </a:lnTo>
                  <a:lnTo>
                    <a:pt x="934618" y="718820"/>
                  </a:lnTo>
                  <a:lnTo>
                    <a:pt x="933030" y="721360"/>
                  </a:lnTo>
                  <a:lnTo>
                    <a:pt x="933818" y="723900"/>
                  </a:lnTo>
                  <a:lnTo>
                    <a:pt x="932307" y="726440"/>
                  </a:lnTo>
                  <a:lnTo>
                    <a:pt x="930719" y="727710"/>
                  </a:lnTo>
                  <a:lnTo>
                    <a:pt x="929208" y="732790"/>
                  </a:lnTo>
                  <a:lnTo>
                    <a:pt x="930719" y="734060"/>
                  </a:lnTo>
                  <a:lnTo>
                    <a:pt x="932307" y="735330"/>
                  </a:lnTo>
                  <a:lnTo>
                    <a:pt x="929932" y="736600"/>
                  </a:lnTo>
                  <a:lnTo>
                    <a:pt x="928408" y="737870"/>
                  </a:lnTo>
                  <a:lnTo>
                    <a:pt x="926020" y="742950"/>
                  </a:lnTo>
                  <a:lnTo>
                    <a:pt x="922197" y="749300"/>
                  </a:lnTo>
                  <a:lnTo>
                    <a:pt x="920610" y="756920"/>
                  </a:lnTo>
                  <a:lnTo>
                    <a:pt x="918298" y="758190"/>
                  </a:lnTo>
                  <a:lnTo>
                    <a:pt x="917511" y="760730"/>
                  </a:lnTo>
                  <a:lnTo>
                    <a:pt x="917511" y="763270"/>
                  </a:lnTo>
                  <a:lnTo>
                    <a:pt x="915924" y="763270"/>
                  </a:lnTo>
                  <a:lnTo>
                    <a:pt x="914412" y="767080"/>
                  </a:lnTo>
                  <a:lnTo>
                    <a:pt x="912812" y="769620"/>
                  </a:lnTo>
                  <a:lnTo>
                    <a:pt x="912025" y="772160"/>
                  </a:lnTo>
                  <a:lnTo>
                    <a:pt x="925296" y="782320"/>
                  </a:lnTo>
                  <a:lnTo>
                    <a:pt x="926020" y="781050"/>
                  </a:lnTo>
                  <a:lnTo>
                    <a:pt x="926033" y="779780"/>
                  </a:lnTo>
                  <a:lnTo>
                    <a:pt x="927608" y="779780"/>
                  </a:lnTo>
                  <a:lnTo>
                    <a:pt x="927608" y="788670"/>
                  </a:lnTo>
                  <a:lnTo>
                    <a:pt x="930719" y="787400"/>
                  </a:lnTo>
                  <a:lnTo>
                    <a:pt x="929195" y="791210"/>
                  </a:lnTo>
                  <a:lnTo>
                    <a:pt x="929195" y="793750"/>
                  </a:lnTo>
                  <a:lnTo>
                    <a:pt x="928408" y="796290"/>
                  </a:lnTo>
                  <a:lnTo>
                    <a:pt x="927608" y="800100"/>
                  </a:lnTo>
                  <a:lnTo>
                    <a:pt x="928408" y="801370"/>
                  </a:lnTo>
                  <a:lnTo>
                    <a:pt x="930719" y="801370"/>
                  </a:lnTo>
                  <a:lnTo>
                    <a:pt x="933030" y="802640"/>
                  </a:lnTo>
                  <a:lnTo>
                    <a:pt x="935405" y="802640"/>
                  </a:lnTo>
                  <a:lnTo>
                    <a:pt x="937717" y="797560"/>
                  </a:lnTo>
                  <a:lnTo>
                    <a:pt x="940092" y="801370"/>
                  </a:lnTo>
                  <a:lnTo>
                    <a:pt x="947826" y="798830"/>
                  </a:lnTo>
                  <a:lnTo>
                    <a:pt x="946315" y="805180"/>
                  </a:lnTo>
                  <a:lnTo>
                    <a:pt x="947826" y="806450"/>
                  </a:lnTo>
                  <a:lnTo>
                    <a:pt x="951725" y="806450"/>
                  </a:lnTo>
                  <a:lnTo>
                    <a:pt x="954100" y="807720"/>
                  </a:lnTo>
                  <a:lnTo>
                    <a:pt x="957211" y="807720"/>
                  </a:lnTo>
                  <a:lnTo>
                    <a:pt x="957935" y="806450"/>
                  </a:lnTo>
                  <a:lnTo>
                    <a:pt x="962621" y="805180"/>
                  </a:lnTo>
                  <a:lnTo>
                    <a:pt x="968832" y="801370"/>
                  </a:lnTo>
                  <a:lnTo>
                    <a:pt x="969225" y="798830"/>
                  </a:lnTo>
                  <a:lnTo>
                    <a:pt x="969429" y="797560"/>
                  </a:lnTo>
                  <a:lnTo>
                    <a:pt x="969632" y="796290"/>
                  </a:lnTo>
                  <a:lnTo>
                    <a:pt x="969632" y="795020"/>
                  </a:lnTo>
                  <a:lnTo>
                    <a:pt x="970419" y="793750"/>
                  </a:lnTo>
                  <a:lnTo>
                    <a:pt x="973988" y="787400"/>
                  </a:lnTo>
                  <a:lnTo>
                    <a:pt x="977328" y="779780"/>
                  </a:lnTo>
                  <a:lnTo>
                    <a:pt x="979944" y="773366"/>
                  </a:lnTo>
                  <a:lnTo>
                    <a:pt x="981316" y="765810"/>
                  </a:lnTo>
                  <a:lnTo>
                    <a:pt x="982827" y="764540"/>
                  </a:lnTo>
                  <a:lnTo>
                    <a:pt x="982840" y="763270"/>
                  </a:lnTo>
                  <a:lnTo>
                    <a:pt x="984415" y="762000"/>
                  </a:lnTo>
                  <a:lnTo>
                    <a:pt x="985215" y="760730"/>
                  </a:lnTo>
                  <a:lnTo>
                    <a:pt x="995324" y="732790"/>
                  </a:lnTo>
                  <a:lnTo>
                    <a:pt x="997635" y="727710"/>
                  </a:lnTo>
                  <a:lnTo>
                    <a:pt x="998308" y="723900"/>
                  </a:lnTo>
                  <a:lnTo>
                    <a:pt x="999210" y="718820"/>
                  </a:lnTo>
                  <a:lnTo>
                    <a:pt x="1000010" y="717550"/>
                  </a:lnTo>
                  <a:lnTo>
                    <a:pt x="1000734" y="717550"/>
                  </a:lnTo>
                  <a:lnTo>
                    <a:pt x="1000734" y="716280"/>
                  </a:lnTo>
                  <a:lnTo>
                    <a:pt x="1007745" y="701040"/>
                  </a:lnTo>
                  <a:lnTo>
                    <a:pt x="1010907" y="694690"/>
                  </a:lnTo>
                  <a:lnTo>
                    <a:pt x="1012431" y="690880"/>
                  </a:lnTo>
                  <a:lnTo>
                    <a:pt x="1012431" y="689610"/>
                  </a:lnTo>
                  <a:lnTo>
                    <a:pt x="1014018" y="688340"/>
                  </a:lnTo>
                  <a:lnTo>
                    <a:pt x="1016317" y="681990"/>
                  </a:lnTo>
                  <a:lnTo>
                    <a:pt x="1015542" y="675640"/>
                  </a:lnTo>
                  <a:lnTo>
                    <a:pt x="1021016" y="669290"/>
                  </a:lnTo>
                  <a:lnTo>
                    <a:pt x="1022527" y="668020"/>
                  </a:lnTo>
                  <a:lnTo>
                    <a:pt x="1022540" y="665480"/>
                  </a:lnTo>
                  <a:lnTo>
                    <a:pt x="1026439" y="656590"/>
                  </a:lnTo>
                  <a:lnTo>
                    <a:pt x="1029538" y="648970"/>
                  </a:lnTo>
                  <a:lnTo>
                    <a:pt x="1032637" y="642620"/>
                  </a:lnTo>
                  <a:lnTo>
                    <a:pt x="1033437" y="636270"/>
                  </a:lnTo>
                  <a:lnTo>
                    <a:pt x="1034224" y="635000"/>
                  </a:lnTo>
                  <a:lnTo>
                    <a:pt x="1040434" y="622300"/>
                  </a:lnTo>
                  <a:lnTo>
                    <a:pt x="1042022" y="615950"/>
                  </a:lnTo>
                  <a:lnTo>
                    <a:pt x="1044333" y="608330"/>
                  </a:lnTo>
                  <a:lnTo>
                    <a:pt x="1047432" y="600710"/>
                  </a:lnTo>
                  <a:lnTo>
                    <a:pt x="1051331" y="594360"/>
                  </a:lnTo>
                  <a:lnTo>
                    <a:pt x="1053719" y="589280"/>
                  </a:lnTo>
                  <a:lnTo>
                    <a:pt x="1054442" y="584200"/>
                  </a:lnTo>
                  <a:lnTo>
                    <a:pt x="1056817" y="580390"/>
                  </a:lnTo>
                  <a:lnTo>
                    <a:pt x="1076236" y="544830"/>
                  </a:lnTo>
                  <a:lnTo>
                    <a:pt x="1080135" y="538480"/>
                  </a:lnTo>
                  <a:lnTo>
                    <a:pt x="1084821" y="532130"/>
                  </a:lnTo>
                  <a:lnTo>
                    <a:pt x="1088720" y="525780"/>
                  </a:lnTo>
                  <a:lnTo>
                    <a:pt x="1093254" y="519430"/>
                  </a:lnTo>
                  <a:lnTo>
                    <a:pt x="1097648" y="511810"/>
                  </a:lnTo>
                  <a:lnTo>
                    <a:pt x="1102055" y="505460"/>
                  </a:lnTo>
                  <a:lnTo>
                    <a:pt x="1106627" y="499110"/>
                  </a:lnTo>
                  <a:lnTo>
                    <a:pt x="1108138" y="495300"/>
                  </a:lnTo>
                  <a:lnTo>
                    <a:pt x="1111250" y="494030"/>
                  </a:lnTo>
                  <a:lnTo>
                    <a:pt x="1113624" y="490220"/>
                  </a:lnTo>
                  <a:lnTo>
                    <a:pt x="1119860" y="483870"/>
                  </a:lnTo>
                  <a:lnTo>
                    <a:pt x="1126667" y="477520"/>
                  </a:lnTo>
                  <a:lnTo>
                    <a:pt x="1133754" y="472440"/>
                  </a:lnTo>
                  <a:lnTo>
                    <a:pt x="1140841" y="466090"/>
                  </a:lnTo>
                  <a:lnTo>
                    <a:pt x="1141641" y="469900"/>
                  </a:lnTo>
                  <a:lnTo>
                    <a:pt x="1140841" y="472440"/>
                  </a:lnTo>
                  <a:lnTo>
                    <a:pt x="1140841" y="473710"/>
                  </a:lnTo>
                  <a:lnTo>
                    <a:pt x="1140053" y="474980"/>
                  </a:lnTo>
                  <a:lnTo>
                    <a:pt x="1140841" y="474980"/>
                  </a:lnTo>
                  <a:lnTo>
                    <a:pt x="1143952" y="477520"/>
                  </a:lnTo>
                  <a:lnTo>
                    <a:pt x="1146327" y="478790"/>
                  </a:lnTo>
                  <a:lnTo>
                    <a:pt x="1148626" y="482600"/>
                  </a:lnTo>
                  <a:lnTo>
                    <a:pt x="1148638" y="483870"/>
                  </a:lnTo>
                  <a:lnTo>
                    <a:pt x="1149426" y="483870"/>
                  </a:lnTo>
                  <a:lnTo>
                    <a:pt x="1149426" y="485140"/>
                  </a:lnTo>
                  <a:lnTo>
                    <a:pt x="1148638" y="491490"/>
                  </a:lnTo>
                  <a:lnTo>
                    <a:pt x="1145527" y="497840"/>
                  </a:lnTo>
                  <a:lnTo>
                    <a:pt x="1144739" y="502920"/>
                  </a:lnTo>
                  <a:lnTo>
                    <a:pt x="1144739" y="508000"/>
                  </a:lnTo>
                  <a:lnTo>
                    <a:pt x="1146327" y="509270"/>
                  </a:lnTo>
                  <a:lnTo>
                    <a:pt x="1145527" y="511810"/>
                  </a:lnTo>
                  <a:lnTo>
                    <a:pt x="1145527" y="513080"/>
                  </a:lnTo>
                  <a:lnTo>
                    <a:pt x="1143152" y="516890"/>
                  </a:lnTo>
                  <a:lnTo>
                    <a:pt x="1143939" y="520700"/>
                  </a:lnTo>
                  <a:lnTo>
                    <a:pt x="1144739" y="523240"/>
                  </a:lnTo>
                  <a:lnTo>
                    <a:pt x="1143952" y="525780"/>
                  </a:lnTo>
                  <a:lnTo>
                    <a:pt x="1143939" y="529590"/>
                  </a:lnTo>
                  <a:lnTo>
                    <a:pt x="1145527" y="532130"/>
                  </a:lnTo>
                  <a:lnTo>
                    <a:pt x="1145527" y="538480"/>
                  </a:lnTo>
                  <a:lnTo>
                    <a:pt x="1143939" y="539750"/>
                  </a:lnTo>
                  <a:lnTo>
                    <a:pt x="1142415" y="542290"/>
                  </a:lnTo>
                  <a:lnTo>
                    <a:pt x="1144739" y="542290"/>
                  </a:lnTo>
                  <a:lnTo>
                    <a:pt x="1145527" y="543560"/>
                  </a:lnTo>
                  <a:lnTo>
                    <a:pt x="1142415" y="547370"/>
                  </a:lnTo>
                  <a:lnTo>
                    <a:pt x="1141641" y="549910"/>
                  </a:lnTo>
                  <a:lnTo>
                    <a:pt x="1141641" y="588010"/>
                  </a:lnTo>
                  <a:lnTo>
                    <a:pt x="1138529" y="591820"/>
                  </a:lnTo>
                  <a:lnTo>
                    <a:pt x="1138529" y="584200"/>
                  </a:lnTo>
                  <a:lnTo>
                    <a:pt x="1140053" y="584200"/>
                  </a:lnTo>
                  <a:lnTo>
                    <a:pt x="1140841" y="585470"/>
                  </a:lnTo>
                  <a:lnTo>
                    <a:pt x="1141641" y="588010"/>
                  </a:lnTo>
                  <a:lnTo>
                    <a:pt x="1141641" y="549910"/>
                  </a:lnTo>
                  <a:lnTo>
                    <a:pt x="1141603" y="552538"/>
                  </a:lnTo>
                  <a:lnTo>
                    <a:pt x="1139329" y="560070"/>
                  </a:lnTo>
                  <a:lnTo>
                    <a:pt x="1137729" y="575310"/>
                  </a:lnTo>
                  <a:lnTo>
                    <a:pt x="1136154" y="581660"/>
                  </a:lnTo>
                  <a:lnTo>
                    <a:pt x="1135418" y="588010"/>
                  </a:lnTo>
                  <a:lnTo>
                    <a:pt x="1135418" y="595630"/>
                  </a:lnTo>
                  <a:lnTo>
                    <a:pt x="1134630" y="601980"/>
                  </a:lnTo>
                  <a:lnTo>
                    <a:pt x="1133043" y="612140"/>
                  </a:lnTo>
                  <a:lnTo>
                    <a:pt x="1132065" y="619760"/>
                  </a:lnTo>
                  <a:lnTo>
                    <a:pt x="1131531" y="623570"/>
                  </a:lnTo>
                  <a:lnTo>
                    <a:pt x="1131582" y="630199"/>
                  </a:lnTo>
                  <a:lnTo>
                    <a:pt x="1132255" y="633730"/>
                  </a:lnTo>
                  <a:lnTo>
                    <a:pt x="1133043" y="638810"/>
                  </a:lnTo>
                  <a:lnTo>
                    <a:pt x="1128420" y="646430"/>
                  </a:lnTo>
                  <a:lnTo>
                    <a:pt x="1131531" y="650240"/>
                  </a:lnTo>
                  <a:lnTo>
                    <a:pt x="1132255" y="651510"/>
                  </a:lnTo>
                  <a:lnTo>
                    <a:pt x="1132255" y="652780"/>
                  </a:lnTo>
                  <a:lnTo>
                    <a:pt x="1129944" y="656590"/>
                  </a:lnTo>
                  <a:lnTo>
                    <a:pt x="1128420" y="660400"/>
                  </a:lnTo>
                  <a:lnTo>
                    <a:pt x="1127633" y="664210"/>
                  </a:lnTo>
                  <a:lnTo>
                    <a:pt x="1128483" y="668020"/>
                  </a:lnTo>
                  <a:lnTo>
                    <a:pt x="1128598" y="670560"/>
                  </a:lnTo>
                  <a:lnTo>
                    <a:pt x="1128674" y="676910"/>
                  </a:lnTo>
                  <a:lnTo>
                    <a:pt x="1128483" y="681990"/>
                  </a:lnTo>
                  <a:lnTo>
                    <a:pt x="1127633" y="690880"/>
                  </a:lnTo>
                  <a:lnTo>
                    <a:pt x="1126832" y="693420"/>
                  </a:lnTo>
                  <a:lnTo>
                    <a:pt x="1126832" y="695960"/>
                  </a:lnTo>
                  <a:lnTo>
                    <a:pt x="1125258" y="697230"/>
                  </a:lnTo>
                  <a:lnTo>
                    <a:pt x="1126045" y="698500"/>
                  </a:lnTo>
                  <a:lnTo>
                    <a:pt x="1127633" y="704850"/>
                  </a:lnTo>
                  <a:lnTo>
                    <a:pt x="1126832" y="708660"/>
                  </a:lnTo>
                  <a:lnTo>
                    <a:pt x="1126832" y="709930"/>
                  </a:lnTo>
                  <a:lnTo>
                    <a:pt x="1125258" y="709930"/>
                  </a:lnTo>
                  <a:lnTo>
                    <a:pt x="1121422" y="712470"/>
                  </a:lnTo>
                  <a:lnTo>
                    <a:pt x="1122946" y="712470"/>
                  </a:lnTo>
                  <a:lnTo>
                    <a:pt x="1124521" y="715010"/>
                  </a:lnTo>
                  <a:lnTo>
                    <a:pt x="1125258" y="717550"/>
                  </a:lnTo>
                  <a:lnTo>
                    <a:pt x="1122946" y="721360"/>
                  </a:lnTo>
                  <a:lnTo>
                    <a:pt x="1124521" y="722630"/>
                  </a:lnTo>
                  <a:lnTo>
                    <a:pt x="1125258" y="725170"/>
                  </a:lnTo>
                  <a:lnTo>
                    <a:pt x="1126045" y="726440"/>
                  </a:lnTo>
                  <a:lnTo>
                    <a:pt x="1125994" y="727938"/>
                  </a:lnTo>
                  <a:lnTo>
                    <a:pt x="1125258" y="731520"/>
                  </a:lnTo>
                  <a:lnTo>
                    <a:pt x="1125258" y="735330"/>
                  </a:lnTo>
                  <a:lnTo>
                    <a:pt x="1124521" y="740410"/>
                  </a:lnTo>
                  <a:lnTo>
                    <a:pt x="1123734" y="745490"/>
                  </a:lnTo>
                  <a:lnTo>
                    <a:pt x="1125258" y="746760"/>
                  </a:lnTo>
                  <a:lnTo>
                    <a:pt x="1124521" y="750570"/>
                  </a:lnTo>
                  <a:lnTo>
                    <a:pt x="1124521" y="754380"/>
                  </a:lnTo>
                  <a:lnTo>
                    <a:pt x="1123734" y="758190"/>
                  </a:lnTo>
                  <a:lnTo>
                    <a:pt x="1122946" y="764540"/>
                  </a:lnTo>
                  <a:lnTo>
                    <a:pt x="1122146" y="769620"/>
                  </a:lnTo>
                  <a:lnTo>
                    <a:pt x="1121422" y="774700"/>
                  </a:lnTo>
                  <a:lnTo>
                    <a:pt x="1122946" y="777240"/>
                  </a:lnTo>
                  <a:lnTo>
                    <a:pt x="1127633" y="775970"/>
                  </a:lnTo>
                  <a:lnTo>
                    <a:pt x="1128420" y="781050"/>
                  </a:lnTo>
                  <a:lnTo>
                    <a:pt x="1123734" y="781050"/>
                  </a:lnTo>
                  <a:lnTo>
                    <a:pt x="1123734" y="783590"/>
                  </a:lnTo>
                  <a:lnTo>
                    <a:pt x="1126832" y="782320"/>
                  </a:lnTo>
                  <a:lnTo>
                    <a:pt x="1126832" y="784860"/>
                  </a:lnTo>
                  <a:lnTo>
                    <a:pt x="1127633" y="786130"/>
                  </a:lnTo>
                  <a:lnTo>
                    <a:pt x="1127633" y="787400"/>
                  </a:lnTo>
                  <a:lnTo>
                    <a:pt x="1126045" y="788670"/>
                  </a:lnTo>
                  <a:lnTo>
                    <a:pt x="1123734" y="791210"/>
                  </a:lnTo>
                  <a:lnTo>
                    <a:pt x="1123734" y="798830"/>
                  </a:lnTo>
                  <a:lnTo>
                    <a:pt x="1124521" y="801370"/>
                  </a:lnTo>
                  <a:lnTo>
                    <a:pt x="1123734" y="803910"/>
                  </a:lnTo>
                  <a:lnTo>
                    <a:pt x="1124521" y="806450"/>
                  </a:lnTo>
                  <a:lnTo>
                    <a:pt x="1127633" y="819150"/>
                  </a:lnTo>
                  <a:lnTo>
                    <a:pt x="1128420" y="824230"/>
                  </a:lnTo>
                  <a:lnTo>
                    <a:pt x="1127633" y="829310"/>
                  </a:lnTo>
                  <a:lnTo>
                    <a:pt x="1129944" y="834390"/>
                  </a:lnTo>
                  <a:lnTo>
                    <a:pt x="1131519" y="839470"/>
                  </a:lnTo>
                  <a:lnTo>
                    <a:pt x="1130731" y="843280"/>
                  </a:lnTo>
                  <a:lnTo>
                    <a:pt x="1130731" y="845820"/>
                  </a:lnTo>
                  <a:lnTo>
                    <a:pt x="1129144" y="848360"/>
                  </a:lnTo>
                  <a:lnTo>
                    <a:pt x="1128420" y="848360"/>
                  </a:lnTo>
                  <a:lnTo>
                    <a:pt x="1127633" y="847090"/>
                  </a:lnTo>
                  <a:lnTo>
                    <a:pt x="1126832" y="847090"/>
                  </a:lnTo>
                  <a:lnTo>
                    <a:pt x="1129944" y="854710"/>
                  </a:lnTo>
                  <a:lnTo>
                    <a:pt x="1133043" y="850900"/>
                  </a:lnTo>
                  <a:lnTo>
                    <a:pt x="1136142" y="852170"/>
                  </a:lnTo>
                  <a:lnTo>
                    <a:pt x="1139329" y="854710"/>
                  </a:lnTo>
                  <a:lnTo>
                    <a:pt x="1138529" y="855980"/>
                  </a:lnTo>
                  <a:lnTo>
                    <a:pt x="1138529" y="858520"/>
                  </a:lnTo>
                  <a:lnTo>
                    <a:pt x="1139317" y="858520"/>
                  </a:lnTo>
                  <a:lnTo>
                    <a:pt x="1140841" y="859790"/>
                  </a:lnTo>
                  <a:lnTo>
                    <a:pt x="1146327" y="862330"/>
                  </a:lnTo>
                  <a:lnTo>
                    <a:pt x="1143939" y="868680"/>
                  </a:lnTo>
                  <a:lnTo>
                    <a:pt x="1149426" y="871220"/>
                  </a:lnTo>
                  <a:lnTo>
                    <a:pt x="1148626" y="872490"/>
                  </a:lnTo>
                  <a:lnTo>
                    <a:pt x="1152525" y="872490"/>
                  </a:lnTo>
                  <a:lnTo>
                    <a:pt x="1152525" y="873760"/>
                  </a:lnTo>
                  <a:lnTo>
                    <a:pt x="1151737" y="875030"/>
                  </a:lnTo>
                  <a:lnTo>
                    <a:pt x="1151737" y="877570"/>
                  </a:lnTo>
                  <a:lnTo>
                    <a:pt x="1152537" y="878840"/>
                  </a:lnTo>
                  <a:lnTo>
                    <a:pt x="1157947" y="882650"/>
                  </a:lnTo>
                  <a:lnTo>
                    <a:pt x="1165745" y="882650"/>
                  </a:lnTo>
                  <a:lnTo>
                    <a:pt x="1173543" y="881380"/>
                  </a:lnTo>
                  <a:lnTo>
                    <a:pt x="1175054" y="882650"/>
                  </a:lnTo>
                  <a:lnTo>
                    <a:pt x="1178953" y="882650"/>
                  </a:lnTo>
                  <a:lnTo>
                    <a:pt x="1180541" y="883920"/>
                  </a:lnTo>
                  <a:lnTo>
                    <a:pt x="1183640" y="883920"/>
                  </a:lnTo>
                  <a:lnTo>
                    <a:pt x="1190650" y="882650"/>
                  </a:lnTo>
                  <a:lnTo>
                    <a:pt x="1194536" y="881380"/>
                  </a:lnTo>
                  <a:lnTo>
                    <a:pt x="1196848" y="878840"/>
                  </a:lnTo>
                  <a:lnTo>
                    <a:pt x="1198448" y="877570"/>
                  </a:lnTo>
                  <a:lnTo>
                    <a:pt x="1203121" y="876300"/>
                  </a:lnTo>
                  <a:lnTo>
                    <a:pt x="1203845" y="876300"/>
                  </a:lnTo>
                  <a:lnTo>
                    <a:pt x="1205445" y="875030"/>
                  </a:lnTo>
                  <a:lnTo>
                    <a:pt x="1206957" y="873760"/>
                  </a:lnTo>
                  <a:lnTo>
                    <a:pt x="1213954" y="868680"/>
                  </a:lnTo>
                  <a:lnTo>
                    <a:pt x="1213231" y="871220"/>
                  </a:lnTo>
                  <a:lnTo>
                    <a:pt x="1214755" y="869950"/>
                  </a:lnTo>
                  <a:lnTo>
                    <a:pt x="1217129" y="868680"/>
                  </a:lnTo>
                  <a:lnTo>
                    <a:pt x="1217866" y="868680"/>
                  </a:lnTo>
                  <a:lnTo>
                    <a:pt x="1237526" y="850900"/>
                  </a:lnTo>
                  <a:lnTo>
                    <a:pt x="1238935" y="849630"/>
                  </a:lnTo>
                  <a:lnTo>
                    <a:pt x="1240485" y="848360"/>
                  </a:lnTo>
                  <a:lnTo>
                    <a:pt x="1242047" y="847090"/>
                  </a:lnTo>
                  <a:lnTo>
                    <a:pt x="1242758" y="844550"/>
                  </a:lnTo>
                  <a:lnTo>
                    <a:pt x="1245133" y="840740"/>
                  </a:lnTo>
                  <a:lnTo>
                    <a:pt x="1246657" y="838200"/>
                  </a:lnTo>
                  <a:lnTo>
                    <a:pt x="1251356" y="834390"/>
                  </a:lnTo>
                  <a:lnTo>
                    <a:pt x="1278559" y="801370"/>
                  </a:lnTo>
                  <a:lnTo>
                    <a:pt x="1279359" y="800100"/>
                  </a:lnTo>
                  <a:lnTo>
                    <a:pt x="1281671" y="797560"/>
                  </a:lnTo>
                  <a:lnTo>
                    <a:pt x="1281671" y="792480"/>
                  </a:lnTo>
                  <a:lnTo>
                    <a:pt x="1285570" y="789940"/>
                  </a:lnTo>
                  <a:lnTo>
                    <a:pt x="1286370" y="787400"/>
                  </a:lnTo>
                  <a:lnTo>
                    <a:pt x="1286357" y="786130"/>
                  </a:lnTo>
                  <a:lnTo>
                    <a:pt x="1289456" y="783590"/>
                  </a:lnTo>
                  <a:lnTo>
                    <a:pt x="1291043" y="781050"/>
                  </a:lnTo>
                  <a:lnTo>
                    <a:pt x="1293368" y="777240"/>
                  </a:lnTo>
                  <a:lnTo>
                    <a:pt x="1295895" y="772160"/>
                  </a:lnTo>
                  <a:lnTo>
                    <a:pt x="1302308" y="762000"/>
                  </a:lnTo>
                  <a:lnTo>
                    <a:pt x="1305509" y="763270"/>
                  </a:lnTo>
                  <a:lnTo>
                    <a:pt x="1315224" y="765810"/>
                  </a:lnTo>
                  <a:lnTo>
                    <a:pt x="1320634" y="765810"/>
                  </a:lnTo>
                  <a:lnTo>
                    <a:pt x="1328432" y="764540"/>
                  </a:lnTo>
                  <a:lnTo>
                    <a:pt x="1330020" y="763270"/>
                  </a:lnTo>
                  <a:lnTo>
                    <a:pt x="1332331" y="764540"/>
                  </a:lnTo>
                  <a:lnTo>
                    <a:pt x="1335074" y="763270"/>
                  </a:lnTo>
                  <a:lnTo>
                    <a:pt x="1337818" y="762000"/>
                  </a:lnTo>
                  <a:lnTo>
                    <a:pt x="1344815" y="760730"/>
                  </a:lnTo>
                  <a:lnTo>
                    <a:pt x="1349438" y="756920"/>
                  </a:lnTo>
                  <a:lnTo>
                    <a:pt x="1353337" y="754380"/>
                  </a:lnTo>
                  <a:lnTo>
                    <a:pt x="1355712" y="753110"/>
                  </a:lnTo>
                  <a:lnTo>
                    <a:pt x="1357236" y="754380"/>
                  </a:lnTo>
                  <a:lnTo>
                    <a:pt x="1358506" y="753110"/>
                  </a:lnTo>
                  <a:lnTo>
                    <a:pt x="1367345" y="744220"/>
                  </a:lnTo>
                  <a:lnTo>
                    <a:pt x="1375117" y="742950"/>
                  </a:lnTo>
                  <a:lnTo>
                    <a:pt x="1373619" y="741680"/>
                  </a:lnTo>
                  <a:lnTo>
                    <a:pt x="1376718" y="740410"/>
                  </a:lnTo>
                  <a:lnTo>
                    <a:pt x="1379042" y="739140"/>
                  </a:lnTo>
                  <a:lnTo>
                    <a:pt x="1380617" y="737870"/>
                  </a:lnTo>
                  <a:lnTo>
                    <a:pt x="1389138" y="723900"/>
                  </a:lnTo>
                  <a:lnTo>
                    <a:pt x="1390726" y="722630"/>
                  </a:lnTo>
                  <a:lnTo>
                    <a:pt x="1393037" y="720090"/>
                  </a:lnTo>
                  <a:lnTo>
                    <a:pt x="1396136" y="718820"/>
                  </a:lnTo>
                  <a:lnTo>
                    <a:pt x="1396936" y="717550"/>
                  </a:lnTo>
                  <a:lnTo>
                    <a:pt x="1397723" y="717550"/>
                  </a:lnTo>
                  <a:lnTo>
                    <a:pt x="1398524" y="715010"/>
                  </a:lnTo>
                  <a:lnTo>
                    <a:pt x="1399247" y="715010"/>
                  </a:lnTo>
                  <a:lnTo>
                    <a:pt x="1394625" y="712470"/>
                  </a:lnTo>
                  <a:lnTo>
                    <a:pt x="1397723" y="709930"/>
                  </a:lnTo>
                  <a:lnTo>
                    <a:pt x="1401622" y="707390"/>
                  </a:lnTo>
                  <a:lnTo>
                    <a:pt x="1402346" y="706120"/>
                  </a:lnTo>
                  <a:lnTo>
                    <a:pt x="1403946" y="704850"/>
                  </a:lnTo>
                  <a:lnTo>
                    <a:pt x="1406245" y="699770"/>
                  </a:lnTo>
                  <a:lnTo>
                    <a:pt x="1409357" y="695960"/>
                  </a:lnTo>
                  <a:lnTo>
                    <a:pt x="1412519" y="690880"/>
                  </a:lnTo>
                  <a:lnTo>
                    <a:pt x="1414830" y="688340"/>
                  </a:lnTo>
                  <a:lnTo>
                    <a:pt x="1416354" y="685800"/>
                  </a:lnTo>
                  <a:lnTo>
                    <a:pt x="1417942" y="683260"/>
                  </a:lnTo>
                  <a:lnTo>
                    <a:pt x="1421041" y="678180"/>
                  </a:lnTo>
                  <a:lnTo>
                    <a:pt x="1423428" y="674370"/>
                  </a:lnTo>
                  <a:lnTo>
                    <a:pt x="1428838" y="665480"/>
                  </a:lnTo>
                  <a:lnTo>
                    <a:pt x="1431150" y="659130"/>
                  </a:lnTo>
                  <a:lnTo>
                    <a:pt x="1434261" y="654050"/>
                  </a:lnTo>
                  <a:lnTo>
                    <a:pt x="1435849" y="651510"/>
                  </a:lnTo>
                  <a:lnTo>
                    <a:pt x="1438948" y="650240"/>
                  </a:lnTo>
                  <a:lnTo>
                    <a:pt x="1440535" y="647700"/>
                  </a:lnTo>
                  <a:lnTo>
                    <a:pt x="1442046" y="643890"/>
                  </a:lnTo>
                  <a:lnTo>
                    <a:pt x="1443634" y="638810"/>
                  </a:lnTo>
                  <a:lnTo>
                    <a:pt x="1448333" y="636270"/>
                  </a:lnTo>
                  <a:lnTo>
                    <a:pt x="1449057" y="635000"/>
                  </a:lnTo>
                  <a:lnTo>
                    <a:pt x="1450644" y="632460"/>
                  </a:lnTo>
                  <a:lnTo>
                    <a:pt x="1454531" y="626110"/>
                  </a:lnTo>
                  <a:lnTo>
                    <a:pt x="1460741" y="613410"/>
                  </a:lnTo>
                  <a:lnTo>
                    <a:pt x="1464513" y="607060"/>
                  </a:lnTo>
                  <a:lnTo>
                    <a:pt x="1468107" y="601980"/>
                  </a:lnTo>
                  <a:lnTo>
                    <a:pt x="1471345" y="596900"/>
                  </a:lnTo>
                  <a:lnTo>
                    <a:pt x="1474050" y="590550"/>
                  </a:lnTo>
                  <a:lnTo>
                    <a:pt x="1475524" y="591820"/>
                  </a:lnTo>
                  <a:lnTo>
                    <a:pt x="1475536" y="593090"/>
                  </a:lnTo>
                  <a:lnTo>
                    <a:pt x="1474812" y="595630"/>
                  </a:lnTo>
                  <a:lnTo>
                    <a:pt x="1473225" y="598170"/>
                  </a:lnTo>
                  <a:lnTo>
                    <a:pt x="1473225" y="600710"/>
                  </a:lnTo>
                  <a:lnTo>
                    <a:pt x="1472438" y="601980"/>
                  </a:lnTo>
                  <a:lnTo>
                    <a:pt x="1471637" y="607060"/>
                  </a:lnTo>
                  <a:lnTo>
                    <a:pt x="1471637" y="610870"/>
                  </a:lnTo>
                  <a:lnTo>
                    <a:pt x="1471637" y="632460"/>
                  </a:lnTo>
                  <a:lnTo>
                    <a:pt x="1470126" y="633730"/>
                  </a:lnTo>
                  <a:lnTo>
                    <a:pt x="1468539" y="635000"/>
                  </a:lnTo>
                  <a:lnTo>
                    <a:pt x="1467015" y="635000"/>
                  </a:lnTo>
                  <a:lnTo>
                    <a:pt x="1466227" y="633730"/>
                  </a:lnTo>
                  <a:lnTo>
                    <a:pt x="1468539" y="631190"/>
                  </a:lnTo>
                  <a:lnTo>
                    <a:pt x="1470126" y="631190"/>
                  </a:lnTo>
                  <a:lnTo>
                    <a:pt x="1471637" y="632460"/>
                  </a:lnTo>
                  <a:lnTo>
                    <a:pt x="1471637" y="610870"/>
                  </a:lnTo>
                  <a:lnTo>
                    <a:pt x="1470914" y="615950"/>
                  </a:lnTo>
                  <a:lnTo>
                    <a:pt x="1470914" y="618490"/>
                  </a:lnTo>
                  <a:lnTo>
                    <a:pt x="1469326" y="621030"/>
                  </a:lnTo>
                  <a:lnTo>
                    <a:pt x="1467015" y="623570"/>
                  </a:lnTo>
                  <a:lnTo>
                    <a:pt x="1466227" y="623570"/>
                  </a:lnTo>
                  <a:lnTo>
                    <a:pt x="1466227" y="624840"/>
                  </a:lnTo>
                  <a:lnTo>
                    <a:pt x="1458429" y="655320"/>
                  </a:lnTo>
                  <a:lnTo>
                    <a:pt x="1458429" y="659130"/>
                  </a:lnTo>
                  <a:lnTo>
                    <a:pt x="1460017" y="660400"/>
                  </a:lnTo>
                  <a:lnTo>
                    <a:pt x="1460017" y="661670"/>
                  </a:lnTo>
                  <a:lnTo>
                    <a:pt x="1459230" y="665480"/>
                  </a:lnTo>
                  <a:lnTo>
                    <a:pt x="1460017" y="670560"/>
                  </a:lnTo>
                  <a:lnTo>
                    <a:pt x="1454531" y="675640"/>
                  </a:lnTo>
                  <a:lnTo>
                    <a:pt x="1453743" y="675640"/>
                  </a:lnTo>
                  <a:lnTo>
                    <a:pt x="1453743" y="678180"/>
                  </a:lnTo>
                  <a:lnTo>
                    <a:pt x="1453007" y="681990"/>
                  </a:lnTo>
                  <a:lnTo>
                    <a:pt x="1451432" y="687070"/>
                  </a:lnTo>
                  <a:lnTo>
                    <a:pt x="1450644" y="692150"/>
                  </a:lnTo>
                  <a:lnTo>
                    <a:pt x="1449920" y="692150"/>
                  </a:lnTo>
                  <a:lnTo>
                    <a:pt x="1450644" y="693420"/>
                  </a:lnTo>
                  <a:lnTo>
                    <a:pt x="1452219" y="695960"/>
                  </a:lnTo>
                  <a:lnTo>
                    <a:pt x="1454531" y="697230"/>
                  </a:lnTo>
                  <a:lnTo>
                    <a:pt x="1453743" y="698500"/>
                  </a:lnTo>
                  <a:lnTo>
                    <a:pt x="1449120" y="703580"/>
                  </a:lnTo>
                  <a:lnTo>
                    <a:pt x="1451432" y="707390"/>
                  </a:lnTo>
                  <a:lnTo>
                    <a:pt x="1446009" y="716280"/>
                  </a:lnTo>
                  <a:lnTo>
                    <a:pt x="1448333" y="720090"/>
                  </a:lnTo>
                  <a:lnTo>
                    <a:pt x="1451432" y="722630"/>
                  </a:lnTo>
                  <a:lnTo>
                    <a:pt x="1456118" y="725170"/>
                  </a:lnTo>
                  <a:lnTo>
                    <a:pt x="1470914" y="725170"/>
                  </a:lnTo>
                  <a:lnTo>
                    <a:pt x="1474825" y="726440"/>
                  </a:lnTo>
                  <a:lnTo>
                    <a:pt x="1478648" y="726440"/>
                  </a:lnTo>
                  <a:lnTo>
                    <a:pt x="1481823" y="727710"/>
                  </a:lnTo>
                  <a:lnTo>
                    <a:pt x="1482547" y="730250"/>
                  </a:lnTo>
                  <a:lnTo>
                    <a:pt x="1484922" y="731520"/>
                  </a:lnTo>
                  <a:lnTo>
                    <a:pt x="1487233" y="734060"/>
                  </a:lnTo>
                  <a:lnTo>
                    <a:pt x="1491132" y="734060"/>
                  </a:lnTo>
                  <a:lnTo>
                    <a:pt x="1494231" y="735330"/>
                  </a:lnTo>
                  <a:lnTo>
                    <a:pt x="1498930" y="735330"/>
                  </a:lnTo>
                  <a:lnTo>
                    <a:pt x="1501241" y="731520"/>
                  </a:lnTo>
                  <a:lnTo>
                    <a:pt x="1502029" y="730250"/>
                  </a:lnTo>
                  <a:lnTo>
                    <a:pt x="1503540" y="728980"/>
                  </a:lnTo>
                  <a:lnTo>
                    <a:pt x="1510550" y="725170"/>
                  </a:lnTo>
                  <a:lnTo>
                    <a:pt x="1513725" y="718820"/>
                  </a:lnTo>
                  <a:lnTo>
                    <a:pt x="1518348" y="712470"/>
                  </a:lnTo>
                  <a:lnTo>
                    <a:pt x="1523822" y="707390"/>
                  </a:lnTo>
                  <a:lnTo>
                    <a:pt x="1526933" y="701040"/>
                  </a:lnTo>
                  <a:lnTo>
                    <a:pt x="1531620" y="693420"/>
                  </a:lnTo>
                  <a:lnTo>
                    <a:pt x="1535341" y="688340"/>
                  </a:lnTo>
                  <a:lnTo>
                    <a:pt x="1539278" y="683260"/>
                  </a:lnTo>
                  <a:lnTo>
                    <a:pt x="1543088" y="678180"/>
                  </a:lnTo>
                  <a:lnTo>
                    <a:pt x="1546352" y="673100"/>
                  </a:lnTo>
                  <a:lnTo>
                    <a:pt x="1550250" y="666750"/>
                  </a:lnTo>
                  <a:lnTo>
                    <a:pt x="1553362" y="660400"/>
                  </a:lnTo>
                  <a:lnTo>
                    <a:pt x="1560347" y="646430"/>
                  </a:lnTo>
                  <a:lnTo>
                    <a:pt x="1561934" y="640080"/>
                  </a:lnTo>
                  <a:lnTo>
                    <a:pt x="1565833" y="632460"/>
                  </a:lnTo>
                  <a:lnTo>
                    <a:pt x="1568843" y="627380"/>
                  </a:lnTo>
                  <a:lnTo>
                    <a:pt x="1571180" y="621030"/>
                  </a:lnTo>
                  <a:lnTo>
                    <a:pt x="1573377" y="615950"/>
                  </a:lnTo>
                  <a:lnTo>
                    <a:pt x="1579003" y="601980"/>
                  </a:lnTo>
                  <a:lnTo>
                    <a:pt x="1582280" y="593090"/>
                  </a:lnTo>
                  <a:lnTo>
                    <a:pt x="1585683" y="585470"/>
                  </a:lnTo>
                  <a:lnTo>
                    <a:pt x="1589151" y="577850"/>
                  </a:lnTo>
                  <a:lnTo>
                    <a:pt x="1594281" y="567690"/>
                  </a:lnTo>
                  <a:lnTo>
                    <a:pt x="1599196" y="557530"/>
                  </a:lnTo>
                  <a:lnTo>
                    <a:pt x="1608645" y="537210"/>
                  </a:lnTo>
                  <a:lnTo>
                    <a:pt x="1609432" y="535940"/>
                  </a:lnTo>
                  <a:lnTo>
                    <a:pt x="1610156" y="535940"/>
                  </a:lnTo>
                  <a:lnTo>
                    <a:pt x="1610956" y="534670"/>
                  </a:lnTo>
                  <a:lnTo>
                    <a:pt x="1612544" y="533400"/>
                  </a:lnTo>
                  <a:lnTo>
                    <a:pt x="1613331" y="534670"/>
                  </a:lnTo>
                  <a:lnTo>
                    <a:pt x="1614055" y="535940"/>
                  </a:lnTo>
                  <a:lnTo>
                    <a:pt x="1613331" y="535940"/>
                  </a:lnTo>
                  <a:lnTo>
                    <a:pt x="1610956" y="547370"/>
                  </a:lnTo>
                  <a:lnTo>
                    <a:pt x="1605724" y="571500"/>
                  </a:lnTo>
                  <a:lnTo>
                    <a:pt x="1603959" y="579120"/>
                  </a:lnTo>
                  <a:lnTo>
                    <a:pt x="1603159" y="584200"/>
                  </a:lnTo>
                  <a:lnTo>
                    <a:pt x="1602435" y="589280"/>
                  </a:lnTo>
                  <a:lnTo>
                    <a:pt x="1602435" y="594360"/>
                  </a:lnTo>
                  <a:lnTo>
                    <a:pt x="1601393" y="601980"/>
                  </a:lnTo>
                  <a:lnTo>
                    <a:pt x="1600657" y="608330"/>
                  </a:lnTo>
                  <a:lnTo>
                    <a:pt x="1600288" y="613410"/>
                  </a:lnTo>
                  <a:lnTo>
                    <a:pt x="1600174" y="615950"/>
                  </a:lnTo>
                  <a:lnTo>
                    <a:pt x="1600047" y="621030"/>
                  </a:lnTo>
                  <a:lnTo>
                    <a:pt x="1599323" y="622300"/>
                  </a:lnTo>
                  <a:lnTo>
                    <a:pt x="1597736" y="623570"/>
                  </a:lnTo>
                  <a:lnTo>
                    <a:pt x="1597736" y="624840"/>
                  </a:lnTo>
                  <a:lnTo>
                    <a:pt x="1596161" y="627380"/>
                  </a:lnTo>
                  <a:lnTo>
                    <a:pt x="1596161" y="628650"/>
                  </a:lnTo>
                  <a:lnTo>
                    <a:pt x="1596872" y="629793"/>
                  </a:lnTo>
                  <a:lnTo>
                    <a:pt x="1596948" y="632460"/>
                  </a:lnTo>
                  <a:lnTo>
                    <a:pt x="1598536" y="633730"/>
                  </a:lnTo>
                  <a:lnTo>
                    <a:pt x="1598536" y="636270"/>
                  </a:lnTo>
                  <a:lnTo>
                    <a:pt x="1599323" y="638810"/>
                  </a:lnTo>
                  <a:lnTo>
                    <a:pt x="1598536" y="641350"/>
                  </a:lnTo>
                  <a:lnTo>
                    <a:pt x="1598536" y="646430"/>
                  </a:lnTo>
                  <a:lnTo>
                    <a:pt x="1597748" y="647700"/>
                  </a:lnTo>
                  <a:lnTo>
                    <a:pt x="1596948" y="650240"/>
                  </a:lnTo>
                  <a:lnTo>
                    <a:pt x="1598536" y="651510"/>
                  </a:lnTo>
                  <a:lnTo>
                    <a:pt x="1599323" y="651510"/>
                  </a:lnTo>
                  <a:lnTo>
                    <a:pt x="1596948" y="654050"/>
                  </a:lnTo>
                  <a:lnTo>
                    <a:pt x="1596161" y="655320"/>
                  </a:lnTo>
                  <a:lnTo>
                    <a:pt x="1595424" y="656590"/>
                  </a:lnTo>
                  <a:lnTo>
                    <a:pt x="1595424" y="661670"/>
                  </a:lnTo>
                  <a:lnTo>
                    <a:pt x="1596161" y="662940"/>
                  </a:lnTo>
                  <a:lnTo>
                    <a:pt x="1591538" y="665480"/>
                  </a:lnTo>
                  <a:lnTo>
                    <a:pt x="1595437" y="668020"/>
                  </a:lnTo>
                  <a:lnTo>
                    <a:pt x="1595424" y="676910"/>
                  </a:lnTo>
                  <a:lnTo>
                    <a:pt x="1594650" y="681990"/>
                  </a:lnTo>
                  <a:lnTo>
                    <a:pt x="1595424" y="685800"/>
                  </a:lnTo>
                  <a:lnTo>
                    <a:pt x="1596148" y="688340"/>
                  </a:lnTo>
                  <a:lnTo>
                    <a:pt x="1595424" y="690880"/>
                  </a:lnTo>
                  <a:lnTo>
                    <a:pt x="1595424" y="692150"/>
                  </a:lnTo>
                  <a:lnTo>
                    <a:pt x="1594650" y="693420"/>
                  </a:lnTo>
                  <a:lnTo>
                    <a:pt x="1594637" y="694690"/>
                  </a:lnTo>
                  <a:lnTo>
                    <a:pt x="1593049" y="695960"/>
                  </a:lnTo>
                  <a:lnTo>
                    <a:pt x="1594650" y="695960"/>
                  </a:lnTo>
                  <a:lnTo>
                    <a:pt x="1595424" y="701040"/>
                  </a:lnTo>
                  <a:lnTo>
                    <a:pt x="1596948" y="706120"/>
                  </a:lnTo>
                  <a:lnTo>
                    <a:pt x="1596161" y="712470"/>
                  </a:lnTo>
                  <a:lnTo>
                    <a:pt x="1595424" y="713740"/>
                  </a:lnTo>
                  <a:lnTo>
                    <a:pt x="1595437" y="720090"/>
                  </a:lnTo>
                  <a:lnTo>
                    <a:pt x="1596161" y="722630"/>
                  </a:lnTo>
                  <a:lnTo>
                    <a:pt x="1595424" y="723900"/>
                  </a:lnTo>
                  <a:lnTo>
                    <a:pt x="1595374" y="727938"/>
                  </a:lnTo>
                  <a:lnTo>
                    <a:pt x="1594637" y="731520"/>
                  </a:lnTo>
                  <a:lnTo>
                    <a:pt x="1596948" y="734060"/>
                  </a:lnTo>
                  <a:lnTo>
                    <a:pt x="1599323" y="737870"/>
                  </a:lnTo>
                  <a:lnTo>
                    <a:pt x="1598536" y="740410"/>
                  </a:lnTo>
                  <a:lnTo>
                    <a:pt x="1595424" y="744220"/>
                  </a:lnTo>
                  <a:lnTo>
                    <a:pt x="1599323" y="748030"/>
                  </a:lnTo>
                  <a:lnTo>
                    <a:pt x="1603959" y="750570"/>
                  </a:lnTo>
                  <a:lnTo>
                    <a:pt x="1612544" y="749300"/>
                  </a:lnTo>
                  <a:lnTo>
                    <a:pt x="1613331" y="748030"/>
                  </a:lnTo>
                  <a:lnTo>
                    <a:pt x="1614855" y="748030"/>
                  </a:lnTo>
                  <a:lnTo>
                    <a:pt x="1648333" y="734060"/>
                  </a:lnTo>
                  <a:lnTo>
                    <a:pt x="1650657" y="731520"/>
                  </a:lnTo>
                  <a:lnTo>
                    <a:pt x="1652968" y="727710"/>
                  </a:lnTo>
                  <a:lnTo>
                    <a:pt x="1655343" y="722630"/>
                  </a:lnTo>
                  <a:lnTo>
                    <a:pt x="1657654" y="720090"/>
                  </a:lnTo>
                  <a:lnTo>
                    <a:pt x="1663509" y="712470"/>
                  </a:lnTo>
                  <a:lnTo>
                    <a:pt x="1665452" y="709930"/>
                  </a:lnTo>
                  <a:lnTo>
                    <a:pt x="1667764" y="706120"/>
                  </a:lnTo>
                  <a:lnTo>
                    <a:pt x="1669592" y="703580"/>
                  </a:lnTo>
                  <a:lnTo>
                    <a:pt x="1673250" y="698500"/>
                  </a:lnTo>
                  <a:lnTo>
                    <a:pt x="1676349" y="692150"/>
                  </a:lnTo>
                  <a:lnTo>
                    <a:pt x="1687245" y="674370"/>
                  </a:lnTo>
                  <a:lnTo>
                    <a:pt x="1688769" y="668020"/>
                  </a:lnTo>
                  <a:lnTo>
                    <a:pt x="1688998" y="668020"/>
                  </a:lnTo>
                  <a:lnTo>
                    <a:pt x="1691817" y="666750"/>
                  </a:lnTo>
                  <a:lnTo>
                    <a:pt x="1694053" y="664210"/>
                  </a:lnTo>
                  <a:lnTo>
                    <a:pt x="1695043" y="660400"/>
                  </a:lnTo>
                  <a:lnTo>
                    <a:pt x="1695043" y="659130"/>
                  </a:lnTo>
                  <a:lnTo>
                    <a:pt x="1697355" y="657860"/>
                  </a:lnTo>
                  <a:lnTo>
                    <a:pt x="1698155" y="656590"/>
                  </a:lnTo>
                  <a:lnTo>
                    <a:pt x="1703616" y="651510"/>
                  </a:lnTo>
                  <a:lnTo>
                    <a:pt x="1709153" y="646430"/>
                  </a:lnTo>
                  <a:lnTo>
                    <a:pt x="1714233" y="641350"/>
                  </a:lnTo>
                  <a:lnTo>
                    <a:pt x="1719948" y="632460"/>
                  </a:lnTo>
                  <a:lnTo>
                    <a:pt x="1723847" y="631190"/>
                  </a:lnTo>
                  <a:lnTo>
                    <a:pt x="1725371" y="627380"/>
                  </a:lnTo>
                  <a:lnTo>
                    <a:pt x="1728533" y="622300"/>
                  </a:lnTo>
                  <a:lnTo>
                    <a:pt x="1733156" y="618490"/>
                  </a:lnTo>
                  <a:lnTo>
                    <a:pt x="1733943" y="612140"/>
                  </a:lnTo>
                  <a:lnTo>
                    <a:pt x="1735531" y="609600"/>
                  </a:lnTo>
                  <a:lnTo>
                    <a:pt x="1736255" y="608330"/>
                  </a:lnTo>
                  <a:lnTo>
                    <a:pt x="1737055" y="607060"/>
                  </a:lnTo>
                  <a:lnTo>
                    <a:pt x="1740941" y="613410"/>
                  </a:lnTo>
                  <a:lnTo>
                    <a:pt x="1743265" y="621030"/>
                  </a:lnTo>
                  <a:lnTo>
                    <a:pt x="1747164" y="627380"/>
                  </a:lnTo>
                  <a:lnTo>
                    <a:pt x="1749539" y="635000"/>
                  </a:lnTo>
                  <a:lnTo>
                    <a:pt x="1751850" y="642620"/>
                  </a:lnTo>
                  <a:lnTo>
                    <a:pt x="1756549" y="648970"/>
                  </a:lnTo>
                  <a:lnTo>
                    <a:pt x="1763636" y="656590"/>
                  </a:lnTo>
                  <a:lnTo>
                    <a:pt x="1771396" y="664210"/>
                  </a:lnTo>
                  <a:lnTo>
                    <a:pt x="1780476" y="670560"/>
                  </a:lnTo>
                  <a:lnTo>
                    <a:pt x="1791550" y="674370"/>
                  </a:lnTo>
                  <a:lnTo>
                    <a:pt x="1798116" y="676910"/>
                  </a:lnTo>
                  <a:lnTo>
                    <a:pt x="1805063" y="678180"/>
                  </a:lnTo>
                  <a:lnTo>
                    <a:pt x="1812455" y="678180"/>
                  </a:lnTo>
                  <a:lnTo>
                    <a:pt x="1820354" y="676910"/>
                  </a:lnTo>
                  <a:lnTo>
                    <a:pt x="1833562" y="673100"/>
                  </a:lnTo>
                  <a:lnTo>
                    <a:pt x="1839772" y="668020"/>
                  </a:lnTo>
                  <a:lnTo>
                    <a:pt x="1845843" y="664210"/>
                  </a:lnTo>
                  <a:lnTo>
                    <a:pt x="1880997" y="637540"/>
                  </a:lnTo>
                  <a:lnTo>
                    <a:pt x="1885149" y="631190"/>
                  </a:lnTo>
                  <a:lnTo>
                    <a:pt x="1888756" y="631190"/>
                  </a:lnTo>
                  <a:lnTo>
                    <a:pt x="1892719" y="632460"/>
                  </a:lnTo>
                  <a:lnTo>
                    <a:pt x="1897799" y="633730"/>
                  </a:lnTo>
                  <a:lnTo>
                    <a:pt x="1901863" y="632460"/>
                  </a:lnTo>
                  <a:lnTo>
                    <a:pt x="1898827" y="632460"/>
                  </a:lnTo>
                  <a:lnTo>
                    <a:pt x="1903082" y="631190"/>
                  </a:lnTo>
                  <a:lnTo>
                    <a:pt x="1911934" y="635000"/>
                  </a:lnTo>
                  <a:lnTo>
                    <a:pt x="1915147" y="635000"/>
                  </a:lnTo>
                  <a:lnTo>
                    <a:pt x="1913801" y="636270"/>
                  </a:lnTo>
                  <a:lnTo>
                    <a:pt x="1919274" y="635000"/>
                  </a:lnTo>
                  <a:lnTo>
                    <a:pt x="1920036" y="633730"/>
                  </a:lnTo>
                  <a:lnTo>
                    <a:pt x="1920087" y="632460"/>
                  </a:lnTo>
                  <a:lnTo>
                    <a:pt x="1923465" y="631190"/>
                  </a:lnTo>
                  <a:lnTo>
                    <a:pt x="1925320" y="632460"/>
                  </a:lnTo>
                  <a:lnTo>
                    <a:pt x="1922106" y="635000"/>
                  </a:lnTo>
                  <a:lnTo>
                    <a:pt x="1927961" y="633730"/>
                  </a:lnTo>
                  <a:lnTo>
                    <a:pt x="1931873" y="632460"/>
                  </a:lnTo>
                  <a:lnTo>
                    <a:pt x="1933917" y="631190"/>
                  </a:lnTo>
                  <a:lnTo>
                    <a:pt x="1938007" y="628650"/>
                  </a:lnTo>
                  <a:lnTo>
                    <a:pt x="1945068" y="626110"/>
                  </a:lnTo>
                  <a:lnTo>
                    <a:pt x="1951761" y="623570"/>
                  </a:lnTo>
                  <a:lnTo>
                    <a:pt x="1947824" y="623570"/>
                  </a:lnTo>
                  <a:lnTo>
                    <a:pt x="1951316" y="621030"/>
                  </a:lnTo>
                  <a:lnTo>
                    <a:pt x="1956904" y="618490"/>
                  </a:lnTo>
                  <a:lnTo>
                    <a:pt x="1968068" y="617220"/>
                  </a:lnTo>
                  <a:lnTo>
                    <a:pt x="1971675" y="612140"/>
                  </a:lnTo>
                  <a:lnTo>
                    <a:pt x="1972983" y="612140"/>
                  </a:lnTo>
                  <a:lnTo>
                    <a:pt x="1976831" y="608330"/>
                  </a:lnTo>
                  <a:lnTo>
                    <a:pt x="1979041" y="607060"/>
                  </a:lnTo>
                  <a:lnTo>
                    <a:pt x="1981250" y="605790"/>
                  </a:lnTo>
                  <a:lnTo>
                    <a:pt x="1985683" y="603250"/>
                  </a:lnTo>
                  <a:lnTo>
                    <a:pt x="1986457" y="601980"/>
                  </a:lnTo>
                  <a:lnTo>
                    <a:pt x="1987245" y="600710"/>
                  </a:lnTo>
                  <a:lnTo>
                    <a:pt x="1993709" y="598170"/>
                  </a:lnTo>
                  <a:lnTo>
                    <a:pt x="2001456" y="591820"/>
                  </a:lnTo>
                  <a:lnTo>
                    <a:pt x="2008441" y="586740"/>
                  </a:lnTo>
                  <a:lnTo>
                    <a:pt x="2012594" y="585470"/>
                  </a:lnTo>
                  <a:lnTo>
                    <a:pt x="2016442" y="582930"/>
                  </a:lnTo>
                  <a:lnTo>
                    <a:pt x="2020214" y="579120"/>
                  </a:lnTo>
                  <a:lnTo>
                    <a:pt x="2023948" y="576580"/>
                  </a:lnTo>
                  <a:lnTo>
                    <a:pt x="2023986" y="577850"/>
                  </a:lnTo>
                  <a:lnTo>
                    <a:pt x="2029942" y="572770"/>
                  </a:lnTo>
                  <a:lnTo>
                    <a:pt x="2031441" y="571500"/>
                  </a:lnTo>
                  <a:lnTo>
                    <a:pt x="2034768" y="565150"/>
                  </a:lnTo>
                  <a:lnTo>
                    <a:pt x="2036597" y="563880"/>
                  </a:lnTo>
                  <a:lnTo>
                    <a:pt x="2035733" y="565150"/>
                  </a:lnTo>
                  <a:lnTo>
                    <a:pt x="2035784" y="566420"/>
                  </a:lnTo>
                  <a:lnTo>
                    <a:pt x="2039010" y="563880"/>
                  </a:lnTo>
                  <a:lnTo>
                    <a:pt x="2042236" y="561340"/>
                  </a:lnTo>
                  <a:lnTo>
                    <a:pt x="2046401" y="557530"/>
                  </a:lnTo>
                  <a:lnTo>
                    <a:pt x="2047227" y="556260"/>
                  </a:lnTo>
                  <a:lnTo>
                    <a:pt x="2048052" y="554990"/>
                  </a:lnTo>
                  <a:lnTo>
                    <a:pt x="2049703" y="552437"/>
                  </a:lnTo>
                  <a:lnTo>
                    <a:pt x="2053539" y="546100"/>
                  </a:lnTo>
                  <a:lnTo>
                    <a:pt x="2055533" y="547370"/>
                  </a:lnTo>
                  <a:lnTo>
                    <a:pt x="2056561" y="546100"/>
                  </a:lnTo>
                  <a:lnTo>
                    <a:pt x="2058631" y="543560"/>
                  </a:lnTo>
                  <a:lnTo>
                    <a:pt x="2064512" y="538480"/>
                  </a:lnTo>
                  <a:lnTo>
                    <a:pt x="2065642" y="537210"/>
                  </a:lnTo>
                  <a:lnTo>
                    <a:pt x="2071293" y="530860"/>
                  </a:lnTo>
                  <a:lnTo>
                    <a:pt x="2074621" y="525780"/>
                  </a:lnTo>
                  <a:lnTo>
                    <a:pt x="2077110" y="521970"/>
                  </a:lnTo>
                  <a:lnTo>
                    <a:pt x="2077288" y="521970"/>
                  </a:lnTo>
                  <a:lnTo>
                    <a:pt x="2076843" y="523240"/>
                  </a:lnTo>
                  <a:lnTo>
                    <a:pt x="2077618" y="521970"/>
                  </a:lnTo>
                  <a:lnTo>
                    <a:pt x="2079942" y="518160"/>
                  </a:lnTo>
                  <a:lnTo>
                    <a:pt x="2081669" y="515620"/>
                  </a:lnTo>
                  <a:lnTo>
                    <a:pt x="2083409" y="513080"/>
                  </a:lnTo>
                  <a:lnTo>
                    <a:pt x="2086889" y="506730"/>
                  </a:lnTo>
                  <a:lnTo>
                    <a:pt x="2090039" y="501650"/>
                  </a:lnTo>
                  <a:lnTo>
                    <a:pt x="2091994" y="497840"/>
                  </a:lnTo>
                  <a:lnTo>
                    <a:pt x="2092655" y="496570"/>
                  </a:lnTo>
                  <a:lnTo>
                    <a:pt x="2093963" y="494030"/>
                  </a:lnTo>
                  <a:lnTo>
                    <a:pt x="2095220" y="486410"/>
                  </a:lnTo>
                  <a:close/>
                </a:path>
                <a:path w="2096134" h="1017270">
                  <a:moveTo>
                    <a:pt x="2095754" y="328498"/>
                  </a:moveTo>
                  <a:lnTo>
                    <a:pt x="2095258" y="329704"/>
                  </a:lnTo>
                  <a:lnTo>
                    <a:pt x="2094725" y="330873"/>
                  </a:lnTo>
                  <a:lnTo>
                    <a:pt x="2094166" y="331990"/>
                  </a:lnTo>
                  <a:lnTo>
                    <a:pt x="2094230" y="334010"/>
                  </a:lnTo>
                  <a:lnTo>
                    <a:pt x="2094826" y="332244"/>
                  </a:lnTo>
                  <a:lnTo>
                    <a:pt x="2095322" y="330403"/>
                  </a:lnTo>
                  <a:lnTo>
                    <a:pt x="2095754" y="328498"/>
                  </a:lnTo>
                  <a:close/>
                </a:path>
              </a:pathLst>
            </a:custGeom>
            <a:solidFill>
              <a:srgbClr val="8BAB80"/>
            </a:solidFill>
          </p:spPr>
          <p:txBody>
            <a:bodyPr wrap="square" lIns="0" tIns="0" rIns="0" bIns="0" rtlCol="0"/>
            <a:lstStyle/>
            <a:p>
              <a:endParaRPr sz="509"/>
            </a:p>
          </p:txBody>
        </p:sp>
        <p:pic>
          <p:nvPicPr>
            <p:cNvPr id="22" name="object 22"/>
            <p:cNvPicPr/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618087" y="2812705"/>
              <a:ext cx="65392" cy="73436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10538739" y="2573946"/>
              <a:ext cx="650875" cy="645160"/>
            </a:xfrm>
            <a:custGeom>
              <a:avLst/>
              <a:gdLst/>
              <a:ahLst/>
              <a:cxnLst/>
              <a:rect l="l" t="t" r="r" b="b"/>
              <a:pathLst>
                <a:path w="650875" h="645160">
                  <a:moveTo>
                    <a:pt x="5422" y="640321"/>
                  </a:moveTo>
                  <a:lnTo>
                    <a:pt x="2324" y="640168"/>
                  </a:lnTo>
                  <a:lnTo>
                    <a:pt x="723" y="638962"/>
                  </a:lnTo>
                  <a:lnTo>
                    <a:pt x="12" y="641248"/>
                  </a:lnTo>
                  <a:lnTo>
                    <a:pt x="0" y="642734"/>
                  </a:lnTo>
                  <a:lnTo>
                    <a:pt x="736" y="644080"/>
                  </a:lnTo>
                  <a:lnTo>
                    <a:pt x="1524" y="644626"/>
                  </a:lnTo>
                  <a:lnTo>
                    <a:pt x="3111" y="644359"/>
                  </a:lnTo>
                  <a:lnTo>
                    <a:pt x="3835" y="643547"/>
                  </a:lnTo>
                  <a:lnTo>
                    <a:pt x="5422" y="640321"/>
                  </a:lnTo>
                  <a:close/>
                </a:path>
                <a:path w="650875" h="645160">
                  <a:moveTo>
                    <a:pt x="478637" y="378650"/>
                  </a:moveTo>
                  <a:lnTo>
                    <a:pt x="477050" y="378180"/>
                  </a:lnTo>
                  <a:lnTo>
                    <a:pt x="476262" y="378320"/>
                  </a:lnTo>
                  <a:lnTo>
                    <a:pt x="475538" y="379171"/>
                  </a:lnTo>
                  <a:lnTo>
                    <a:pt x="474738" y="380047"/>
                  </a:lnTo>
                  <a:lnTo>
                    <a:pt x="473951" y="380860"/>
                  </a:lnTo>
                  <a:lnTo>
                    <a:pt x="473951" y="390359"/>
                  </a:lnTo>
                  <a:lnTo>
                    <a:pt x="476262" y="388493"/>
                  </a:lnTo>
                  <a:lnTo>
                    <a:pt x="477850" y="387477"/>
                  </a:lnTo>
                  <a:lnTo>
                    <a:pt x="477850" y="386054"/>
                  </a:lnTo>
                  <a:lnTo>
                    <a:pt x="478637" y="383705"/>
                  </a:lnTo>
                  <a:lnTo>
                    <a:pt x="477850" y="381673"/>
                  </a:lnTo>
                  <a:lnTo>
                    <a:pt x="478637" y="379387"/>
                  </a:lnTo>
                  <a:lnTo>
                    <a:pt x="478637" y="378650"/>
                  </a:lnTo>
                  <a:close/>
                </a:path>
                <a:path w="650875" h="645160">
                  <a:moveTo>
                    <a:pt x="481749" y="356311"/>
                  </a:moveTo>
                  <a:lnTo>
                    <a:pt x="479437" y="355269"/>
                  </a:lnTo>
                  <a:lnTo>
                    <a:pt x="479437" y="359651"/>
                  </a:lnTo>
                  <a:lnTo>
                    <a:pt x="481749" y="356311"/>
                  </a:lnTo>
                  <a:close/>
                </a:path>
                <a:path w="650875" h="645160">
                  <a:moveTo>
                    <a:pt x="483260" y="335775"/>
                  </a:moveTo>
                  <a:lnTo>
                    <a:pt x="481749" y="336029"/>
                  </a:lnTo>
                  <a:lnTo>
                    <a:pt x="480949" y="352120"/>
                  </a:lnTo>
                  <a:lnTo>
                    <a:pt x="482536" y="351853"/>
                  </a:lnTo>
                  <a:lnTo>
                    <a:pt x="483260" y="335775"/>
                  </a:lnTo>
                  <a:close/>
                </a:path>
                <a:path w="650875" h="645160">
                  <a:moveTo>
                    <a:pt x="519061" y="207619"/>
                  </a:moveTo>
                  <a:lnTo>
                    <a:pt x="513651" y="210769"/>
                  </a:lnTo>
                  <a:lnTo>
                    <a:pt x="513651" y="215823"/>
                  </a:lnTo>
                  <a:lnTo>
                    <a:pt x="509752" y="220129"/>
                  </a:lnTo>
                  <a:lnTo>
                    <a:pt x="512864" y="221742"/>
                  </a:lnTo>
                  <a:lnTo>
                    <a:pt x="512851" y="223227"/>
                  </a:lnTo>
                  <a:lnTo>
                    <a:pt x="509752" y="225171"/>
                  </a:lnTo>
                  <a:lnTo>
                    <a:pt x="508965" y="225310"/>
                  </a:lnTo>
                  <a:lnTo>
                    <a:pt x="508165" y="226923"/>
                  </a:lnTo>
                  <a:lnTo>
                    <a:pt x="508165" y="227660"/>
                  </a:lnTo>
                  <a:lnTo>
                    <a:pt x="505066" y="242684"/>
                  </a:lnTo>
                  <a:lnTo>
                    <a:pt x="508952" y="241338"/>
                  </a:lnTo>
                  <a:lnTo>
                    <a:pt x="510552" y="239572"/>
                  </a:lnTo>
                  <a:lnTo>
                    <a:pt x="509752" y="237566"/>
                  </a:lnTo>
                  <a:lnTo>
                    <a:pt x="508965" y="233324"/>
                  </a:lnTo>
                  <a:lnTo>
                    <a:pt x="510552" y="229412"/>
                  </a:lnTo>
                  <a:lnTo>
                    <a:pt x="513651" y="225247"/>
                  </a:lnTo>
                  <a:lnTo>
                    <a:pt x="513651" y="223837"/>
                  </a:lnTo>
                  <a:lnTo>
                    <a:pt x="519061" y="207619"/>
                  </a:lnTo>
                  <a:close/>
                </a:path>
                <a:path w="650875" h="645160">
                  <a:moveTo>
                    <a:pt x="530758" y="179501"/>
                  </a:moveTo>
                  <a:lnTo>
                    <a:pt x="529958" y="179628"/>
                  </a:lnTo>
                  <a:lnTo>
                    <a:pt x="529234" y="179019"/>
                  </a:lnTo>
                  <a:lnTo>
                    <a:pt x="526072" y="185407"/>
                  </a:lnTo>
                  <a:lnTo>
                    <a:pt x="522960" y="185940"/>
                  </a:lnTo>
                  <a:lnTo>
                    <a:pt x="520649" y="189242"/>
                  </a:lnTo>
                  <a:lnTo>
                    <a:pt x="522236" y="191858"/>
                  </a:lnTo>
                  <a:lnTo>
                    <a:pt x="522960" y="193154"/>
                  </a:lnTo>
                  <a:lnTo>
                    <a:pt x="523748" y="194487"/>
                  </a:lnTo>
                  <a:lnTo>
                    <a:pt x="525335" y="196380"/>
                  </a:lnTo>
                  <a:lnTo>
                    <a:pt x="525348" y="195707"/>
                  </a:lnTo>
                  <a:lnTo>
                    <a:pt x="526072" y="194843"/>
                  </a:lnTo>
                  <a:lnTo>
                    <a:pt x="530758" y="180238"/>
                  </a:lnTo>
                  <a:lnTo>
                    <a:pt x="530758" y="179628"/>
                  </a:lnTo>
                  <a:lnTo>
                    <a:pt x="530758" y="179501"/>
                  </a:lnTo>
                  <a:close/>
                </a:path>
                <a:path w="650875" h="645160">
                  <a:moveTo>
                    <a:pt x="545553" y="50622"/>
                  </a:moveTo>
                  <a:lnTo>
                    <a:pt x="544766" y="48602"/>
                  </a:lnTo>
                  <a:lnTo>
                    <a:pt x="522973" y="90792"/>
                  </a:lnTo>
                  <a:lnTo>
                    <a:pt x="523748" y="91401"/>
                  </a:lnTo>
                  <a:lnTo>
                    <a:pt x="531545" y="82778"/>
                  </a:lnTo>
                  <a:lnTo>
                    <a:pt x="533082" y="82524"/>
                  </a:lnTo>
                  <a:lnTo>
                    <a:pt x="530758" y="87299"/>
                  </a:lnTo>
                  <a:lnTo>
                    <a:pt x="534657" y="85153"/>
                  </a:lnTo>
                  <a:lnTo>
                    <a:pt x="534657" y="82994"/>
                  </a:lnTo>
                  <a:lnTo>
                    <a:pt x="535444" y="80708"/>
                  </a:lnTo>
                  <a:lnTo>
                    <a:pt x="535444" y="78498"/>
                  </a:lnTo>
                  <a:lnTo>
                    <a:pt x="536244" y="76936"/>
                  </a:lnTo>
                  <a:lnTo>
                    <a:pt x="538556" y="76542"/>
                  </a:lnTo>
                  <a:lnTo>
                    <a:pt x="538556" y="75057"/>
                  </a:lnTo>
                  <a:lnTo>
                    <a:pt x="537756" y="74460"/>
                  </a:lnTo>
                  <a:lnTo>
                    <a:pt x="536968" y="74587"/>
                  </a:lnTo>
                  <a:lnTo>
                    <a:pt x="538556" y="67792"/>
                  </a:lnTo>
                  <a:lnTo>
                    <a:pt x="543966" y="60337"/>
                  </a:lnTo>
                  <a:lnTo>
                    <a:pt x="544766" y="54406"/>
                  </a:lnTo>
                  <a:lnTo>
                    <a:pt x="544766" y="52247"/>
                  </a:lnTo>
                  <a:lnTo>
                    <a:pt x="545553" y="50622"/>
                  </a:lnTo>
                  <a:close/>
                </a:path>
                <a:path w="650875" h="645160">
                  <a:moveTo>
                    <a:pt x="553351" y="42760"/>
                  </a:moveTo>
                  <a:lnTo>
                    <a:pt x="551764" y="43040"/>
                  </a:lnTo>
                  <a:lnTo>
                    <a:pt x="551764" y="46672"/>
                  </a:lnTo>
                  <a:lnTo>
                    <a:pt x="548665" y="49352"/>
                  </a:lnTo>
                  <a:lnTo>
                    <a:pt x="547865" y="53124"/>
                  </a:lnTo>
                  <a:lnTo>
                    <a:pt x="547865" y="54610"/>
                  </a:lnTo>
                  <a:lnTo>
                    <a:pt x="549452" y="54330"/>
                  </a:lnTo>
                  <a:lnTo>
                    <a:pt x="553351" y="42760"/>
                  </a:lnTo>
                  <a:close/>
                </a:path>
                <a:path w="650875" h="645160">
                  <a:moveTo>
                    <a:pt x="572770" y="237642"/>
                  </a:moveTo>
                  <a:lnTo>
                    <a:pt x="570458" y="238772"/>
                  </a:lnTo>
                  <a:lnTo>
                    <a:pt x="571246" y="245160"/>
                  </a:lnTo>
                  <a:lnTo>
                    <a:pt x="572046" y="245033"/>
                  </a:lnTo>
                  <a:lnTo>
                    <a:pt x="572770" y="237642"/>
                  </a:lnTo>
                  <a:close/>
                </a:path>
                <a:path w="650875" h="645160">
                  <a:moveTo>
                    <a:pt x="575881" y="223367"/>
                  </a:moveTo>
                  <a:lnTo>
                    <a:pt x="575157" y="223481"/>
                  </a:lnTo>
                  <a:lnTo>
                    <a:pt x="572046" y="231965"/>
                  </a:lnTo>
                  <a:lnTo>
                    <a:pt x="575157" y="233654"/>
                  </a:lnTo>
                  <a:lnTo>
                    <a:pt x="575881" y="223367"/>
                  </a:lnTo>
                  <a:close/>
                </a:path>
                <a:path w="650875" h="645160">
                  <a:moveTo>
                    <a:pt x="607047" y="153390"/>
                  </a:moveTo>
                  <a:lnTo>
                    <a:pt x="603948" y="149542"/>
                  </a:lnTo>
                  <a:lnTo>
                    <a:pt x="602361" y="151295"/>
                  </a:lnTo>
                  <a:lnTo>
                    <a:pt x="600049" y="153162"/>
                  </a:lnTo>
                  <a:lnTo>
                    <a:pt x="598462" y="154114"/>
                  </a:lnTo>
                  <a:lnTo>
                    <a:pt x="607047" y="153390"/>
                  </a:lnTo>
                  <a:close/>
                </a:path>
                <a:path w="650875" h="645160">
                  <a:moveTo>
                    <a:pt x="617156" y="112458"/>
                  </a:moveTo>
                  <a:lnTo>
                    <a:pt x="616369" y="112598"/>
                  </a:lnTo>
                  <a:lnTo>
                    <a:pt x="614057" y="113728"/>
                  </a:lnTo>
                  <a:lnTo>
                    <a:pt x="611670" y="115557"/>
                  </a:lnTo>
                  <a:lnTo>
                    <a:pt x="611670" y="117030"/>
                  </a:lnTo>
                  <a:lnTo>
                    <a:pt x="606920" y="131991"/>
                  </a:lnTo>
                  <a:lnTo>
                    <a:pt x="604354" y="139496"/>
                  </a:lnTo>
                  <a:lnTo>
                    <a:pt x="601560" y="147053"/>
                  </a:lnTo>
                  <a:lnTo>
                    <a:pt x="600773" y="148666"/>
                  </a:lnTo>
                  <a:lnTo>
                    <a:pt x="601560" y="149275"/>
                  </a:lnTo>
                  <a:lnTo>
                    <a:pt x="603948" y="149542"/>
                  </a:lnTo>
                  <a:lnTo>
                    <a:pt x="603948" y="148107"/>
                  </a:lnTo>
                  <a:lnTo>
                    <a:pt x="606259" y="145503"/>
                  </a:lnTo>
                  <a:lnTo>
                    <a:pt x="609053" y="138506"/>
                  </a:lnTo>
                  <a:lnTo>
                    <a:pt x="614362" y="124548"/>
                  </a:lnTo>
                  <a:lnTo>
                    <a:pt x="617156" y="117513"/>
                  </a:lnTo>
                  <a:lnTo>
                    <a:pt x="617156" y="112458"/>
                  </a:lnTo>
                  <a:close/>
                </a:path>
                <a:path w="650875" h="645160">
                  <a:moveTo>
                    <a:pt x="621055" y="131381"/>
                  </a:moveTo>
                  <a:lnTo>
                    <a:pt x="619467" y="130187"/>
                  </a:lnTo>
                  <a:lnTo>
                    <a:pt x="616369" y="129298"/>
                  </a:lnTo>
                  <a:lnTo>
                    <a:pt x="614781" y="129565"/>
                  </a:lnTo>
                  <a:lnTo>
                    <a:pt x="617156" y="131318"/>
                  </a:lnTo>
                  <a:lnTo>
                    <a:pt x="612470" y="133604"/>
                  </a:lnTo>
                  <a:lnTo>
                    <a:pt x="617956" y="137718"/>
                  </a:lnTo>
                  <a:lnTo>
                    <a:pt x="617956" y="138455"/>
                  </a:lnTo>
                  <a:lnTo>
                    <a:pt x="617156" y="140741"/>
                  </a:lnTo>
                  <a:lnTo>
                    <a:pt x="616356" y="143776"/>
                  </a:lnTo>
                  <a:lnTo>
                    <a:pt x="614781" y="148424"/>
                  </a:lnTo>
                  <a:lnTo>
                    <a:pt x="614057" y="150761"/>
                  </a:lnTo>
                  <a:lnTo>
                    <a:pt x="614781" y="150647"/>
                  </a:lnTo>
                  <a:lnTo>
                    <a:pt x="617156" y="148755"/>
                  </a:lnTo>
                  <a:lnTo>
                    <a:pt x="618667" y="147015"/>
                  </a:lnTo>
                  <a:lnTo>
                    <a:pt x="619467" y="145465"/>
                  </a:lnTo>
                  <a:lnTo>
                    <a:pt x="620268" y="144589"/>
                  </a:lnTo>
                  <a:lnTo>
                    <a:pt x="621055" y="142976"/>
                  </a:lnTo>
                  <a:lnTo>
                    <a:pt x="620255" y="141693"/>
                  </a:lnTo>
                  <a:lnTo>
                    <a:pt x="621055" y="139395"/>
                  </a:lnTo>
                  <a:lnTo>
                    <a:pt x="619467" y="137452"/>
                  </a:lnTo>
                  <a:lnTo>
                    <a:pt x="621055" y="135026"/>
                  </a:lnTo>
                  <a:lnTo>
                    <a:pt x="621055" y="131381"/>
                  </a:lnTo>
                  <a:close/>
                </a:path>
                <a:path w="650875" h="645160">
                  <a:moveTo>
                    <a:pt x="623366" y="115036"/>
                  </a:moveTo>
                  <a:lnTo>
                    <a:pt x="621842" y="114554"/>
                  </a:lnTo>
                  <a:lnTo>
                    <a:pt x="620268" y="120611"/>
                  </a:lnTo>
                  <a:lnTo>
                    <a:pt x="621842" y="120345"/>
                  </a:lnTo>
                  <a:lnTo>
                    <a:pt x="623366" y="115036"/>
                  </a:lnTo>
                  <a:close/>
                </a:path>
                <a:path w="650875" h="645160">
                  <a:moveTo>
                    <a:pt x="630364" y="104406"/>
                  </a:moveTo>
                  <a:lnTo>
                    <a:pt x="626465" y="102857"/>
                  </a:lnTo>
                  <a:lnTo>
                    <a:pt x="624954" y="103124"/>
                  </a:lnTo>
                  <a:lnTo>
                    <a:pt x="624954" y="103860"/>
                  </a:lnTo>
                  <a:lnTo>
                    <a:pt x="624166" y="111252"/>
                  </a:lnTo>
                  <a:lnTo>
                    <a:pt x="625678" y="110998"/>
                  </a:lnTo>
                  <a:lnTo>
                    <a:pt x="627888" y="106553"/>
                  </a:lnTo>
                  <a:lnTo>
                    <a:pt x="630364" y="104406"/>
                  </a:lnTo>
                  <a:close/>
                </a:path>
                <a:path w="650875" h="645160">
                  <a:moveTo>
                    <a:pt x="638949" y="76060"/>
                  </a:moveTo>
                  <a:lnTo>
                    <a:pt x="638175" y="70408"/>
                  </a:lnTo>
                  <a:lnTo>
                    <a:pt x="636587" y="66306"/>
                  </a:lnTo>
                  <a:lnTo>
                    <a:pt x="631164" y="84670"/>
                  </a:lnTo>
                  <a:lnTo>
                    <a:pt x="631164" y="85356"/>
                  </a:lnTo>
                  <a:lnTo>
                    <a:pt x="632675" y="87312"/>
                  </a:lnTo>
                  <a:lnTo>
                    <a:pt x="630364" y="89128"/>
                  </a:lnTo>
                  <a:lnTo>
                    <a:pt x="629577" y="91478"/>
                  </a:lnTo>
                  <a:lnTo>
                    <a:pt x="628053" y="93903"/>
                  </a:lnTo>
                  <a:lnTo>
                    <a:pt x="626478" y="98539"/>
                  </a:lnTo>
                  <a:lnTo>
                    <a:pt x="626465" y="102857"/>
                  </a:lnTo>
                  <a:lnTo>
                    <a:pt x="631952" y="95389"/>
                  </a:lnTo>
                  <a:lnTo>
                    <a:pt x="630364" y="95656"/>
                  </a:lnTo>
                  <a:lnTo>
                    <a:pt x="633476" y="93713"/>
                  </a:lnTo>
                  <a:lnTo>
                    <a:pt x="636574" y="87325"/>
                  </a:lnTo>
                  <a:lnTo>
                    <a:pt x="638175" y="81267"/>
                  </a:lnTo>
                  <a:lnTo>
                    <a:pt x="638949" y="76060"/>
                  </a:lnTo>
                  <a:close/>
                </a:path>
                <a:path w="650875" h="645160">
                  <a:moveTo>
                    <a:pt x="646684" y="34074"/>
                  </a:moveTo>
                  <a:lnTo>
                    <a:pt x="644372" y="34467"/>
                  </a:lnTo>
                  <a:lnTo>
                    <a:pt x="642061" y="47193"/>
                  </a:lnTo>
                  <a:lnTo>
                    <a:pt x="643585" y="46926"/>
                  </a:lnTo>
                  <a:lnTo>
                    <a:pt x="646684" y="34074"/>
                  </a:lnTo>
                  <a:close/>
                </a:path>
                <a:path w="650875" h="645160">
                  <a:moveTo>
                    <a:pt x="649058" y="9690"/>
                  </a:moveTo>
                  <a:lnTo>
                    <a:pt x="645960" y="10223"/>
                  </a:lnTo>
                  <a:lnTo>
                    <a:pt x="647471" y="14338"/>
                  </a:lnTo>
                  <a:lnTo>
                    <a:pt x="649058" y="14071"/>
                  </a:lnTo>
                  <a:lnTo>
                    <a:pt x="648271" y="12725"/>
                  </a:lnTo>
                  <a:lnTo>
                    <a:pt x="649058" y="11176"/>
                  </a:lnTo>
                  <a:lnTo>
                    <a:pt x="649058" y="9690"/>
                  </a:lnTo>
                  <a:close/>
                </a:path>
                <a:path w="650875" h="645160">
                  <a:moveTo>
                    <a:pt x="650582" y="0"/>
                  </a:moveTo>
                  <a:lnTo>
                    <a:pt x="649846" y="127"/>
                  </a:lnTo>
                  <a:lnTo>
                    <a:pt x="648271" y="6934"/>
                  </a:lnTo>
                  <a:lnTo>
                    <a:pt x="649859" y="6667"/>
                  </a:lnTo>
                  <a:lnTo>
                    <a:pt x="650582" y="0"/>
                  </a:lnTo>
                  <a:close/>
                </a:path>
              </a:pathLst>
            </a:custGeom>
            <a:solidFill>
              <a:srgbClr val="8BAB80"/>
            </a:solidFill>
          </p:spPr>
          <p:txBody>
            <a:bodyPr wrap="square" lIns="0" tIns="0" rIns="0" bIns="0" rtlCol="0"/>
            <a:lstStyle/>
            <a:p>
              <a:endParaRPr sz="509"/>
            </a:p>
          </p:txBody>
        </p:sp>
      </p:grpSp>
      <p:sp>
        <p:nvSpPr>
          <p:cNvPr id="24" name="object 24"/>
          <p:cNvSpPr/>
          <p:nvPr/>
        </p:nvSpPr>
        <p:spPr>
          <a:xfrm>
            <a:off x="4712933" y="1622565"/>
            <a:ext cx="3715" cy="4390"/>
          </a:xfrm>
          <a:custGeom>
            <a:avLst/>
            <a:gdLst/>
            <a:ahLst/>
            <a:cxnLst/>
            <a:rect l="l" t="t" r="r" b="b"/>
            <a:pathLst>
              <a:path w="6984" h="8255">
                <a:moveTo>
                  <a:pt x="6783" y="0"/>
                </a:moveTo>
                <a:lnTo>
                  <a:pt x="3753" y="2205"/>
                </a:lnTo>
                <a:lnTo>
                  <a:pt x="3492" y="2828"/>
                </a:lnTo>
                <a:lnTo>
                  <a:pt x="2406" y="3881"/>
                </a:lnTo>
                <a:lnTo>
                  <a:pt x="1635" y="4772"/>
                </a:lnTo>
                <a:lnTo>
                  <a:pt x="1072" y="5476"/>
                </a:lnTo>
                <a:lnTo>
                  <a:pt x="40" y="7072"/>
                </a:lnTo>
                <a:lnTo>
                  <a:pt x="0" y="7501"/>
                </a:lnTo>
                <a:lnTo>
                  <a:pt x="656" y="7822"/>
                </a:lnTo>
                <a:lnTo>
                  <a:pt x="2131" y="6750"/>
                </a:lnTo>
                <a:lnTo>
                  <a:pt x="1856" y="6730"/>
                </a:lnTo>
                <a:lnTo>
                  <a:pt x="4806" y="3794"/>
                </a:lnTo>
                <a:lnTo>
                  <a:pt x="5959" y="2493"/>
                </a:lnTo>
                <a:lnTo>
                  <a:pt x="6274" y="1682"/>
                </a:lnTo>
                <a:lnTo>
                  <a:pt x="6716" y="817"/>
                </a:lnTo>
                <a:lnTo>
                  <a:pt x="5389" y="1146"/>
                </a:lnTo>
                <a:lnTo>
                  <a:pt x="6783" y="0"/>
                </a:lnTo>
                <a:close/>
              </a:path>
            </a:pathLst>
          </a:custGeom>
          <a:solidFill>
            <a:srgbClr val="8BAB80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25" name="object 25"/>
          <p:cNvSpPr/>
          <p:nvPr/>
        </p:nvSpPr>
        <p:spPr>
          <a:xfrm>
            <a:off x="4685220" y="1582643"/>
            <a:ext cx="119886" cy="136095"/>
          </a:xfrm>
          <a:custGeom>
            <a:avLst/>
            <a:gdLst/>
            <a:ahLst/>
            <a:cxnLst/>
            <a:rect l="l" t="t" r="r" b="b"/>
            <a:pathLst>
              <a:path w="225425" h="255905">
                <a:moveTo>
                  <a:pt x="5486" y="191947"/>
                </a:moveTo>
                <a:lnTo>
                  <a:pt x="5321" y="189725"/>
                </a:lnTo>
                <a:lnTo>
                  <a:pt x="4521" y="195618"/>
                </a:lnTo>
                <a:lnTo>
                  <a:pt x="4025" y="201549"/>
                </a:lnTo>
                <a:lnTo>
                  <a:pt x="3771" y="207467"/>
                </a:lnTo>
                <a:lnTo>
                  <a:pt x="4127" y="202272"/>
                </a:lnTo>
                <a:lnTo>
                  <a:pt x="4762" y="197104"/>
                </a:lnTo>
                <a:lnTo>
                  <a:pt x="5486" y="191947"/>
                </a:lnTo>
                <a:close/>
              </a:path>
              <a:path w="225425" h="255905">
                <a:moveTo>
                  <a:pt x="38912" y="205460"/>
                </a:moveTo>
                <a:lnTo>
                  <a:pt x="36334" y="208127"/>
                </a:lnTo>
                <a:lnTo>
                  <a:pt x="33185" y="213601"/>
                </a:lnTo>
                <a:lnTo>
                  <a:pt x="30200" y="219773"/>
                </a:lnTo>
                <a:lnTo>
                  <a:pt x="25260" y="232765"/>
                </a:lnTo>
                <a:lnTo>
                  <a:pt x="22136" y="239560"/>
                </a:lnTo>
                <a:lnTo>
                  <a:pt x="9067" y="254495"/>
                </a:lnTo>
                <a:lnTo>
                  <a:pt x="4483" y="253365"/>
                </a:lnTo>
                <a:lnTo>
                  <a:pt x="3530" y="251193"/>
                </a:lnTo>
                <a:lnTo>
                  <a:pt x="3035" y="250317"/>
                </a:lnTo>
                <a:lnTo>
                  <a:pt x="1600" y="246494"/>
                </a:lnTo>
                <a:lnTo>
                  <a:pt x="2108" y="244983"/>
                </a:lnTo>
                <a:lnTo>
                  <a:pt x="1955" y="243382"/>
                </a:lnTo>
                <a:lnTo>
                  <a:pt x="2451" y="240080"/>
                </a:lnTo>
                <a:lnTo>
                  <a:pt x="723" y="234124"/>
                </a:lnTo>
                <a:lnTo>
                  <a:pt x="0" y="231076"/>
                </a:lnTo>
                <a:lnTo>
                  <a:pt x="25" y="235483"/>
                </a:lnTo>
                <a:lnTo>
                  <a:pt x="279" y="240131"/>
                </a:lnTo>
                <a:lnTo>
                  <a:pt x="685" y="244779"/>
                </a:lnTo>
                <a:lnTo>
                  <a:pt x="876" y="246164"/>
                </a:lnTo>
                <a:lnTo>
                  <a:pt x="723" y="247510"/>
                </a:lnTo>
                <a:lnTo>
                  <a:pt x="2082" y="251002"/>
                </a:lnTo>
                <a:lnTo>
                  <a:pt x="2895" y="252412"/>
                </a:lnTo>
                <a:lnTo>
                  <a:pt x="4076" y="253479"/>
                </a:lnTo>
                <a:lnTo>
                  <a:pt x="5270" y="254698"/>
                </a:lnTo>
                <a:lnTo>
                  <a:pt x="8382" y="255739"/>
                </a:lnTo>
                <a:lnTo>
                  <a:pt x="9969" y="255308"/>
                </a:lnTo>
                <a:lnTo>
                  <a:pt x="13817" y="254533"/>
                </a:lnTo>
                <a:lnTo>
                  <a:pt x="14224" y="253339"/>
                </a:lnTo>
                <a:lnTo>
                  <a:pt x="15265" y="252603"/>
                </a:lnTo>
                <a:lnTo>
                  <a:pt x="17970" y="249669"/>
                </a:lnTo>
                <a:lnTo>
                  <a:pt x="18935" y="247561"/>
                </a:lnTo>
                <a:lnTo>
                  <a:pt x="20231" y="245275"/>
                </a:lnTo>
                <a:lnTo>
                  <a:pt x="23444" y="238671"/>
                </a:lnTo>
                <a:lnTo>
                  <a:pt x="26276" y="232181"/>
                </a:lnTo>
                <a:lnTo>
                  <a:pt x="31076" y="220179"/>
                </a:lnTo>
                <a:lnTo>
                  <a:pt x="33718" y="214731"/>
                </a:lnTo>
                <a:lnTo>
                  <a:pt x="36563" y="209372"/>
                </a:lnTo>
                <a:lnTo>
                  <a:pt x="38912" y="205460"/>
                </a:lnTo>
                <a:close/>
              </a:path>
              <a:path w="225425" h="255905">
                <a:moveTo>
                  <a:pt x="40055" y="198970"/>
                </a:moveTo>
                <a:lnTo>
                  <a:pt x="39001" y="199199"/>
                </a:lnTo>
                <a:lnTo>
                  <a:pt x="32905" y="208749"/>
                </a:lnTo>
                <a:lnTo>
                  <a:pt x="31394" y="212585"/>
                </a:lnTo>
                <a:lnTo>
                  <a:pt x="40055" y="198970"/>
                </a:lnTo>
                <a:close/>
              </a:path>
              <a:path w="225425" h="255905">
                <a:moveTo>
                  <a:pt x="69202" y="167906"/>
                </a:moveTo>
                <a:lnTo>
                  <a:pt x="68033" y="168948"/>
                </a:lnTo>
                <a:lnTo>
                  <a:pt x="66116" y="172123"/>
                </a:lnTo>
                <a:lnTo>
                  <a:pt x="67538" y="170370"/>
                </a:lnTo>
                <a:lnTo>
                  <a:pt x="69202" y="167906"/>
                </a:lnTo>
                <a:close/>
              </a:path>
              <a:path w="225425" h="255905">
                <a:moveTo>
                  <a:pt x="74472" y="158178"/>
                </a:moveTo>
                <a:lnTo>
                  <a:pt x="73126" y="160337"/>
                </a:lnTo>
                <a:lnTo>
                  <a:pt x="66446" y="170789"/>
                </a:lnTo>
                <a:lnTo>
                  <a:pt x="68033" y="168948"/>
                </a:lnTo>
                <a:lnTo>
                  <a:pt x="69316" y="167043"/>
                </a:lnTo>
                <a:lnTo>
                  <a:pt x="71018" y="164363"/>
                </a:lnTo>
                <a:lnTo>
                  <a:pt x="74218" y="160007"/>
                </a:lnTo>
                <a:lnTo>
                  <a:pt x="73748" y="159626"/>
                </a:lnTo>
                <a:lnTo>
                  <a:pt x="74472" y="158178"/>
                </a:lnTo>
                <a:close/>
              </a:path>
              <a:path w="225425" h="255905">
                <a:moveTo>
                  <a:pt x="85610" y="141084"/>
                </a:moveTo>
                <a:lnTo>
                  <a:pt x="81495" y="145859"/>
                </a:lnTo>
                <a:lnTo>
                  <a:pt x="78447" y="149275"/>
                </a:lnTo>
                <a:lnTo>
                  <a:pt x="77952" y="149136"/>
                </a:lnTo>
                <a:lnTo>
                  <a:pt x="81495" y="143256"/>
                </a:lnTo>
                <a:lnTo>
                  <a:pt x="73126" y="154838"/>
                </a:lnTo>
                <a:lnTo>
                  <a:pt x="70281" y="160261"/>
                </a:lnTo>
                <a:lnTo>
                  <a:pt x="71259" y="159677"/>
                </a:lnTo>
                <a:lnTo>
                  <a:pt x="72288" y="159105"/>
                </a:lnTo>
                <a:lnTo>
                  <a:pt x="77165" y="152552"/>
                </a:lnTo>
                <a:lnTo>
                  <a:pt x="85610" y="141084"/>
                </a:lnTo>
                <a:close/>
              </a:path>
              <a:path w="225425" h="255905">
                <a:moveTo>
                  <a:pt x="101219" y="120738"/>
                </a:moveTo>
                <a:lnTo>
                  <a:pt x="99504" y="122110"/>
                </a:lnTo>
                <a:lnTo>
                  <a:pt x="98615" y="121691"/>
                </a:lnTo>
                <a:lnTo>
                  <a:pt x="96697" y="126746"/>
                </a:lnTo>
                <a:lnTo>
                  <a:pt x="96875" y="125171"/>
                </a:lnTo>
                <a:lnTo>
                  <a:pt x="95465" y="128206"/>
                </a:lnTo>
                <a:lnTo>
                  <a:pt x="91605" y="134023"/>
                </a:lnTo>
                <a:lnTo>
                  <a:pt x="101219" y="120738"/>
                </a:lnTo>
                <a:close/>
              </a:path>
              <a:path w="225425" h="255905">
                <a:moveTo>
                  <a:pt x="104063" y="121983"/>
                </a:moveTo>
                <a:lnTo>
                  <a:pt x="102349" y="123139"/>
                </a:lnTo>
                <a:lnTo>
                  <a:pt x="98425" y="126733"/>
                </a:lnTo>
                <a:lnTo>
                  <a:pt x="89992" y="138988"/>
                </a:lnTo>
                <a:lnTo>
                  <a:pt x="92354" y="136906"/>
                </a:lnTo>
                <a:lnTo>
                  <a:pt x="100736" y="126707"/>
                </a:lnTo>
                <a:lnTo>
                  <a:pt x="98031" y="130835"/>
                </a:lnTo>
                <a:lnTo>
                  <a:pt x="102870" y="124231"/>
                </a:lnTo>
                <a:lnTo>
                  <a:pt x="104063" y="121983"/>
                </a:lnTo>
                <a:close/>
              </a:path>
              <a:path w="225425" h="255905">
                <a:moveTo>
                  <a:pt x="105879" y="114554"/>
                </a:moveTo>
                <a:lnTo>
                  <a:pt x="101219" y="120726"/>
                </a:lnTo>
                <a:lnTo>
                  <a:pt x="102298" y="119862"/>
                </a:lnTo>
                <a:lnTo>
                  <a:pt x="103657" y="118338"/>
                </a:lnTo>
                <a:lnTo>
                  <a:pt x="105879" y="114554"/>
                </a:lnTo>
                <a:close/>
              </a:path>
              <a:path w="225425" h="255905">
                <a:moveTo>
                  <a:pt x="108635" y="106476"/>
                </a:moveTo>
                <a:lnTo>
                  <a:pt x="89636" y="132854"/>
                </a:lnTo>
                <a:lnTo>
                  <a:pt x="94246" y="126174"/>
                </a:lnTo>
                <a:lnTo>
                  <a:pt x="98945" y="119545"/>
                </a:lnTo>
                <a:lnTo>
                  <a:pt x="103746" y="112979"/>
                </a:lnTo>
                <a:lnTo>
                  <a:pt x="108635" y="106476"/>
                </a:lnTo>
                <a:close/>
              </a:path>
              <a:path w="225425" h="255905">
                <a:moveTo>
                  <a:pt x="147180" y="64693"/>
                </a:moveTo>
                <a:lnTo>
                  <a:pt x="140754" y="69697"/>
                </a:lnTo>
                <a:lnTo>
                  <a:pt x="139560" y="72085"/>
                </a:lnTo>
                <a:lnTo>
                  <a:pt x="140246" y="72491"/>
                </a:lnTo>
                <a:lnTo>
                  <a:pt x="139966" y="73977"/>
                </a:lnTo>
                <a:lnTo>
                  <a:pt x="135890" y="79565"/>
                </a:lnTo>
                <a:lnTo>
                  <a:pt x="141325" y="72961"/>
                </a:lnTo>
                <a:lnTo>
                  <a:pt x="146227" y="66890"/>
                </a:lnTo>
                <a:lnTo>
                  <a:pt x="147180" y="64693"/>
                </a:lnTo>
                <a:close/>
              </a:path>
              <a:path w="225425" h="255905">
                <a:moveTo>
                  <a:pt x="154114" y="51333"/>
                </a:moveTo>
                <a:lnTo>
                  <a:pt x="151104" y="54190"/>
                </a:lnTo>
                <a:lnTo>
                  <a:pt x="151968" y="53568"/>
                </a:lnTo>
                <a:lnTo>
                  <a:pt x="152158" y="53708"/>
                </a:lnTo>
                <a:lnTo>
                  <a:pt x="153606" y="52019"/>
                </a:lnTo>
                <a:lnTo>
                  <a:pt x="154114" y="51333"/>
                </a:lnTo>
                <a:close/>
              </a:path>
              <a:path w="225425" h="255905">
                <a:moveTo>
                  <a:pt x="161785" y="59702"/>
                </a:moveTo>
                <a:lnTo>
                  <a:pt x="158242" y="62153"/>
                </a:lnTo>
                <a:lnTo>
                  <a:pt x="156895" y="62395"/>
                </a:lnTo>
                <a:lnTo>
                  <a:pt x="149517" y="70700"/>
                </a:lnTo>
                <a:lnTo>
                  <a:pt x="153784" y="66903"/>
                </a:lnTo>
                <a:lnTo>
                  <a:pt x="161785" y="59702"/>
                </a:lnTo>
                <a:close/>
              </a:path>
              <a:path w="225425" h="255905">
                <a:moveTo>
                  <a:pt x="163220" y="58712"/>
                </a:moveTo>
                <a:lnTo>
                  <a:pt x="161823" y="59677"/>
                </a:lnTo>
                <a:lnTo>
                  <a:pt x="162979" y="59804"/>
                </a:lnTo>
                <a:lnTo>
                  <a:pt x="163220" y="58712"/>
                </a:lnTo>
                <a:close/>
              </a:path>
              <a:path w="225425" h="255905">
                <a:moveTo>
                  <a:pt x="168097" y="50088"/>
                </a:moveTo>
                <a:lnTo>
                  <a:pt x="157314" y="60299"/>
                </a:lnTo>
                <a:lnTo>
                  <a:pt x="155765" y="62572"/>
                </a:lnTo>
                <a:lnTo>
                  <a:pt x="156895" y="62382"/>
                </a:lnTo>
                <a:lnTo>
                  <a:pt x="168097" y="50088"/>
                </a:lnTo>
                <a:close/>
              </a:path>
              <a:path w="225425" h="255905">
                <a:moveTo>
                  <a:pt x="176060" y="37096"/>
                </a:moveTo>
                <a:lnTo>
                  <a:pt x="159308" y="48971"/>
                </a:lnTo>
                <a:lnTo>
                  <a:pt x="153377" y="54470"/>
                </a:lnTo>
                <a:lnTo>
                  <a:pt x="147980" y="59004"/>
                </a:lnTo>
                <a:lnTo>
                  <a:pt x="152819" y="53860"/>
                </a:lnTo>
                <a:lnTo>
                  <a:pt x="152171" y="53708"/>
                </a:lnTo>
                <a:lnTo>
                  <a:pt x="149225" y="57124"/>
                </a:lnTo>
                <a:lnTo>
                  <a:pt x="146748" y="60261"/>
                </a:lnTo>
                <a:lnTo>
                  <a:pt x="147015" y="60807"/>
                </a:lnTo>
                <a:lnTo>
                  <a:pt x="152336" y="56438"/>
                </a:lnTo>
                <a:lnTo>
                  <a:pt x="153911" y="54571"/>
                </a:lnTo>
                <a:lnTo>
                  <a:pt x="160362" y="49009"/>
                </a:lnTo>
                <a:lnTo>
                  <a:pt x="166839" y="43827"/>
                </a:lnTo>
                <a:lnTo>
                  <a:pt x="172389" y="39662"/>
                </a:lnTo>
                <a:lnTo>
                  <a:pt x="176060" y="37096"/>
                </a:lnTo>
                <a:close/>
              </a:path>
              <a:path w="225425" h="255905">
                <a:moveTo>
                  <a:pt x="177317" y="36347"/>
                </a:moveTo>
                <a:lnTo>
                  <a:pt x="176872" y="36588"/>
                </a:lnTo>
                <a:lnTo>
                  <a:pt x="176060" y="37096"/>
                </a:lnTo>
                <a:lnTo>
                  <a:pt x="176364" y="36969"/>
                </a:lnTo>
                <a:lnTo>
                  <a:pt x="176669" y="36830"/>
                </a:lnTo>
                <a:lnTo>
                  <a:pt x="176999" y="36703"/>
                </a:lnTo>
                <a:lnTo>
                  <a:pt x="177317" y="36347"/>
                </a:lnTo>
                <a:close/>
              </a:path>
              <a:path w="225425" h="255905">
                <a:moveTo>
                  <a:pt x="180378" y="36068"/>
                </a:moveTo>
                <a:lnTo>
                  <a:pt x="167208" y="47866"/>
                </a:lnTo>
                <a:lnTo>
                  <a:pt x="167779" y="47955"/>
                </a:lnTo>
                <a:lnTo>
                  <a:pt x="170548" y="46240"/>
                </a:lnTo>
                <a:lnTo>
                  <a:pt x="167347" y="49911"/>
                </a:lnTo>
                <a:lnTo>
                  <a:pt x="180378" y="36068"/>
                </a:lnTo>
                <a:close/>
              </a:path>
              <a:path w="225425" h="255905">
                <a:moveTo>
                  <a:pt x="186423" y="29857"/>
                </a:moveTo>
                <a:lnTo>
                  <a:pt x="180378" y="36068"/>
                </a:lnTo>
                <a:lnTo>
                  <a:pt x="185331" y="31775"/>
                </a:lnTo>
                <a:lnTo>
                  <a:pt x="186423" y="29857"/>
                </a:lnTo>
                <a:close/>
              </a:path>
              <a:path w="225425" h="255905">
                <a:moveTo>
                  <a:pt x="199948" y="23685"/>
                </a:moveTo>
                <a:lnTo>
                  <a:pt x="193916" y="26720"/>
                </a:lnTo>
                <a:lnTo>
                  <a:pt x="189039" y="31089"/>
                </a:lnTo>
                <a:lnTo>
                  <a:pt x="190258" y="30518"/>
                </a:lnTo>
                <a:lnTo>
                  <a:pt x="192684" y="29489"/>
                </a:lnTo>
                <a:lnTo>
                  <a:pt x="199948" y="23685"/>
                </a:lnTo>
                <a:close/>
              </a:path>
              <a:path w="225425" h="255905">
                <a:moveTo>
                  <a:pt x="204571" y="17475"/>
                </a:moveTo>
                <a:lnTo>
                  <a:pt x="193700" y="26835"/>
                </a:lnTo>
                <a:lnTo>
                  <a:pt x="193916" y="26720"/>
                </a:lnTo>
                <a:lnTo>
                  <a:pt x="204571" y="17475"/>
                </a:lnTo>
                <a:close/>
              </a:path>
              <a:path w="225425" h="255905">
                <a:moveTo>
                  <a:pt x="214769" y="11861"/>
                </a:moveTo>
                <a:lnTo>
                  <a:pt x="209638" y="17157"/>
                </a:lnTo>
                <a:lnTo>
                  <a:pt x="203504" y="24396"/>
                </a:lnTo>
                <a:lnTo>
                  <a:pt x="207200" y="20167"/>
                </a:lnTo>
                <a:lnTo>
                  <a:pt x="210947" y="15989"/>
                </a:lnTo>
                <a:lnTo>
                  <a:pt x="214769" y="11861"/>
                </a:lnTo>
                <a:close/>
              </a:path>
              <a:path w="225425" h="255905">
                <a:moveTo>
                  <a:pt x="225158" y="0"/>
                </a:moveTo>
                <a:lnTo>
                  <a:pt x="224256" y="546"/>
                </a:lnTo>
                <a:lnTo>
                  <a:pt x="223596" y="1041"/>
                </a:lnTo>
                <a:lnTo>
                  <a:pt x="223913" y="1143"/>
                </a:lnTo>
                <a:lnTo>
                  <a:pt x="224307" y="787"/>
                </a:lnTo>
                <a:lnTo>
                  <a:pt x="224790" y="342"/>
                </a:lnTo>
                <a:lnTo>
                  <a:pt x="225158" y="0"/>
                </a:lnTo>
                <a:close/>
              </a:path>
            </a:pathLst>
          </a:custGeom>
          <a:solidFill>
            <a:srgbClr val="8BAB80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26" name="object 26"/>
          <p:cNvSpPr/>
          <p:nvPr/>
        </p:nvSpPr>
        <p:spPr>
          <a:xfrm>
            <a:off x="4889943" y="1523280"/>
            <a:ext cx="4390" cy="3039"/>
          </a:xfrm>
          <a:custGeom>
            <a:avLst/>
            <a:gdLst/>
            <a:ahLst/>
            <a:cxnLst/>
            <a:rect l="l" t="t" r="r" b="b"/>
            <a:pathLst>
              <a:path w="8254" h="5714">
                <a:moveTo>
                  <a:pt x="8091" y="0"/>
                </a:moveTo>
                <a:lnTo>
                  <a:pt x="429" y="3251"/>
                </a:lnTo>
                <a:lnTo>
                  <a:pt x="0" y="5309"/>
                </a:lnTo>
                <a:lnTo>
                  <a:pt x="2647" y="3438"/>
                </a:lnTo>
                <a:lnTo>
                  <a:pt x="5396" y="1776"/>
                </a:lnTo>
                <a:lnTo>
                  <a:pt x="8091" y="0"/>
                </a:lnTo>
                <a:close/>
              </a:path>
            </a:pathLst>
          </a:custGeom>
          <a:solidFill>
            <a:srgbClr val="8BAB80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27" name="object 27"/>
          <p:cNvSpPr/>
          <p:nvPr/>
        </p:nvSpPr>
        <p:spPr>
          <a:xfrm>
            <a:off x="4819249" y="1720336"/>
            <a:ext cx="4052" cy="12833"/>
          </a:xfrm>
          <a:custGeom>
            <a:avLst/>
            <a:gdLst/>
            <a:ahLst/>
            <a:cxnLst/>
            <a:rect l="l" t="t" r="r" b="b"/>
            <a:pathLst>
              <a:path w="7620" h="24129">
                <a:moveTo>
                  <a:pt x="6757" y="0"/>
                </a:moveTo>
                <a:lnTo>
                  <a:pt x="4317" y="3338"/>
                </a:lnTo>
                <a:lnTo>
                  <a:pt x="2922" y="11764"/>
                </a:lnTo>
                <a:lnTo>
                  <a:pt x="1461" y="18152"/>
                </a:lnTo>
                <a:lnTo>
                  <a:pt x="0" y="23529"/>
                </a:lnTo>
                <a:lnTo>
                  <a:pt x="5583" y="6965"/>
                </a:lnTo>
                <a:lnTo>
                  <a:pt x="7099" y="1567"/>
                </a:lnTo>
                <a:lnTo>
                  <a:pt x="6757" y="0"/>
                </a:lnTo>
                <a:close/>
              </a:path>
            </a:pathLst>
          </a:custGeom>
          <a:solidFill>
            <a:srgbClr val="8BAB80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28" name="object 28"/>
          <p:cNvSpPr/>
          <p:nvPr/>
        </p:nvSpPr>
        <p:spPr>
          <a:xfrm>
            <a:off x="4957248" y="1599914"/>
            <a:ext cx="7430" cy="11820"/>
          </a:xfrm>
          <a:custGeom>
            <a:avLst/>
            <a:gdLst/>
            <a:ahLst/>
            <a:cxnLst/>
            <a:rect l="l" t="t" r="r" b="b"/>
            <a:pathLst>
              <a:path w="13970" h="22225">
                <a:moveTo>
                  <a:pt x="13882" y="0"/>
                </a:moveTo>
                <a:lnTo>
                  <a:pt x="0" y="21893"/>
                </a:lnTo>
                <a:lnTo>
                  <a:pt x="5222" y="14692"/>
                </a:lnTo>
                <a:lnTo>
                  <a:pt x="9578" y="8488"/>
                </a:lnTo>
                <a:lnTo>
                  <a:pt x="12615" y="3513"/>
                </a:lnTo>
                <a:lnTo>
                  <a:pt x="13882" y="0"/>
                </a:lnTo>
                <a:close/>
              </a:path>
            </a:pathLst>
          </a:custGeom>
          <a:solidFill>
            <a:srgbClr val="8BAB80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29" name="object 29"/>
          <p:cNvSpPr/>
          <p:nvPr/>
        </p:nvSpPr>
        <p:spPr>
          <a:xfrm>
            <a:off x="4770496" y="1858745"/>
            <a:ext cx="675" cy="4728"/>
          </a:xfrm>
          <a:custGeom>
            <a:avLst/>
            <a:gdLst/>
            <a:ahLst/>
            <a:cxnLst/>
            <a:rect l="l" t="t" r="r" b="b"/>
            <a:pathLst>
              <a:path w="1270" h="8889">
                <a:moveTo>
                  <a:pt x="878" y="0"/>
                </a:moveTo>
                <a:lnTo>
                  <a:pt x="321" y="1045"/>
                </a:lnTo>
                <a:lnTo>
                  <a:pt x="0" y="6214"/>
                </a:lnTo>
                <a:lnTo>
                  <a:pt x="73" y="8446"/>
                </a:lnTo>
                <a:lnTo>
                  <a:pt x="482" y="8339"/>
                </a:lnTo>
                <a:lnTo>
                  <a:pt x="837" y="3029"/>
                </a:lnTo>
                <a:lnTo>
                  <a:pt x="878" y="0"/>
                </a:lnTo>
                <a:close/>
              </a:path>
            </a:pathLst>
          </a:custGeom>
          <a:solidFill>
            <a:srgbClr val="8BAB80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30" name="object 30"/>
          <p:cNvSpPr/>
          <p:nvPr/>
        </p:nvSpPr>
        <p:spPr>
          <a:xfrm>
            <a:off x="4948628" y="1611558"/>
            <a:ext cx="8780" cy="13508"/>
          </a:xfrm>
          <a:custGeom>
            <a:avLst/>
            <a:gdLst/>
            <a:ahLst/>
            <a:cxnLst/>
            <a:rect l="l" t="t" r="r" b="b"/>
            <a:pathLst>
              <a:path w="16509" h="25400">
                <a:moveTo>
                  <a:pt x="16208" y="0"/>
                </a:moveTo>
                <a:lnTo>
                  <a:pt x="12034" y="5825"/>
                </a:lnTo>
                <a:lnTo>
                  <a:pt x="7817" y="12017"/>
                </a:lnTo>
                <a:lnTo>
                  <a:pt x="3744" y="18514"/>
                </a:lnTo>
                <a:lnTo>
                  <a:pt x="0" y="25251"/>
                </a:lnTo>
                <a:lnTo>
                  <a:pt x="1199" y="23844"/>
                </a:lnTo>
                <a:lnTo>
                  <a:pt x="2238" y="22382"/>
                </a:lnTo>
                <a:lnTo>
                  <a:pt x="3385" y="20901"/>
                </a:lnTo>
                <a:lnTo>
                  <a:pt x="16208" y="0"/>
                </a:lnTo>
                <a:close/>
              </a:path>
            </a:pathLst>
          </a:custGeom>
          <a:solidFill>
            <a:srgbClr val="8BAB80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31" name="object 31"/>
          <p:cNvSpPr/>
          <p:nvPr/>
        </p:nvSpPr>
        <p:spPr>
          <a:xfrm>
            <a:off x="4753065" y="1578929"/>
            <a:ext cx="5741" cy="5741"/>
          </a:xfrm>
          <a:custGeom>
            <a:avLst/>
            <a:gdLst/>
            <a:ahLst/>
            <a:cxnLst/>
            <a:rect l="l" t="t" r="r" b="b"/>
            <a:pathLst>
              <a:path w="10795" h="10794">
                <a:moveTo>
                  <a:pt x="2120" y="7975"/>
                </a:moveTo>
                <a:lnTo>
                  <a:pt x="1320" y="8775"/>
                </a:lnTo>
                <a:lnTo>
                  <a:pt x="596" y="9512"/>
                </a:lnTo>
                <a:lnTo>
                  <a:pt x="0" y="10172"/>
                </a:lnTo>
                <a:lnTo>
                  <a:pt x="774" y="9347"/>
                </a:lnTo>
                <a:lnTo>
                  <a:pt x="1435" y="8686"/>
                </a:lnTo>
                <a:lnTo>
                  <a:pt x="2120" y="7975"/>
                </a:lnTo>
                <a:close/>
              </a:path>
              <a:path w="10795" h="10794">
                <a:moveTo>
                  <a:pt x="10388" y="0"/>
                </a:moveTo>
                <a:lnTo>
                  <a:pt x="8737" y="1473"/>
                </a:lnTo>
                <a:lnTo>
                  <a:pt x="6045" y="3937"/>
                </a:lnTo>
                <a:lnTo>
                  <a:pt x="2120" y="7975"/>
                </a:lnTo>
                <a:lnTo>
                  <a:pt x="4457" y="5638"/>
                </a:lnTo>
                <a:lnTo>
                  <a:pt x="7518" y="2768"/>
                </a:lnTo>
                <a:lnTo>
                  <a:pt x="10388" y="0"/>
                </a:lnTo>
                <a:close/>
              </a:path>
            </a:pathLst>
          </a:custGeom>
          <a:solidFill>
            <a:srgbClr val="8BAB80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32" name="object 32"/>
          <p:cNvSpPr/>
          <p:nvPr/>
        </p:nvSpPr>
        <p:spPr>
          <a:xfrm>
            <a:off x="4688982" y="1476820"/>
            <a:ext cx="320484" cy="468737"/>
          </a:xfrm>
          <a:custGeom>
            <a:avLst/>
            <a:gdLst/>
            <a:ahLst/>
            <a:cxnLst/>
            <a:rect l="l" t="t" r="r" b="b"/>
            <a:pathLst>
              <a:path w="602615" h="881379">
                <a:moveTo>
                  <a:pt x="61023" y="269100"/>
                </a:moveTo>
                <a:lnTo>
                  <a:pt x="56654" y="270471"/>
                </a:lnTo>
                <a:lnTo>
                  <a:pt x="52501" y="279488"/>
                </a:lnTo>
                <a:lnTo>
                  <a:pt x="58851" y="270903"/>
                </a:lnTo>
                <a:lnTo>
                  <a:pt x="61023" y="269100"/>
                </a:lnTo>
                <a:close/>
              </a:path>
              <a:path w="602615" h="881379">
                <a:moveTo>
                  <a:pt x="78511" y="243509"/>
                </a:moveTo>
                <a:lnTo>
                  <a:pt x="74752" y="247357"/>
                </a:lnTo>
                <a:lnTo>
                  <a:pt x="71018" y="251244"/>
                </a:lnTo>
                <a:lnTo>
                  <a:pt x="67398" y="255219"/>
                </a:lnTo>
                <a:lnTo>
                  <a:pt x="75158" y="248158"/>
                </a:lnTo>
                <a:lnTo>
                  <a:pt x="78511" y="243509"/>
                </a:lnTo>
                <a:close/>
              </a:path>
              <a:path w="602615" h="881379">
                <a:moveTo>
                  <a:pt x="171602" y="577850"/>
                </a:moveTo>
                <a:lnTo>
                  <a:pt x="168452" y="579120"/>
                </a:lnTo>
                <a:lnTo>
                  <a:pt x="167513" y="579856"/>
                </a:lnTo>
                <a:lnTo>
                  <a:pt x="171602" y="577850"/>
                </a:lnTo>
                <a:close/>
              </a:path>
              <a:path w="602615" h="881379">
                <a:moveTo>
                  <a:pt x="207759" y="792480"/>
                </a:moveTo>
                <a:lnTo>
                  <a:pt x="207086" y="793750"/>
                </a:lnTo>
                <a:lnTo>
                  <a:pt x="207759" y="792480"/>
                </a:lnTo>
                <a:close/>
              </a:path>
              <a:path w="602615" h="881379">
                <a:moveTo>
                  <a:pt x="259410" y="725170"/>
                </a:moveTo>
                <a:lnTo>
                  <a:pt x="259321" y="720090"/>
                </a:lnTo>
                <a:lnTo>
                  <a:pt x="259219" y="718820"/>
                </a:lnTo>
                <a:lnTo>
                  <a:pt x="258508" y="717550"/>
                </a:lnTo>
                <a:lnTo>
                  <a:pt x="257860" y="715010"/>
                </a:lnTo>
                <a:lnTo>
                  <a:pt x="255968" y="712470"/>
                </a:lnTo>
                <a:lnTo>
                  <a:pt x="249948" y="709930"/>
                </a:lnTo>
                <a:lnTo>
                  <a:pt x="243128" y="713740"/>
                </a:lnTo>
                <a:lnTo>
                  <a:pt x="241515" y="716280"/>
                </a:lnTo>
                <a:lnTo>
                  <a:pt x="239445" y="720090"/>
                </a:lnTo>
                <a:lnTo>
                  <a:pt x="237528" y="722630"/>
                </a:lnTo>
                <a:lnTo>
                  <a:pt x="235813" y="726440"/>
                </a:lnTo>
                <a:lnTo>
                  <a:pt x="230809" y="736600"/>
                </a:lnTo>
                <a:lnTo>
                  <a:pt x="227647" y="744220"/>
                </a:lnTo>
                <a:lnTo>
                  <a:pt x="224612" y="751840"/>
                </a:lnTo>
                <a:lnTo>
                  <a:pt x="220179" y="764540"/>
                </a:lnTo>
                <a:lnTo>
                  <a:pt x="217932" y="770890"/>
                </a:lnTo>
                <a:lnTo>
                  <a:pt x="215557" y="775970"/>
                </a:lnTo>
                <a:lnTo>
                  <a:pt x="213944" y="781050"/>
                </a:lnTo>
                <a:lnTo>
                  <a:pt x="212242" y="784860"/>
                </a:lnTo>
                <a:lnTo>
                  <a:pt x="210464" y="788670"/>
                </a:lnTo>
                <a:lnTo>
                  <a:pt x="208153" y="792480"/>
                </a:lnTo>
                <a:lnTo>
                  <a:pt x="207530" y="793826"/>
                </a:lnTo>
                <a:lnTo>
                  <a:pt x="241630" y="793826"/>
                </a:lnTo>
                <a:lnTo>
                  <a:pt x="242112" y="792480"/>
                </a:lnTo>
                <a:lnTo>
                  <a:pt x="243801" y="787400"/>
                </a:lnTo>
                <a:lnTo>
                  <a:pt x="246926" y="774700"/>
                </a:lnTo>
                <a:lnTo>
                  <a:pt x="248081" y="768350"/>
                </a:lnTo>
                <a:lnTo>
                  <a:pt x="249237" y="763270"/>
                </a:lnTo>
                <a:lnTo>
                  <a:pt x="250164" y="759460"/>
                </a:lnTo>
                <a:lnTo>
                  <a:pt x="251155" y="753110"/>
                </a:lnTo>
                <a:lnTo>
                  <a:pt x="253072" y="746760"/>
                </a:lnTo>
                <a:lnTo>
                  <a:pt x="255244" y="740410"/>
                </a:lnTo>
                <a:lnTo>
                  <a:pt x="256717" y="730250"/>
                </a:lnTo>
                <a:lnTo>
                  <a:pt x="258572" y="727710"/>
                </a:lnTo>
                <a:lnTo>
                  <a:pt x="259397" y="726440"/>
                </a:lnTo>
                <a:lnTo>
                  <a:pt x="259410" y="725170"/>
                </a:lnTo>
                <a:close/>
              </a:path>
              <a:path w="602615" h="881379">
                <a:moveTo>
                  <a:pt x="265468" y="515467"/>
                </a:moveTo>
                <a:lnTo>
                  <a:pt x="262851" y="516890"/>
                </a:lnTo>
                <a:lnTo>
                  <a:pt x="260007" y="519125"/>
                </a:lnTo>
                <a:lnTo>
                  <a:pt x="263855" y="516674"/>
                </a:lnTo>
                <a:lnTo>
                  <a:pt x="265468" y="515467"/>
                </a:lnTo>
                <a:close/>
              </a:path>
              <a:path w="602615" h="881379">
                <a:moveTo>
                  <a:pt x="398030" y="74282"/>
                </a:moveTo>
                <a:lnTo>
                  <a:pt x="394817" y="76022"/>
                </a:lnTo>
                <a:lnTo>
                  <a:pt x="391515" y="77774"/>
                </a:lnTo>
                <a:lnTo>
                  <a:pt x="388289" y="79336"/>
                </a:lnTo>
                <a:lnTo>
                  <a:pt x="387477" y="80784"/>
                </a:lnTo>
                <a:lnTo>
                  <a:pt x="392328" y="77470"/>
                </a:lnTo>
                <a:lnTo>
                  <a:pt x="398030" y="74282"/>
                </a:lnTo>
                <a:close/>
              </a:path>
              <a:path w="602615" h="881379">
                <a:moveTo>
                  <a:pt x="408647" y="442468"/>
                </a:moveTo>
                <a:lnTo>
                  <a:pt x="406463" y="444500"/>
                </a:lnTo>
                <a:lnTo>
                  <a:pt x="406844" y="444500"/>
                </a:lnTo>
                <a:lnTo>
                  <a:pt x="408647" y="442468"/>
                </a:lnTo>
                <a:close/>
              </a:path>
              <a:path w="602615" h="881379">
                <a:moveTo>
                  <a:pt x="422452" y="63919"/>
                </a:moveTo>
                <a:lnTo>
                  <a:pt x="420535" y="62788"/>
                </a:lnTo>
                <a:lnTo>
                  <a:pt x="411149" y="67881"/>
                </a:lnTo>
                <a:lnTo>
                  <a:pt x="400494" y="73037"/>
                </a:lnTo>
                <a:lnTo>
                  <a:pt x="402399" y="72174"/>
                </a:lnTo>
                <a:lnTo>
                  <a:pt x="403047" y="73190"/>
                </a:lnTo>
                <a:lnTo>
                  <a:pt x="407416" y="71526"/>
                </a:lnTo>
                <a:lnTo>
                  <a:pt x="414299" y="68122"/>
                </a:lnTo>
                <a:lnTo>
                  <a:pt x="422452" y="63919"/>
                </a:lnTo>
                <a:close/>
              </a:path>
              <a:path w="602615" h="881379">
                <a:moveTo>
                  <a:pt x="443979" y="62230"/>
                </a:moveTo>
                <a:lnTo>
                  <a:pt x="443014" y="62395"/>
                </a:lnTo>
                <a:lnTo>
                  <a:pt x="439178" y="64160"/>
                </a:lnTo>
                <a:lnTo>
                  <a:pt x="443979" y="62230"/>
                </a:lnTo>
                <a:close/>
              </a:path>
              <a:path w="602615" h="881379">
                <a:moveTo>
                  <a:pt x="454558" y="58381"/>
                </a:moveTo>
                <a:lnTo>
                  <a:pt x="447052" y="60998"/>
                </a:lnTo>
                <a:lnTo>
                  <a:pt x="444182" y="61264"/>
                </a:lnTo>
                <a:lnTo>
                  <a:pt x="440309" y="62484"/>
                </a:lnTo>
                <a:lnTo>
                  <a:pt x="440817" y="62776"/>
                </a:lnTo>
                <a:lnTo>
                  <a:pt x="443014" y="62395"/>
                </a:lnTo>
                <a:lnTo>
                  <a:pt x="444220" y="61836"/>
                </a:lnTo>
                <a:lnTo>
                  <a:pt x="449427" y="60350"/>
                </a:lnTo>
                <a:lnTo>
                  <a:pt x="454558" y="58381"/>
                </a:lnTo>
                <a:close/>
              </a:path>
              <a:path w="602615" h="881379">
                <a:moveTo>
                  <a:pt x="477075" y="45212"/>
                </a:moveTo>
                <a:lnTo>
                  <a:pt x="472516" y="46507"/>
                </a:lnTo>
                <a:lnTo>
                  <a:pt x="463791" y="47967"/>
                </a:lnTo>
                <a:lnTo>
                  <a:pt x="454939" y="49974"/>
                </a:lnTo>
                <a:lnTo>
                  <a:pt x="456006" y="50088"/>
                </a:lnTo>
                <a:lnTo>
                  <a:pt x="470674" y="47244"/>
                </a:lnTo>
                <a:lnTo>
                  <a:pt x="477075" y="45212"/>
                </a:lnTo>
                <a:close/>
              </a:path>
              <a:path w="602615" h="881379">
                <a:moveTo>
                  <a:pt x="480161" y="43903"/>
                </a:moveTo>
                <a:lnTo>
                  <a:pt x="479602" y="44399"/>
                </a:lnTo>
                <a:lnTo>
                  <a:pt x="478586" y="44805"/>
                </a:lnTo>
                <a:lnTo>
                  <a:pt x="478840" y="44742"/>
                </a:lnTo>
                <a:lnTo>
                  <a:pt x="480034" y="44323"/>
                </a:lnTo>
                <a:lnTo>
                  <a:pt x="480161" y="43903"/>
                </a:lnTo>
                <a:close/>
              </a:path>
              <a:path w="602615" h="881379">
                <a:moveTo>
                  <a:pt x="509943" y="50139"/>
                </a:moveTo>
                <a:lnTo>
                  <a:pt x="507453" y="49212"/>
                </a:lnTo>
                <a:lnTo>
                  <a:pt x="505917" y="49149"/>
                </a:lnTo>
                <a:lnTo>
                  <a:pt x="508165" y="49936"/>
                </a:lnTo>
                <a:lnTo>
                  <a:pt x="509943" y="50139"/>
                </a:lnTo>
                <a:close/>
              </a:path>
              <a:path w="602615" h="881379">
                <a:moveTo>
                  <a:pt x="512889" y="50749"/>
                </a:moveTo>
                <a:lnTo>
                  <a:pt x="506095" y="50050"/>
                </a:lnTo>
                <a:lnTo>
                  <a:pt x="511784" y="50812"/>
                </a:lnTo>
                <a:lnTo>
                  <a:pt x="512889" y="50749"/>
                </a:lnTo>
                <a:close/>
              </a:path>
              <a:path w="602615" h="881379">
                <a:moveTo>
                  <a:pt x="518655" y="44450"/>
                </a:moveTo>
                <a:lnTo>
                  <a:pt x="516115" y="43180"/>
                </a:lnTo>
                <a:lnTo>
                  <a:pt x="514223" y="44450"/>
                </a:lnTo>
                <a:lnTo>
                  <a:pt x="515086" y="44450"/>
                </a:lnTo>
                <a:lnTo>
                  <a:pt x="518655" y="44450"/>
                </a:lnTo>
                <a:close/>
              </a:path>
              <a:path w="602615" h="881379">
                <a:moveTo>
                  <a:pt x="521893" y="52844"/>
                </a:moveTo>
                <a:lnTo>
                  <a:pt x="518325" y="51714"/>
                </a:lnTo>
                <a:lnTo>
                  <a:pt x="514997" y="50571"/>
                </a:lnTo>
                <a:lnTo>
                  <a:pt x="511390" y="50304"/>
                </a:lnTo>
                <a:lnTo>
                  <a:pt x="512724" y="50571"/>
                </a:lnTo>
                <a:lnTo>
                  <a:pt x="513257" y="50736"/>
                </a:lnTo>
                <a:lnTo>
                  <a:pt x="512889" y="50749"/>
                </a:lnTo>
                <a:lnTo>
                  <a:pt x="514985" y="50749"/>
                </a:lnTo>
                <a:lnTo>
                  <a:pt x="517601" y="51511"/>
                </a:lnTo>
                <a:lnTo>
                  <a:pt x="521893" y="52844"/>
                </a:lnTo>
                <a:close/>
              </a:path>
              <a:path w="602615" h="881379">
                <a:moveTo>
                  <a:pt x="529526" y="56857"/>
                </a:moveTo>
                <a:lnTo>
                  <a:pt x="528002" y="55460"/>
                </a:lnTo>
                <a:lnTo>
                  <a:pt x="526681" y="55321"/>
                </a:lnTo>
                <a:lnTo>
                  <a:pt x="527723" y="56019"/>
                </a:lnTo>
                <a:lnTo>
                  <a:pt x="529526" y="56857"/>
                </a:lnTo>
                <a:close/>
              </a:path>
              <a:path w="602615" h="881379">
                <a:moveTo>
                  <a:pt x="529971" y="57264"/>
                </a:moveTo>
                <a:lnTo>
                  <a:pt x="529945" y="57048"/>
                </a:lnTo>
                <a:lnTo>
                  <a:pt x="529526" y="56857"/>
                </a:lnTo>
                <a:lnTo>
                  <a:pt x="529971" y="57264"/>
                </a:lnTo>
                <a:close/>
              </a:path>
              <a:path w="602615" h="881379">
                <a:moveTo>
                  <a:pt x="543953" y="64414"/>
                </a:moveTo>
                <a:lnTo>
                  <a:pt x="533590" y="56819"/>
                </a:lnTo>
                <a:lnTo>
                  <a:pt x="529602" y="54279"/>
                </a:lnTo>
                <a:lnTo>
                  <a:pt x="529945" y="57048"/>
                </a:lnTo>
                <a:lnTo>
                  <a:pt x="530707" y="57416"/>
                </a:lnTo>
                <a:lnTo>
                  <a:pt x="531964" y="57924"/>
                </a:lnTo>
                <a:lnTo>
                  <a:pt x="533285" y="58432"/>
                </a:lnTo>
                <a:lnTo>
                  <a:pt x="536714" y="60642"/>
                </a:lnTo>
                <a:lnTo>
                  <a:pt x="541108" y="63398"/>
                </a:lnTo>
                <a:lnTo>
                  <a:pt x="543953" y="64414"/>
                </a:lnTo>
                <a:close/>
              </a:path>
              <a:path w="602615" h="881379">
                <a:moveTo>
                  <a:pt x="544017" y="198564"/>
                </a:moveTo>
                <a:lnTo>
                  <a:pt x="542124" y="201206"/>
                </a:lnTo>
                <a:lnTo>
                  <a:pt x="539483" y="207619"/>
                </a:lnTo>
                <a:lnTo>
                  <a:pt x="536486" y="213868"/>
                </a:lnTo>
                <a:lnTo>
                  <a:pt x="533590" y="220179"/>
                </a:lnTo>
                <a:lnTo>
                  <a:pt x="533247" y="222389"/>
                </a:lnTo>
                <a:lnTo>
                  <a:pt x="536194" y="217512"/>
                </a:lnTo>
                <a:lnTo>
                  <a:pt x="539356" y="210413"/>
                </a:lnTo>
                <a:lnTo>
                  <a:pt x="544017" y="198564"/>
                </a:lnTo>
                <a:close/>
              </a:path>
              <a:path w="602615" h="881379">
                <a:moveTo>
                  <a:pt x="547433" y="72478"/>
                </a:moveTo>
                <a:lnTo>
                  <a:pt x="546569" y="70980"/>
                </a:lnTo>
                <a:lnTo>
                  <a:pt x="545617" y="69570"/>
                </a:lnTo>
                <a:lnTo>
                  <a:pt x="544474" y="68338"/>
                </a:lnTo>
                <a:lnTo>
                  <a:pt x="545693" y="70116"/>
                </a:lnTo>
                <a:lnTo>
                  <a:pt x="546620" y="71412"/>
                </a:lnTo>
                <a:lnTo>
                  <a:pt x="547433" y="72478"/>
                </a:lnTo>
                <a:close/>
              </a:path>
              <a:path w="602615" h="881379">
                <a:moveTo>
                  <a:pt x="561568" y="157022"/>
                </a:moveTo>
                <a:lnTo>
                  <a:pt x="561263" y="157480"/>
                </a:lnTo>
                <a:lnTo>
                  <a:pt x="560628" y="160020"/>
                </a:lnTo>
                <a:lnTo>
                  <a:pt x="561568" y="157022"/>
                </a:lnTo>
                <a:close/>
              </a:path>
              <a:path w="602615" h="881379">
                <a:moveTo>
                  <a:pt x="601992" y="124460"/>
                </a:moveTo>
                <a:lnTo>
                  <a:pt x="601116" y="125730"/>
                </a:lnTo>
                <a:lnTo>
                  <a:pt x="600824" y="121920"/>
                </a:lnTo>
                <a:lnTo>
                  <a:pt x="600519" y="113030"/>
                </a:lnTo>
                <a:lnTo>
                  <a:pt x="599630" y="101600"/>
                </a:lnTo>
                <a:lnTo>
                  <a:pt x="598843" y="96520"/>
                </a:lnTo>
                <a:lnTo>
                  <a:pt x="598652" y="95250"/>
                </a:lnTo>
                <a:lnTo>
                  <a:pt x="598055" y="91440"/>
                </a:lnTo>
                <a:lnTo>
                  <a:pt x="596849" y="86360"/>
                </a:lnTo>
                <a:lnTo>
                  <a:pt x="596252" y="83820"/>
                </a:lnTo>
                <a:lnTo>
                  <a:pt x="594944" y="81280"/>
                </a:lnTo>
                <a:lnTo>
                  <a:pt x="594893" y="86360"/>
                </a:lnTo>
                <a:lnTo>
                  <a:pt x="593585" y="78740"/>
                </a:lnTo>
                <a:lnTo>
                  <a:pt x="594182" y="77470"/>
                </a:lnTo>
                <a:lnTo>
                  <a:pt x="594995" y="76200"/>
                </a:lnTo>
                <a:lnTo>
                  <a:pt x="594309" y="69850"/>
                </a:lnTo>
                <a:lnTo>
                  <a:pt x="590918" y="62230"/>
                </a:lnTo>
                <a:lnTo>
                  <a:pt x="588162" y="57150"/>
                </a:lnTo>
                <a:lnTo>
                  <a:pt x="587476" y="55880"/>
                </a:lnTo>
                <a:lnTo>
                  <a:pt x="586790" y="54610"/>
                </a:lnTo>
                <a:lnTo>
                  <a:pt x="581875" y="46990"/>
                </a:lnTo>
                <a:lnTo>
                  <a:pt x="577088" y="40640"/>
                </a:lnTo>
                <a:lnTo>
                  <a:pt x="576135" y="39370"/>
                </a:lnTo>
                <a:lnTo>
                  <a:pt x="569607" y="31750"/>
                </a:lnTo>
                <a:lnTo>
                  <a:pt x="568058" y="30403"/>
                </a:lnTo>
                <a:lnTo>
                  <a:pt x="568058" y="113030"/>
                </a:lnTo>
                <a:lnTo>
                  <a:pt x="567766" y="119380"/>
                </a:lnTo>
                <a:lnTo>
                  <a:pt x="567080" y="125730"/>
                </a:lnTo>
                <a:lnTo>
                  <a:pt x="565924" y="133350"/>
                </a:lnTo>
                <a:lnTo>
                  <a:pt x="564121" y="139700"/>
                </a:lnTo>
                <a:lnTo>
                  <a:pt x="562305" y="147320"/>
                </a:lnTo>
                <a:lnTo>
                  <a:pt x="564197" y="140970"/>
                </a:lnTo>
                <a:lnTo>
                  <a:pt x="565759" y="134620"/>
                </a:lnTo>
                <a:lnTo>
                  <a:pt x="566826" y="128270"/>
                </a:lnTo>
                <a:lnTo>
                  <a:pt x="566356" y="135890"/>
                </a:lnTo>
                <a:lnTo>
                  <a:pt x="565010" y="143510"/>
                </a:lnTo>
                <a:lnTo>
                  <a:pt x="563029" y="152400"/>
                </a:lnTo>
                <a:lnTo>
                  <a:pt x="561568" y="157022"/>
                </a:lnTo>
                <a:lnTo>
                  <a:pt x="561860" y="156603"/>
                </a:lnTo>
                <a:lnTo>
                  <a:pt x="560882" y="160020"/>
                </a:lnTo>
                <a:lnTo>
                  <a:pt x="558380" y="167640"/>
                </a:lnTo>
                <a:lnTo>
                  <a:pt x="555510" y="175260"/>
                </a:lnTo>
                <a:lnTo>
                  <a:pt x="552272" y="182880"/>
                </a:lnTo>
                <a:lnTo>
                  <a:pt x="544944" y="200660"/>
                </a:lnTo>
                <a:lnTo>
                  <a:pt x="536765" y="217170"/>
                </a:lnTo>
                <a:lnTo>
                  <a:pt x="527761" y="234950"/>
                </a:lnTo>
                <a:lnTo>
                  <a:pt x="517956" y="251460"/>
                </a:lnTo>
                <a:lnTo>
                  <a:pt x="521449" y="242570"/>
                </a:lnTo>
                <a:lnTo>
                  <a:pt x="526173" y="231140"/>
                </a:lnTo>
                <a:lnTo>
                  <a:pt x="531863" y="218440"/>
                </a:lnTo>
                <a:lnTo>
                  <a:pt x="538226" y="203200"/>
                </a:lnTo>
                <a:lnTo>
                  <a:pt x="543902" y="190500"/>
                </a:lnTo>
                <a:lnTo>
                  <a:pt x="545960" y="186690"/>
                </a:lnTo>
                <a:lnTo>
                  <a:pt x="546290" y="187960"/>
                </a:lnTo>
                <a:lnTo>
                  <a:pt x="546773" y="187960"/>
                </a:lnTo>
                <a:lnTo>
                  <a:pt x="559066" y="149860"/>
                </a:lnTo>
                <a:lnTo>
                  <a:pt x="559701" y="144780"/>
                </a:lnTo>
                <a:lnTo>
                  <a:pt x="560031" y="142240"/>
                </a:lnTo>
                <a:lnTo>
                  <a:pt x="561555" y="119380"/>
                </a:lnTo>
                <a:lnTo>
                  <a:pt x="562013" y="113030"/>
                </a:lnTo>
                <a:lnTo>
                  <a:pt x="561594" y="106680"/>
                </a:lnTo>
                <a:lnTo>
                  <a:pt x="561428" y="104140"/>
                </a:lnTo>
                <a:lnTo>
                  <a:pt x="561403" y="101600"/>
                </a:lnTo>
                <a:lnTo>
                  <a:pt x="561657" y="95250"/>
                </a:lnTo>
                <a:lnTo>
                  <a:pt x="563219" y="95250"/>
                </a:lnTo>
                <a:lnTo>
                  <a:pt x="565099" y="97790"/>
                </a:lnTo>
                <a:lnTo>
                  <a:pt x="566369" y="96520"/>
                </a:lnTo>
                <a:lnTo>
                  <a:pt x="567677" y="105410"/>
                </a:lnTo>
                <a:lnTo>
                  <a:pt x="568058" y="113030"/>
                </a:lnTo>
                <a:lnTo>
                  <a:pt x="568058" y="30403"/>
                </a:lnTo>
                <a:lnTo>
                  <a:pt x="562356" y="25400"/>
                </a:lnTo>
                <a:lnTo>
                  <a:pt x="558952" y="22656"/>
                </a:lnTo>
                <a:lnTo>
                  <a:pt x="558952" y="106680"/>
                </a:lnTo>
                <a:lnTo>
                  <a:pt x="558673" y="101600"/>
                </a:lnTo>
                <a:lnTo>
                  <a:pt x="558838" y="102870"/>
                </a:lnTo>
                <a:lnTo>
                  <a:pt x="558952" y="106680"/>
                </a:lnTo>
                <a:lnTo>
                  <a:pt x="558952" y="22656"/>
                </a:lnTo>
                <a:lnTo>
                  <a:pt x="554482" y="19050"/>
                </a:lnTo>
                <a:lnTo>
                  <a:pt x="552373" y="17780"/>
                </a:lnTo>
                <a:lnTo>
                  <a:pt x="546061" y="13970"/>
                </a:lnTo>
                <a:lnTo>
                  <a:pt x="527418" y="6350"/>
                </a:lnTo>
                <a:lnTo>
                  <a:pt x="507301" y="1270"/>
                </a:lnTo>
                <a:lnTo>
                  <a:pt x="486511" y="0"/>
                </a:lnTo>
                <a:lnTo>
                  <a:pt x="465836" y="1270"/>
                </a:lnTo>
                <a:lnTo>
                  <a:pt x="465099" y="2540"/>
                </a:lnTo>
                <a:lnTo>
                  <a:pt x="474294" y="2540"/>
                </a:lnTo>
                <a:lnTo>
                  <a:pt x="462800" y="5080"/>
                </a:lnTo>
                <a:lnTo>
                  <a:pt x="455587" y="5080"/>
                </a:lnTo>
                <a:lnTo>
                  <a:pt x="448221" y="6350"/>
                </a:lnTo>
                <a:lnTo>
                  <a:pt x="440855" y="6350"/>
                </a:lnTo>
                <a:lnTo>
                  <a:pt x="433628" y="7620"/>
                </a:lnTo>
                <a:lnTo>
                  <a:pt x="427774" y="10160"/>
                </a:lnTo>
                <a:lnTo>
                  <a:pt x="423367" y="12700"/>
                </a:lnTo>
                <a:lnTo>
                  <a:pt x="417296" y="15240"/>
                </a:lnTo>
                <a:lnTo>
                  <a:pt x="406425" y="19050"/>
                </a:lnTo>
                <a:lnTo>
                  <a:pt x="413321" y="17780"/>
                </a:lnTo>
                <a:lnTo>
                  <a:pt x="369633" y="34290"/>
                </a:lnTo>
                <a:lnTo>
                  <a:pt x="356374" y="40335"/>
                </a:lnTo>
                <a:lnTo>
                  <a:pt x="356374" y="91440"/>
                </a:lnTo>
                <a:lnTo>
                  <a:pt x="353593" y="93980"/>
                </a:lnTo>
                <a:lnTo>
                  <a:pt x="350024" y="96520"/>
                </a:lnTo>
                <a:lnTo>
                  <a:pt x="345973" y="99060"/>
                </a:lnTo>
                <a:lnTo>
                  <a:pt x="345719" y="99060"/>
                </a:lnTo>
                <a:lnTo>
                  <a:pt x="345211" y="97790"/>
                </a:lnTo>
                <a:lnTo>
                  <a:pt x="348996" y="96520"/>
                </a:lnTo>
                <a:lnTo>
                  <a:pt x="356374" y="91440"/>
                </a:lnTo>
                <a:lnTo>
                  <a:pt x="356374" y="40335"/>
                </a:lnTo>
                <a:lnTo>
                  <a:pt x="333362" y="50800"/>
                </a:lnTo>
                <a:lnTo>
                  <a:pt x="298030" y="69850"/>
                </a:lnTo>
                <a:lnTo>
                  <a:pt x="280352" y="80987"/>
                </a:lnTo>
                <a:lnTo>
                  <a:pt x="280352" y="274320"/>
                </a:lnTo>
                <a:lnTo>
                  <a:pt x="279374" y="288290"/>
                </a:lnTo>
                <a:lnTo>
                  <a:pt x="278968" y="294640"/>
                </a:lnTo>
                <a:lnTo>
                  <a:pt x="278739" y="293370"/>
                </a:lnTo>
                <a:lnTo>
                  <a:pt x="278511" y="292100"/>
                </a:lnTo>
                <a:lnTo>
                  <a:pt x="277075" y="293370"/>
                </a:lnTo>
                <a:lnTo>
                  <a:pt x="275463" y="293370"/>
                </a:lnTo>
                <a:lnTo>
                  <a:pt x="280352" y="274320"/>
                </a:lnTo>
                <a:lnTo>
                  <a:pt x="280352" y="80987"/>
                </a:lnTo>
                <a:lnTo>
                  <a:pt x="263753" y="91440"/>
                </a:lnTo>
                <a:lnTo>
                  <a:pt x="230301" y="114300"/>
                </a:lnTo>
                <a:lnTo>
                  <a:pt x="197624" y="137160"/>
                </a:lnTo>
                <a:lnTo>
                  <a:pt x="165646" y="162560"/>
                </a:lnTo>
                <a:lnTo>
                  <a:pt x="134353" y="186690"/>
                </a:lnTo>
                <a:lnTo>
                  <a:pt x="139839" y="182880"/>
                </a:lnTo>
                <a:lnTo>
                  <a:pt x="139966" y="184150"/>
                </a:lnTo>
                <a:lnTo>
                  <a:pt x="136410" y="186690"/>
                </a:lnTo>
                <a:lnTo>
                  <a:pt x="130886" y="193040"/>
                </a:lnTo>
                <a:lnTo>
                  <a:pt x="136321" y="187960"/>
                </a:lnTo>
                <a:lnTo>
                  <a:pt x="131965" y="194310"/>
                </a:lnTo>
                <a:lnTo>
                  <a:pt x="133642" y="194310"/>
                </a:lnTo>
                <a:lnTo>
                  <a:pt x="125120" y="200660"/>
                </a:lnTo>
                <a:lnTo>
                  <a:pt x="116713" y="208280"/>
                </a:lnTo>
                <a:lnTo>
                  <a:pt x="100190" y="223520"/>
                </a:lnTo>
                <a:lnTo>
                  <a:pt x="93560" y="232410"/>
                </a:lnTo>
                <a:lnTo>
                  <a:pt x="82689" y="245110"/>
                </a:lnTo>
                <a:lnTo>
                  <a:pt x="72402" y="256540"/>
                </a:lnTo>
                <a:lnTo>
                  <a:pt x="67525" y="264160"/>
                </a:lnTo>
                <a:lnTo>
                  <a:pt x="76200" y="254000"/>
                </a:lnTo>
                <a:lnTo>
                  <a:pt x="74320" y="257810"/>
                </a:lnTo>
                <a:lnTo>
                  <a:pt x="76149" y="257810"/>
                </a:lnTo>
                <a:lnTo>
                  <a:pt x="80492" y="255270"/>
                </a:lnTo>
                <a:lnTo>
                  <a:pt x="81915" y="254000"/>
                </a:lnTo>
                <a:lnTo>
                  <a:pt x="86169" y="250190"/>
                </a:lnTo>
                <a:lnTo>
                  <a:pt x="78930" y="259080"/>
                </a:lnTo>
                <a:lnTo>
                  <a:pt x="71818" y="266700"/>
                </a:lnTo>
                <a:lnTo>
                  <a:pt x="64846" y="275590"/>
                </a:lnTo>
                <a:lnTo>
                  <a:pt x="58051" y="284480"/>
                </a:lnTo>
                <a:lnTo>
                  <a:pt x="49022" y="290830"/>
                </a:lnTo>
                <a:lnTo>
                  <a:pt x="20688" y="344170"/>
                </a:lnTo>
                <a:lnTo>
                  <a:pt x="1765" y="406400"/>
                </a:lnTo>
                <a:lnTo>
                  <a:pt x="0" y="429260"/>
                </a:lnTo>
                <a:lnTo>
                  <a:pt x="381" y="444500"/>
                </a:lnTo>
                <a:lnTo>
                  <a:pt x="3670" y="447040"/>
                </a:lnTo>
                <a:lnTo>
                  <a:pt x="9969" y="436841"/>
                </a:lnTo>
                <a:lnTo>
                  <a:pt x="16027" y="424180"/>
                </a:lnTo>
                <a:lnTo>
                  <a:pt x="18757" y="417830"/>
                </a:lnTo>
                <a:lnTo>
                  <a:pt x="35458" y="386080"/>
                </a:lnTo>
                <a:lnTo>
                  <a:pt x="76784" y="326390"/>
                </a:lnTo>
                <a:lnTo>
                  <a:pt x="101422" y="297180"/>
                </a:lnTo>
                <a:lnTo>
                  <a:pt x="132219" y="264160"/>
                </a:lnTo>
                <a:lnTo>
                  <a:pt x="146799" y="250190"/>
                </a:lnTo>
                <a:lnTo>
                  <a:pt x="164020" y="233680"/>
                </a:lnTo>
                <a:lnTo>
                  <a:pt x="196811" y="204470"/>
                </a:lnTo>
                <a:lnTo>
                  <a:pt x="216776" y="187960"/>
                </a:lnTo>
                <a:lnTo>
                  <a:pt x="222910" y="182880"/>
                </a:lnTo>
                <a:lnTo>
                  <a:pt x="230593" y="176530"/>
                </a:lnTo>
                <a:lnTo>
                  <a:pt x="229819" y="179070"/>
                </a:lnTo>
                <a:lnTo>
                  <a:pt x="228409" y="182880"/>
                </a:lnTo>
                <a:lnTo>
                  <a:pt x="226237" y="184150"/>
                </a:lnTo>
                <a:lnTo>
                  <a:pt x="227368" y="184150"/>
                </a:lnTo>
                <a:lnTo>
                  <a:pt x="227291" y="185420"/>
                </a:lnTo>
                <a:lnTo>
                  <a:pt x="225971" y="189230"/>
                </a:lnTo>
                <a:lnTo>
                  <a:pt x="225386" y="191770"/>
                </a:lnTo>
                <a:lnTo>
                  <a:pt x="223545" y="193040"/>
                </a:lnTo>
                <a:lnTo>
                  <a:pt x="225132" y="189230"/>
                </a:lnTo>
                <a:lnTo>
                  <a:pt x="225221" y="187960"/>
                </a:lnTo>
                <a:lnTo>
                  <a:pt x="225310" y="186690"/>
                </a:lnTo>
                <a:lnTo>
                  <a:pt x="227291" y="185420"/>
                </a:lnTo>
                <a:lnTo>
                  <a:pt x="227291" y="184213"/>
                </a:lnTo>
                <a:lnTo>
                  <a:pt x="214515" y="194310"/>
                </a:lnTo>
                <a:lnTo>
                  <a:pt x="217995" y="193040"/>
                </a:lnTo>
                <a:lnTo>
                  <a:pt x="216852" y="194310"/>
                </a:lnTo>
                <a:lnTo>
                  <a:pt x="218109" y="193040"/>
                </a:lnTo>
                <a:lnTo>
                  <a:pt x="219367" y="191770"/>
                </a:lnTo>
                <a:lnTo>
                  <a:pt x="221983" y="190500"/>
                </a:lnTo>
                <a:lnTo>
                  <a:pt x="224536" y="187960"/>
                </a:lnTo>
                <a:lnTo>
                  <a:pt x="222504" y="194310"/>
                </a:lnTo>
                <a:lnTo>
                  <a:pt x="221157" y="196850"/>
                </a:lnTo>
                <a:lnTo>
                  <a:pt x="220345" y="197472"/>
                </a:lnTo>
                <a:lnTo>
                  <a:pt x="220345" y="198120"/>
                </a:lnTo>
                <a:lnTo>
                  <a:pt x="220218" y="198323"/>
                </a:lnTo>
                <a:lnTo>
                  <a:pt x="220218" y="228600"/>
                </a:lnTo>
                <a:lnTo>
                  <a:pt x="218909" y="233680"/>
                </a:lnTo>
                <a:lnTo>
                  <a:pt x="217652" y="238760"/>
                </a:lnTo>
                <a:lnTo>
                  <a:pt x="216433" y="243840"/>
                </a:lnTo>
                <a:lnTo>
                  <a:pt x="216522" y="240030"/>
                </a:lnTo>
                <a:lnTo>
                  <a:pt x="215582" y="247650"/>
                </a:lnTo>
                <a:lnTo>
                  <a:pt x="214528" y="252730"/>
                </a:lnTo>
                <a:lnTo>
                  <a:pt x="214033" y="255270"/>
                </a:lnTo>
                <a:lnTo>
                  <a:pt x="212280" y="260350"/>
                </a:lnTo>
                <a:lnTo>
                  <a:pt x="210807" y="264160"/>
                </a:lnTo>
                <a:lnTo>
                  <a:pt x="209892" y="266700"/>
                </a:lnTo>
                <a:lnTo>
                  <a:pt x="211099" y="259080"/>
                </a:lnTo>
                <a:lnTo>
                  <a:pt x="212394" y="251460"/>
                </a:lnTo>
                <a:lnTo>
                  <a:pt x="213791" y="243840"/>
                </a:lnTo>
                <a:lnTo>
                  <a:pt x="215341" y="234950"/>
                </a:lnTo>
                <a:lnTo>
                  <a:pt x="216738" y="232410"/>
                </a:lnTo>
                <a:lnTo>
                  <a:pt x="216725" y="233680"/>
                </a:lnTo>
                <a:lnTo>
                  <a:pt x="216522" y="240030"/>
                </a:lnTo>
                <a:lnTo>
                  <a:pt x="217360" y="234950"/>
                </a:lnTo>
                <a:lnTo>
                  <a:pt x="218109" y="232410"/>
                </a:lnTo>
                <a:lnTo>
                  <a:pt x="218846" y="229870"/>
                </a:lnTo>
                <a:lnTo>
                  <a:pt x="219722" y="228600"/>
                </a:lnTo>
                <a:lnTo>
                  <a:pt x="220218" y="228600"/>
                </a:lnTo>
                <a:lnTo>
                  <a:pt x="220218" y="198323"/>
                </a:lnTo>
                <a:lnTo>
                  <a:pt x="219532" y="199390"/>
                </a:lnTo>
                <a:lnTo>
                  <a:pt x="219837" y="199390"/>
                </a:lnTo>
                <a:lnTo>
                  <a:pt x="218998" y="200660"/>
                </a:lnTo>
                <a:lnTo>
                  <a:pt x="219303" y="199390"/>
                </a:lnTo>
                <a:lnTo>
                  <a:pt x="220052" y="198120"/>
                </a:lnTo>
                <a:lnTo>
                  <a:pt x="220345" y="198120"/>
                </a:lnTo>
                <a:lnTo>
                  <a:pt x="220345" y="197472"/>
                </a:lnTo>
                <a:lnTo>
                  <a:pt x="219481" y="198120"/>
                </a:lnTo>
                <a:lnTo>
                  <a:pt x="220091" y="196850"/>
                </a:lnTo>
                <a:lnTo>
                  <a:pt x="221322" y="193040"/>
                </a:lnTo>
                <a:lnTo>
                  <a:pt x="222237" y="190500"/>
                </a:lnTo>
                <a:lnTo>
                  <a:pt x="220789" y="193040"/>
                </a:lnTo>
                <a:lnTo>
                  <a:pt x="219621" y="196850"/>
                </a:lnTo>
                <a:lnTo>
                  <a:pt x="218592" y="199390"/>
                </a:lnTo>
                <a:lnTo>
                  <a:pt x="214922" y="209550"/>
                </a:lnTo>
                <a:lnTo>
                  <a:pt x="213588" y="215900"/>
                </a:lnTo>
                <a:lnTo>
                  <a:pt x="213436" y="219710"/>
                </a:lnTo>
                <a:lnTo>
                  <a:pt x="213080" y="224790"/>
                </a:lnTo>
                <a:lnTo>
                  <a:pt x="214363" y="227330"/>
                </a:lnTo>
                <a:lnTo>
                  <a:pt x="215607" y="228600"/>
                </a:lnTo>
                <a:lnTo>
                  <a:pt x="212115" y="238760"/>
                </a:lnTo>
                <a:lnTo>
                  <a:pt x="209956" y="247650"/>
                </a:lnTo>
                <a:lnTo>
                  <a:pt x="208813" y="255270"/>
                </a:lnTo>
                <a:lnTo>
                  <a:pt x="208356" y="264160"/>
                </a:lnTo>
                <a:lnTo>
                  <a:pt x="206781" y="267970"/>
                </a:lnTo>
                <a:lnTo>
                  <a:pt x="205549" y="270510"/>
                </a:lnTo>
                <a:lnTo>
                  <a:pt x="205346" y="267970"/>
                </a:lnTo>
                <a:lnTo>
                  <a:pt x="206844" y="259080"/>
                </a:lnTo>
                <a:lnTo>
                  <a:pt x="205536" y="264160"/>
                </a:lnTo>
                <a:lnTo>
                  <a:pt x="203708" y="274320"/>
                </a:lnTo>
                <a:lnTo>
                  <a:pt x="201676" y="284480"/>
                </a:lnTo>
                <a:lnTo>
                  <a:pt x="199707" y="297180"/>
                </a:lnTo>
                <a:lnTo>
                  <a:pt x="198107" y="307340"/>
                </a:lnTo>
                <a:lnTo>
                  <a:pt x="197040" y="317500"/>
                </a:lnTo>
                <a:lnTo>
                  <a:pt x="196646" y="323850"/>
                </a:lnTo>
                <a:lnTo>
                  <a:pt x="197091" y="327660"/>
                </a:lnTo>
                <a:lnTo>
                  <a:pt x="195999" y="330200"/>
                </a:lnTo>
                <a:lnTo>
                  <a:pt x="195122" y="342900"/>
                </a:lnTo>
                <a:lnTo>
                  <a:pt x="195046" y="346710"/>
                </a:lnTo>
                <a:lnTo>
                  <a:pt x="194068" y="356870"/>
                </a:lnTo>
                <a:lnTo>
                  <a:pt x="193040" y="368300"/>
                </a:lnTo>
                <a:lnTo>
                  <a:pt x="192786" y="372110"/>
                </a:lnTo>
                <a:lnTo>
                  <a:pt x="192481" y="378460"/>
                </a:lnTo>
                <a:lnTo>
                  <a:pt x="192417" y="391160"/>
                </a:lnTo>
                <a:lnTo>
                  <a:pt x="192684" y="393700"/>
                </a:lnTo>
                <a:lnTo>
                  <a:pt x="192760" y="394970"/>
                </a:lnTo>
                <a:lnTo>
                  <a:pt x="192138" y="396240"/>
                </a:lnTo>
                <a:lnTo>
                  <a:pt x="193090" y="394970"/>
                </a:lnTo>
                <a:lnTo>
                  <a:pt x="193014" y="393700"/>
                </a:lnTo>
                <a:lnTo>
                  <a:pt x="192951" y="391160"/>
                </a:lnTo>
                <a:lnTo>
                  <a:pt x="193484" y="392430"/>
                </a:lnTo>
                <a:lnTo>
                  <a:pt x="194475" y="394970"/>
                </a:lnTo>
                <a:lnTo>
                  <a:pt x="193967" y="396240"/>
                </a:lnTo>
                <a:lnTo>
                  <a:pt x="193687" y="397510"/>
                </a:lnTo>
                <a:lnTo>
                  <a:pt x="192874" y="398780"/>
                </a:lnTo>
                <a:lnTo>
                  <a:pt x="190715" y="403860"/>
                </a:lnTo>
                <a:lnTo>
                  <a:pt x="189445" y="405130"/>
                </a:lnTo>
                <a:lnTo>
                  <a:pt x="188214" y="407670"/>
                </a:lnTo>
                <a:lnTo>
                  <a:pt x="186931" y="411480"/>
                </a:lnTo>
                <a:lnTo>
                  <a:pt x="185534" y="415290"/>
                </a:lnTo>
                <a:lnTo>
                  <a:pt x="186626" y="419100"/>
                </a:lnTo>
                <a:lnTo>
                  <a:pt x="187096" y="421640"/>
                </a:lnTo>
                <a:lnTo>
                  <a:pt x="187045" y="427990"/>
                </a:lnTo>
                <a:lnTo>
                  <a:pt x="253568" y="427990"/>
                </a:lnTo>
                <a:lnTo>
                  <a:pt x="253796" y="426720"/>
                </a:lnTo>
                <a:lnTo>
                  <a:pt x="255765" y="416560"/>
                </a:lnTo>
                <a:lnTo>
                  <a:pt x="258902" y="408940"/>
                </a:lnTo>
                <a:lnTo>
                  <a:pt x="259994" y="398780"/>
                </a:lnTo>
                <a:lnTo>
                  <a:pt x="261302" y="391160"/>
                </a:lnTo>
                <a:lnTo>
                  <a:pt x="262610" y="383540"/>
                </a:lnTo>
                <a:lnTo>
                  <a:pt x="265188" y="367030"/>
                </a:lnTo>
                <a:lnTo>
                  <a:pt x="266052" y="356870"/>
                </a:lnTo>
                <a:lnTo>
                  <a:pt x="266115" y="355600"/>
                </a:lnTo>
                <a:lnTo>
                  <a:pt x="266039" y="354330"/>
                </a:lnTo>
                <a:lnTo>
                  <a:pt x="265887" y="354330"/>
                </a:lnTo>
                <a:lnTo>
                  <a:pt x="266369" y="353060"/>
                </a:lnTo>
                <a:lnTo>
                  <a:pt x="267169" y="350520"/>
                </a:lnTo>
                <a:lnTo>
                  <a:pt x="266153" y="355600"/>
                </a:lnTo>
                <a:lnTo>
                  <a:pt x="267512" y="350520"/>
                </a:lnTo>
                <a:lnTo>
                  <a:pt x="268185" y="347980"/>
                </a:lnTo>
                <a:lnTo>
                  <a:pt x="270090" y="340360"/>
                </a:lnTo>
                <a:lnTo>
                  <a:pt x="271716" y="332740"/>
                </a:lnTo>
                <a:lnTo>
                  <a:pt x="272923" y="325120"/>
                </a:lnTo>
                <a:lnTo>
                  <a:pt x="276364" y="321310"/>
                </a:lnTo>
                <a:lnTo>
                  <a:pt x="278726" y="297180"/>
                </a:lnTo>
                <a:lnTo>
                  <a:pt x="279641" y="294640"/>
                </a:lnTo>
                <a:lnTo>
                  <a:pt x="281914" y="288290"/>
                </a:lnTo>
                <a:lnTo>
                  <a:pt x="283997" y="284480"/>
                </a:lnTo>
                <a:lnTo>
                  <a:pt x="284848" y="284480"/>
                </a:lnTo>
                <a:lnTo>
                  <a:pt x="284302" y="292100"/>
                </a:lnTo>
                <a:lnTo>
                  <a:pt x="285673" y="284480"/>
                </a:lnTo>
                <a:lnTo>
                  <a:pt x="287515" y="274320"/>
                </a:lnTo>
                <a:lnTo>
                  <a:pt x="287743" y="273050"/>
                </a:lnTo>
                <a:lnTo>
                  <a:pt x="288264" y="270510"/>
                </a:lnTo>
                <a:lnTo>
                  <a:pt x="289026" y="266700"/>
                </a:lnTo>
                <a:lnTo>
                  <a:pt x="290055" y="261620"/>
                </a:lnTo>
                <a:lnTo>
                  <a:pt x="292290" y="251460"/>
                </a:lnTo>
                <a:lnTo>
                  <a:pt x="293751" y="243840"/>
                </a:lnTo>
                <a:lnTo>
                  <a:pt x="295452" y="234950"/>
                </a:lnTo>
                <a:lnTo>
                  <a:pt x="296570" y="237490"/>
                </a:lnTo>
                <a:lnTo>
                  <a:pt x="297192" y="234950"/>
                </a:lnTo>
                <a:lnTo>
                  <a:pt x="308965" y="198120"/>
                </a:lnTo>
                <a:lnTo>
                  <a:pt x="310921" y="193040"/>
                </a:lnTo>
                <a:lnTo>
                  <a:pt x="312877" y="187960"/>
                </a:lnTo>
                <a:lnTo>
                  <a:pt x="314083" y="185420"/>
                </a:lnTo>
                <a:lnTo>
                  <a:pt x="317741" y="177800"/>
                </a:lnTo>
                <a:lnTo>
                  <a:pt x="318274" y="176530"/>
                </a:lnTo>
                <a:lnTo>
                  <a:pt x="340499" y="138430"/>
                </a:lnTo>
                <a:lnTo>
                  <a:pt x="346062" y="133350"/>
                </a:lnTo>
                <a:lnTo>
                  <a:pt x="348805" y="133350"/>
                </a:lnTo>
                <a:lnTo>
                  <a:pt x="352831" y="132080"/>
                </a:lnTo>
                <a:lnTo>
                  <a:pt x="354876" y="130810"/>
                </a:lnTo>
                <a:lnTo>
                  <a:pt x="357492" y="130810"/>
                </a:lnTo>
                <a:lnTo>
                  <a:pt x="360311" y="127000"/>
                </a:lnTo>
                <a:lnTo>
                  <a:pt x="360959" y="127000"/>
                </a:lnTo>
                <a:lnTo>
                  <a:pt x="361543" y="125730"/>
                </a:lnTo>
                <a:lnTo>
                  <a:pt x="362292" y="121920"/>
                </a:lnTo>
                <a:lnTo>
                  <a:pt x="362089" y="120650"/>
                </a:lnTo>
                <a:lnTo>
                  <a:pt x="361861" y="119380"/>
                </a:lnTo>
                <a:lnTo>
                  <a:pt x="361162" y="116840"/>
                </a:lnTo>
                <a:lnTo>
                  <a:pt x="359714" y="113030"/>
                </a:lnTo>
                <a:lnTo>
                  <a:pt x="356450" y="107950"/>
                </a:lnTo>
                <a:lnTo>
                  <a:pt x="355917" y="106680"/>
                </a:lnTo>
                <a:lnTo>
                  <a:pt x="355092" y="105410"/>
                </a:lnTo>
                <a:lnTo>
                  <a:pt x="354380" y="105410"/>
                </a:lnTo>
                <a:lnTo>
                  <a:pt x="355244" y="104140"/>
                </a:lnTo>
                <a:lnTo>
                  <a:pt x="356108" y="102870"/>
                </a:lnTo>
                <a:lnTo>
                  <a:pt x="355117" y="104140"/>
                </a:lnTo>
                <a:lnTo>
                  <a:pt x="353580" y="104140"/>
                </a:lnTo>
                <a:lnTo>
                  <a:pt x="353123" y="102870"/>
                </a:lnTo>
                <a:lnTo>
                  <a:pt x="352450" y="102870"/>
                </a:lnTo>
                <a:lnTo>
                  <a:pt x="354317" y="101600"/>
                </a:lnTo>
                <a:lnTo>
                  <a:pt x="356196" y="100330"/>
                </a:lnTo>
                <a:lnTo>
                  <a:pt x="355257" y="100330"/>
                </a:lnTo>
                <a:lnTo>
                  <a:pt x="353656" y="101600"/>
                </a:lnTo>
                <a:lnTo>
                  <a:pt x="350850" y="101600"/>
                </a:lnTo>
                <a:lnTo>
                  <a:pt x="349897" y="100330"/>
                </a:lnTo>
                <a:lnTo>
                  <a:pt x="348907" y="100330"/>
                </a:lnTo>
                <a:lnTo>
                  <a:pt x="350951" y="99060"/>
                </a:lnTo>
                <a:lnTo>
                  <a:pt x="353009" y="97790"/>
                </a:lnTo>
                <a:lnTo>
                  <a:pt x="354584" y="97790"/>
                </a:lnTo>
                <a:lnTo>
                  <a:pt x="360565" y="95250"/>
                </a:lnTo>
                <a:lnTo>
                  <a:pt x="359752" y="93980"/>
                </a:lnTo>
                <a:lnTo>
                  <a:pt x="362953" y="91440"/>
                </a:lnTo>
                <a:lnTo>
                  <a:pt x="366153" y="88900"/>
                </a:lnTo>
                <a:lnTo>
                  <a:pt x="368249" y="87630"/>
                </a:lnTo>
                <a:lnTo>
                  <a:pt x="374548" y="83820"/>
                </a:lnTo>
                <a:lnTo>
                  <a:pt x="379717" y="78740"/>
                </a:lnTo>
                <a:lnTo>
                  <a:pt x="413575" y="62979"/>
                </a:lnTo>
                <a:lnTo>
                  <a:pt x="416229" y="63004"/>
                </a:lnTo>
                <a:lnTo>
                  <a:pt x="418020" y="61544"/>
                </a:lnTo>
                <a:lnTo>
                  <a:pt x="456615" y="46990"/>
                </a:lnTo>
                <a:lnTo>
                  <a:pt x="468769" y="44513"/>
                </a:lnTo>
                <a:lnTo>
                  <a:pt x="466712" y="45199"/>
                </a:lnTo>
                <a:lnTo>
                  <a:pt x="463473" y="46164"/>
                </a:lnTo>
                <a:lnTo>
                  <a:pt x="466699" y="45516"/>
                </a:lnTo>
                <a:lnTo>
                  <a:pt x="471716" y="43916"/>
                </a:lnTo>
                <a:lnTo>
                  <a:pt x="478282" y="42570"/>
                </a:lnTo>
                <a:lnTo>
                  <a:pt x="483146" y="41567"/>
                </a:lnTo>
                <a:lnTo>
                  <a:pt x="481177" y="42011"/>
                </a:lnTo>
                <a:lnTo>
                  <a:pt x="478282" y="42570"/>
                </a:lnTo>
                <a:lnTo>
                  <a:pt x="488581" y="40640"/>
                </a:lnTo>
                <a:lnTo>
                  <a:pt x="494474" y="40640"/>
                </a:lnTo>
                <a:lnTo>
                  <a:pt x="502513" y="41033"/>
                </a:lnTo>
                <a:lnTo>
                  <a:pt x="502246" y="40640"/>
                </a:lnTo>
                <a:lnTo>
                  <a:pt x="512889" y="40640"/>
                </a:lnTo>
                <a:lnTo>
                  <a:pt x="514604" y="41910"/>
                </a:lnTo>
                <a:lnTo>
                  <a:pt x="518998" y="41910"/>
                </a:lnTo>
                <a:lnTo>
                  <a:pt x="522998" y="43180"/>
                </a:lnTo>
                <a:lnTo>
                  <a:pt x="527253" y="44450"/>
                </a:lnTo>
                <a:lnTo>
                  <a:pt x="532625" y="46990"/>
                </a:lnTo>
                <a:lnTo>
                  <a:pt x="526554" y="45720"/>
                </a:lnTo>
                <a:lnTo>
                  <a:pt x="518833" y="45720"/>
                </a:lnTo>
                <a:lnTo>
                  <a:pt x="491896" y="45720"/>
                </a:lnTo>
                <a:lnTo>
                  <a:pt x="476643" y="48260"/>
                </a:lnTo>
                <a:lnTo>
                  <a:pt x="459879" y="52070"/>
                </a:lnTo>
                <a:lnTo>
                  <a:pt x="458203" y="50800"/>
                </a:lnTo>
                <a:lnTo>
                  <a:pt x="454875" y="50800"/>
                </a:lnTo>
                <a:lnTo>
                  <a:pt x="447687" y="52070"/>
                </a:lnTo>
                <a:lnTo>
                  <a:pt x="440931" y="54610"/>
                </a:lnTo>
                <a:lnTo>
                  <a:pt x="435102" y="57150"/>
                </a:lnTo>
                <a:lnTo>
                  <a:pt x="430669" y="59690"/>
                </a:lnTo>
                <a:lnTo>
                  <a:pt x="447306" y="55880"/>
                </a:lnTo>
                <a:lnTo>
                  <a:pt x="441134" y="58420"/>
                </a:lnTo>
                <a:lnTo>
                  <a:pt x="434784" y="60960"/>
                </a:lnTo>
                <a:lnTo>
                  <a:pt x="428218" y="64770"/>
                </a:lnTo>
                <a:lnTo>
                  <a:pt x="421411" y="67310"/>
                </a:lnTo>
                <a:lnTo>
                  <a:pt x="414553" y="71120"/>
                </a:lnTo>
                <a:lnTo>
                  <a:pt x="407466" y="74930"/>
                </a:lnTo>
                <a:lnTo>
                  <a:pt x="392976" y="82550"/>
                </a:lnTo>
                <a:lnTo>
                  <a:pt x="398030" y="80010"/>
                </a:lnTo>
                <a:lnTo>
                  <a:pt x="400697" y="80010"/>
                </a:lnTo>
                <a:lnTo>
                  <a:pt x="404342" y="77470"/>
                </a:lnTo>
                <a:lnTo>
                  <a:pt x="412369" y="76200"/>
                </a:lnTo>
                <a:lnTo>
                  <a:pt x="410603" y="74930"/>
                </a:lnTo>
                <a:lnTo>
                  <a:pt x="414147" y="73660"/>
                </a:lnTo>
                <a:lnTo>
                  <a:pt x="421182" y="69850"/>
                </a:lnTo>
                <a:lnTo>
                  <a:pt x="429869" y="66040"/>
                </a:lnTo>
                <a:lnTo>
                  <a:pt x="438226" y="62230"/>
                </a:lnTo>
                <a:lnTo>
                  <a:pt x="444360" y="59690"/>
                </a:lnTo>
                <a:lnTo>
                  <a:pt x="442074" y="59690"/>
                </a:lnTo>
                <a:lnTo>
                  <a:pt x="453110" y="57150"/>
                </a:lnTo>
                <a:lnTo>
                  <a:pt x="458317" y="55880"/>
                </a:lnTo>
                <a:lnTo>
                  <a:pt x="463524" y="54610"/>
                </a:lnTo>
                <a:lnTo>
                  <a:pt x="474675" y="53340"/>
                </a:lnTo>
                <a:lnTo>
                  <a:pt x="487921" y="52070"/>
                </a:lnTo>
                <a:lnTo>
                  <a:pt x="485838" y="52070"/>
                </a:lnTo>
                <a:lnTo>
                  <a:pt x="486295" y="50800"/>
                </a:lnTo>
                <a:lnTo>
                  <a:pt x="486727" y="50800"/>
                </a:lnTo>
                <a:lnTo>
                  <a:pt x="489508" y="49530"/>
                </a:lnTo>
                <a:lnTo>
                  <a:pt x="497814" y="50800"/>
                </a:lnTo>
                <a:lnTo>
                  <a:pt x="498144" y="50228"/>
                </a:lnTo>
                <a:lnTo>
                  <a:pt x="504024" y="49758"/>
                </a:lnTo>
                <a:lnTo>
                  <a:pt x="498411" y="49771"/>
                </a:lnTo>
                <a:lnTo>
                  <a:pt x="498563" y="49530"/>
                </a:lnTo>
                <a:lnTo>
                  <a:pt x="494068" y="49530"/>
                </a:lnTo>
                <a:lnTo>
                  <a:pt x="492709" y="48260"/>
                </a:lnTo>
                <a:lnTo>
                  <a:pt x="496849" y="46990"/>
                </a:lnTo>
                <a:lnTo>
                  <a:pt x="505891" y="46990"/>
                </a:lnTo>
                <a:lnTo>
                  <a:pt x="514667" y="48260"/>
                </a:lnTo>
                <a:lnTo>
                  <a:pt x="519087" y="48260"/>
                </a:lnTo>
                <a:lnTo>
                  <a:pt x="536740" y="55880"/>
                </a:lnTo>
                <a:lnTo>
                  <a:pt x="535495" y="55880"/>
                </a:lnTo>
                <a:lnTo>
                  <a:pt x="540804" y="59690"/>
                </a:lnTo>
                <a:lnTo>
                  <a:pt x="550341" y="76200"/>
                </a:lnTo>
                <a:lnTo>
                  <a:pt x="547420" y="73660"/>
                </a:lnTo>
                <a:lnTo>
                  <a:pt x="548208" y="74930"/>
                </a:lnTo>
                <a:lnTo>
                  <a:pt x="549605" y="77470"/>
                </a:lnTo>
                <a:lnTo>
                  <a:pt x="551916" y="81280"/>
                </a:lnTo>
                <a:lnTo>
                  <a:pt x="553529" y="86360"/>
                </a:lnTo>
                <a:lnTo>
                  <a:pt x="555828" y="96520"/>
                </a:lnTo>
                <a:lnTo>
                  <a:pt x="557047" y="106680"/>
                </a:lnTo>
                <a:lnTo>
                  <a:pt x="557301" y="113030"/>
                </a:lnTo>
                <a:lnTo>
                  <a:pt x="557364" y="120650"/>
                </a:lnTo>
                <a:lnTo>
                  <a:pt x="557250" y="125730"/>
                </a:lnTo>
                <a:lnTo>
                  <a:pt x="555447" y="140970"/>
                </a:lnTo>
                <a:lnTo>
                  <a:pt x="554939" y="144780"/>
                </a:lnTo>
                <a:lnTo>
                  <a:pt x="555104" y="142240"/>
                </a:lnTo>
                <a:lnTo>
                  <a:pt x="553250" y="149860"/>
                </a:lnTo>
                <a:lnTo>
                  <a:pt x="551002" y="158750"/>
                </a:lnTo>
                <a:lnTo>
                  <a:pt x="548386" y="167640"/>
                </a:lnTo>
                <a:lnTo>
                  <a:pt x="545401" y="175260"/>
                </a:lnTo>
                <a:lnTo>
                  <a:pt x="544855" y="175260"/>
                </a:lnTo>
                <a:lnTo>
                  <a:pt x="534441" y="200660"/>
                </a:lnTo>
                <a:lnTo>
                  <a:pt x="522655" y="224790"/>
                </a:lnTo>
                <a:lnTo>
                  <a:pt x="508660" y="250190"/>
                </a:lnTo>
                <a:lnTo>
                  <a:pt x="491604" y="274320"/>
                </a:lnTo>
                <a:lnTo>
                  <a:pt x="486791" y="283210"/>
                </a:lnTo>
                <a:lnTo>
                  <a:pt x="481355" y="290830"/>
                </a:lnTo>
                <a:lnTo>
                  <a:pt x="474751" y="300990"/>
                </a:lnTo>
                <a:lnTo>
                  <a:pt x="466458" y="311150"/>
                </a:lnTo>
                <a:lnTo>
                  <a:pt x="462889" y="313690"/>
                </a:lnTo>
                <a:lnTo>
                  <a:pt x="454482" y="323850"/>
                </a:lnTo>
                <a:lnTo>
                  <a:pt x="454240" y="324142"/>
                </a:lnTo>
                <a:lnTo>
                  <a:pt x="454240" y="392430"/>
                </a:lnTo>
                <a:lnTo>
                  <a:pt x="452348" y="394970"/>
                </a:lnTo>
                <a:lnTo>
                  <a:pt x="450507" y="398780"/>
                </a:lnTo>
                <a:lnTo>
                  <a:pt x="446570" y="401320"/>
                </a:lnTo>
                <a:lnTo>
                  <a:pt x="454240" y="392430"/>
                </a:lnTo>
                <a:lnTo>
                  <a:pt x="454240" y="324142"/>
                </a:lnTo>
                <a:lnTo>
                  <a:pt x="448576" y="330822"/>
                </a:lnTo>
                <a:lnTo>
                  <a:pt x="448576" y="349250"/>
                </a:lnTo>
                <a:lnTo>
                  <a:pt x="443953" y="354330"/>
                </a:lnTo>
                <a:lnTo>
                  <a:pt x="439280" y="360680"/>
                </a:lnTo>
                <a:lnTo>
                  <a:pt x="434403" y="365760"/>
                </a:lnTo>
                <a:lnTo>
                  <a:pt x="437845" y="360680"/>
                </a:lnTo>
                <a:lnTo>
                  <a:pt x="441756" y="355600"/>
                </a:lnTo>
                <a:lnTo>
                  <a:pt x="445300" y="350520"/>
                </a:lnTo>
                <a:lnTo>
                  <a:pt x="445185" y="351790"/>
                </a:lnTo>
                <a:lnTo>
                  <a:pt x="447001" y="350520"/>
                </a:lnTo>
                <a:lnTo>
                  <a:pt x="448576" y="349250"/>
                </a:lnTo>
                <a:lnTo>
                  <a:pt x="448576" y="330822"/>
                </a:lnTo>
                <a:lnTo>
                  <a:pt x="435089" y="346710"/>
                </a:lnTo>
                <a:lnTo>
                  <a:pt x="429844" y="354330"/>
                </a:lnTo>
                <a:lnTo>
                  <a:pt x="415886" y="367030"/>
                </a:lnTo>
                <a:lnTo>
                  <a:pt x="396913" y="387350"/>
                </a:lnTo>
                <a:lnTo>
                  <a:pt x="378688" y="408000"/>
                </a:lnTo>
                <a:lnTo>
                  <a:pt x="378688" y="425450"/>
                </a:lnTo>
                <a:lnTo>
                  <a:pt x="358825" y="445770"/>
                </a:lnTo>
                <a:lnTo>
                  <a:pt x="356374" y="443230"/>
                </a:lnTo>
                <a:lnTo>
                  <a:pt x="356069" y="448310"/>
                </a:lnTo>
                <a:lnTo>
                  <a:pt x="351040" y="453390"/>
                </a:lnTo>
                <a:lnTo>
                  <a:pt x="346011" y="457200"/>
                </a:lnTo>
                <a:lnTo>
                  <a:pt x="335940" y="467360"/>
                </a:lnTo>
                <a:lnTo>
                  <a:pt x="334340" y="464820"/>
                </a:lnTo>
                <a:lnTo>
                  <a:pt x="334124" y="462280"/>
                </a:lnTo>
                <a:lnTo>
                  <a:pt x="336067" y="459740"/>
                </a:lnTo>
                <a:lnTo>
                  <a:pt x="367093" y="434340"/>
                </a:lnTo>
                <a:lnTo>
                  <a:pt x="376174" y="426720"/>
                </a:lnTo>
                <a:lnTo>
                  <a:pt x="377380" y="426720"/>
                </a:lnTo>
                <a:lnTo>
                  <a:pt x="378155" y="425450"/>
                </a:lnTo>
                <a:lnTo>
                  <a:pt x="378688" y="425450"/>
                </a:lnTo>
                <a:lnTo>
                  <a:pt x="378688" y="408000"/>
                </a:lnTo>
                <a:lnTo>
                  <a:pt x="376732" y="410210"/>
                </a:lnTo>
                <a:lnTo>
                  <a:pt x="359156" y="426720"/>
                </a:lnTo>
                <a:lnTo>
                  <a:pt x="359854" y="429260"/>
                </a:lnTo>
                <a:lnTo>
                  <a:pt x="317258" y="471170"/>
                </a:lnTo>
                <a:lnTo>
                  <a:pt x="319519" y="471170"/>
                </a:lnTo>
                <a:lnTo>
                  <a:pt x="307086" y="482600"/>
                </a:lnTo>
                <a:lnTo>
                  <a:pt x="291439" y="495300"/>
                </a:lnTo>
                <a:lnTo>
                  <a:pt x="273723" y="509270"/>
                </a:lnTo>
                <a:lnTo>
                  <a:pt x="265468" y="515467"/>
                </a:lnTo>
                <a:lnTo>
                  <a:pt x="267500" y="514350"/>
                </a:lnTo>
                <a:lnTo>
                  <a:pt x="263855" y="516674"/>
                </a:lnTo>
                <a:lnTo>
                  <a:pt x="255092" y="523240"/>
                </a:lnTo>
                <a:lnTo>
                  <a:pt x="256362" y="521970"/>
                </a:lnTo>
                <a:lnTo>
                  <a:pt x="260007" y="519125"/>
                </a:lnTo>
                <a:lnTo>
                  <a:pt x="255600" y="521970"/>
                </a:lnTo>
                <a:lnTo>
                  <a:pt x="252349" y="524230"/>
                </a:lnTo>
                <a:lnTo>
                  <a:pt x="252349" y="529590"/>
                </a:lnTo>
                <a:lnTo>
                  <a:pt x="247751" y="534670"/>
                </a:lnTo>
                <a:lnTo>
                  <a:pt x="246443" y="535940"/>
                </a:lnTo>
                <a:lnTo>
                  <a:pt x="244741" y="538480"/>
                </a:lnTo>
                <a:lnTo>
                  <a:pt x="239471" y="543560"/>
                </a:lnTo>
                <a:lnTo>
                  <a:pt x="235407" y="547370"/>
                </a:lnTo>
                <a:lnTo>
                  <a:pt x="230479" y="552450"/>
                </a:lnTo>
                <a:lnTo>
                  <a:pt x="219240" y="560070"/>
                </a:lnTo>
                <a:lnTo>
                  <a:pt x="222084" y="546100"/>
                </a:lnTo>
                <a:lnTo>
                  <a:pt x="224917" y="532130"/>
                </a:lnTo>
                <a:lnTo>
                  <a:pt x="225107" y="537210"/>
                </a:lnTo>
                <a:lnTo>
                  <a:pt x="226021" y="549910"/>
                </a:lnTo>
                <a:lnTo>
                  <a:pt x="226733" y="549910"/>
                </a:lnTo>
                <a:lnTo>
                  <a:pt x="234467" y="542290"/>
                </a:lnTo>
                <a:lnTo>
                  <a:pt x="237185" y="542290"/>
                </a:lnTo>
                <a:lnTo>
                  <a:pt x="240220" y="539750"/>
                </a:lnTo>
                <a:lnTo>
                  <a:pt x="252349" y="529590"/>
                </a:lnTo>
                <a:lnTo>
                  <a:pt x="252349" y="524230"/>
                </a:lnTo>
                <a:lnTo>
                  <a:pt x="244627" y="529590"/>
                </a:lnTo>
                <a:lnTo>
                  <a:pt x="241998" y="532130"/>
                </a:lnTo>
                <a:lnTo>
                  <a:pt x="239229" y="534670"/>
                </a:lnTo>
                <a:lnTo>
                  <a:pt x="232664" y="539750"/>
                </a:lnTo>
                <a:lnTo>
                  <a:pt x="232346" y="539750"/>
                </a:lnTo>
                <a:lnTo>
                  <a:pt x="232613" y="535940"/>
                </a:lnTo>
                <a:lnTo>
                  <a:pt x="232829" y="534670"/>
                </a:lnTo>
                <a:lnTo>
                  <a:pt x="233159" y="532130"/>
                </a:lnTo>
                <a:lnTo>
                  <a:pt x="233489" y="529590"/>
                </a:lnTo>
                <a:lnTo>
                  <a:pt x="233921" y="528320"/>
                </a:lnTo>
                <a:lnTo>
                  <a:pt x="234467" y="525780"/>
                </a:lnTo>
                <a:lnTo>
                  <a:pt x="237197" y="515620"/>
                </a:lnTo>
                <a:lnTo>
                  <a:pt x="238239" y="506730"/>
                </a:lnTo>
                <a:lnTo>
                  <a:pt x="239674" y="500380"/>
                </a:lnTo>
                <a:lnTo>
                  <a:pt x="241287" y="495300"/>
                </a:lnTo>
                <a:lnTo>
                  <a:pt x="240957" y="496570"/>
                </a:lnTo>
                <a:lnTo>
                  <a:pt x="241312" y="495300"/>
                </a:lnTo>
                <a:lnTo>
                  <a:pt x="242392" y="491490"/>
                </a:lnTo>
                <a:lnTo>
                  <a:pt x="244932" y="482600"/>
                </a:lnTo>
                <a:lnTo>
                  <a:pt x="243801" y="485140"/>
                </a:lnTo>
                <a:lnTo>
                  <a:pt x="242785" y="488950"/>
                </a:lnTo>
                <a:lnTo>
                  <a:pt x="242036" y="491490"/>
                </a:lnTo>
                <a:lnTo>
                  <a:pt x="242290" y="490220"/>
                </a:lnTo>
                <a:lnTo>
                  <a:pt x="243052" y="486410"/>
                </a:lnTo>
                <a:lnTo>
                  <a:pt x="244195" y="480060"/>
                </a:lnTo>
                <a:lnTo>
                  <a:pt x="245389" y="472440"/>
                </a:lnTo>
                <a:lnTo>
                  <a:pt x="246545" y="466090"/>
                </a:lnTo>
                <a:lnTo>
                  <a:pt x="249250" y="462280"/>
                </a:lnTo>
                <a:lnTo>
                  <a:pt x="249656" y="459740"/>
                </a:lnTo>
                <a:lnTo>
                  <a:pt x="250405" y="457200"/>
                </a:lnTo>
                <a:lnTo>
                  <a:pt x="252260" y="450850"/>
                </a:lnTo>
                <a:lnTo>
                  <a:pt x="250304" y="452120"/>
                </a:lnTo>
                <a:lnTo>
                  <a:pt x="247865" y="457200"/>
                </a:lnTo>
                <a:lnTo>
                  <a:pt x="248539" y="452120"/>
                </a:lnTo>
                <a:lnTo>
                  <a:pt x="249059" y="447040"/>
                </a:lnTo>
                <a:lnTo>
                  <a:pt x="249313" y="443230"/>
                </a:lnTo>
                <a:lnTo>
                  <a:pt x="251993" y="436841"/>
                </a:lnTo>
                <a:lnTo>
                  <a:pt x="253339" y="429260"/>
                </a:lnTo>
                <a:lnTo>
                  <a:pt x="187045" y="429260"/>
                </a:lnTo>
                <a:lnTo>
                  <a:pt x="186626" y="429260"/>
                </a:lnTo>
                <a:lnTo>
                  <a:pt x="185699" y="439420"/>
                </a:lnTo>
                <a:lnTo>
                  <a:pt x="184315" y="445770"/>
                </a:lnTo>
                <a:lnTo>
                  <a:pt x="183680" y="450850"/>
                </a:lnTo>
                <a:lnTo>
                  <a:pt x="182994" y="455930"/>
                </a:lnTo>
                <a:lnTo>
                  <a:pt x="183261" y="458470"/>
                </a:lnTo>
                <a:lnTo>
                  <a:pt x="184277" y="471170"/>
                </a:lnTo>
                <a:lnTo>
                  <a:pt x="184696" y="478790"/>
                </a:lnTo>
                <a:lnTo>
                  <a:pt x="184886" y="492760"/>
                </a:lnTo>
                <a:lnTo>
                  <a:pt x="186664" y="490220"/>
                </a:lnTo>
                <a:lnTo>
                  <a:pt x="188861" y="492760"/>
                </a:lnTo>
                <a:lnTo>
                  <a:pt x="188760" y="501650"/>
                </a:lnTo>
                <a:lnTo>
                  <a:pt x="187274" y="516890"/>
                </a:lnTo>
                <a:lnTo>
                  <a:pt x="186448" y="524510"/>
                </a:lnTo>
                <a:lnTo>
                  <a:pt x="185127" y="534670"/>
                </a:lnTo>
                <a:lnTo>
                  <a:pt x="183857" y="544830"/>
                </a:lnTo>
                <a:lnTo>
                  <a:pt x="182918" y="554990"/>
                </a:lnTo>
                <a:lnTo>
                  <a:pt x="185089" y="546100"/>
                </a:lnTo>
                <a:lnTo>
                  <a:pt x="184581" y="551180"/>
                </a:lnTo>
                <a:lnTo>
                  <a:pt x="183286" y="557530"/>
                </a:lnTo>
                <a:lnTo>
                  <a:pt x="181381" y="565150"/>
                </a:lnTo>
                <a:lnTo>
                  <a:pt x="179057" y="571500"/>
                </a:lnTo>
                <a:lnTo>
                  <a:pt x="177838" y="575310"/>
                </a:lnTo>
                <a:lnTo>
                  <a:pt x="176885" y="576580"/>
                </a:lnTo>
                <a:lnTo>
                  <a:pt x="176504" y="577850"/>
                </a:lnTo>
                <a:lnTo>
                  <a:pt x="175856" y="577850"/>
                </a:lnTo>
                <a:lnTo>
                  <a:pt x="173951" y="579120"/>
                </a:lnTo>
                <a:lnTo>
                  <a:pt x="172377" y="579120"/>
                </a:lnTo>
                <a:lnTo>
                  <a:pt x="167754" y="581660"/>
                </a:lnTo>
                <a:lnTo>
                  <a:pt x="166103" y="581660"/>
                </a:lnTo>
                <a:lnTo>
                  <a:pt x="164630" y="582930"/>
                </a:lnTo>
                <a:lnTo>
                  <a:pt x="161925" y="584200"/>
                </a:lnTo>
                <a:lnTo>
                  <a:pt x="167513" y="579856"/>
                </a:lnTo>
                <a:lnTo>
                  <a:pt x="163830" y="581660"/>
                </a:lnTo>
                <a:lnTo>
                  <a:pt x="160286" y="582930"/>
                </a:lnTo>
                <a:lnTo>
                  <a:pt x="157441" y="585470"/>
                </a:lnTo>
                <a:lnTo>
                  <a:pt x="154470" y="586740"/>
                </a:lnTo>
                <a:lnTo>
                  <a:pt x="154825" y="588010"/>
                </a:lnTo>
                <a:lnTo>
                  <a:pt x="155397" y="588010"/>
                </a:lnTo>
                <a:lnTo>
                  <a:pt x="153517" y="590550"/>
                </a:lnTo>
                <a:lnTo>
                  <a:pt x="152425" y="590550"/>
                </a:lnTo>
                <a:lnTo>
                  <a:pt x="149923" y="593090"/>
                </a:lnTo>
                <a:lnTo>
                  <a:pt x="147828" y="595630"/>
                </a:lnTo>
                <a:lnTo>
                  <a:pt x="144399" y="598170"/>
                </a:lnTo>
                <a:lnTo>
                  <a:pt x="143129" y="601980"/>
                </a:lnTo>
                <a:lnTo>
                  <a:pt x="141020" y="607060"/>
                </a:lnTo>
                <a:lnTo>
                  <a:pt x="141122" y="603250"/>
                </a:lnTo>
                <a:lnTo>
                  <a:pt x="140081" y="603250"/>
                </a:lnTo>
                <a:lnTo>
                  <a:pt x="139090" y="604520"/>
                </a:lnTo>
                <a:lnTo>
                  <a:pt x="139077" y="609600"/>
                </a:lnTo>
                <a:lnTo>
                  <a:pt x="139509" y="612140"/>
                </a:lnTo>
                <a:lnTo>
                  <a:pt x="141605" y="617220"/>
                </a:lnTo>
                <a:lnTo>
                  <a:pt x="142913" y="621030"/>
                </a:lnTo>
                <a:lnTo>
                  <a:pt x="149313" y="624840"/>
                </a:lnTo>
                <a:lnTo>
                  <a:pt x="150812" y="626110"/>
                </a:lnTo>
                <a:lnTo>
                  <a:pt x="155244" y="626110"/>
                </a:lnTo>
                <a:lnTo>
                  <a:pt x="157416" y="627380"/>
                </a:lnTo>
                <a:lnTo>
                  <a:pt x="160591" y="626110"/>
                </a:lnTo>
                <a:lnTo>
                  <a:pt x="161201" y="626110"/>
                </a:lnTo>
                <a:lnTo>
                  <a:pt x="165074" y="622300"/>
                </a:lnTo>
                <a:lnTo>
                  <a:pt x="166166" y="622300"/>
                </a:lnTo>
                <a:lnTo>
                  <a:pt x="168363" y="619760"/>
                </a:lnTo>
                <a:lnTo>
                  <a:pt x="167792" y="622300"/>
                </a:lnTo>
                <a:lnTo>
                  <a:pt x="167830" y="624840"/>
                </a:lnTo>
                <a:lnTo>
                  <a:pt x="167728" y="627380"/>
                </a:lnTo>
                <a:lnTo>
                  <a:pt x="167271" y="631190"/>
                </a:lnTo>
                <a:lnTo>
                  <a:pt x="166573" y="635000"/>
                </a:lnTo>
                <a:lnTo>
                  <a:pt x="165569" y="641350"/>
                </a:lnTo>
                <a:lnTo>
                  <a:pt x="164884" y="643890"/>
                </a:lnTo>
                <a:lnTo>
                  <a:pt x="164109" y="647700"/>
                </a:lnTo>
                <a:lnTo>
                  <a:pt x="163283" y="651510"/>
                </a:lnTo>
                <a:lnTo>
                  <a:pt x="167144" y="640080"/>
                </a:lnTo>
                <a:lnTo>
                  <a:pt x="165849" y="652780"/>
                </a:lnTo>
                <a:lnTo>
                  <a:pt x="162826" y="669290"/>
                </a:lnTo>
                <a:lnTo>
                  <a:pt x="158978" y="688340"/>
                </a:lnTo>
                <a:lnTo>
                  <a:pt x="155854" y="707390"/>
                </a:lnTo>
                <a:lnTo>
                  <a:pt x="154990" y="723900"/>
                </a:lnTo>
                <a:lnTo>
                  <a:pt x="154406" y="726440"/>
                </a:lnTo>
                <a:lnTo>
                  <a:pt x="154012" y="726440"/>
                </a:lnTo>
                <a:lnTo>
                  <a:pt x="153746" y="727710"/>
                </a:lnTo>
                <a:lnTo>
                  <a:pt x="152628" y="741680"/>
                </a:lnTo>
                <a:lnTo>
                  <a:pt x="151409" y="758190"/>
                </a:lnTo>
                <a:lnTo>
                  <a:pt x="150723" y="773430"/>
                </a:lnTo>
                <a:lnTo>
                  <a:pt x="150698" y="775970"/>
                </a:lnTo>
                <a:lnTo>
                  <a:pt x="150939" y="786130"/>
                </a:lnTo>
                <a:lnTo>
                  <a:pt x="149047" y="791210"/>
                </a:lnTo>
                <a:lnTo>
                  <a:pt x="147789" y="800100"/>
                </a:lnTo>
                <a:lnTo>
                  <a:pt x="147154" y="810260"/>
                </a:lnTo>
                <a:lnTo>
                  <a:pt x="147116" y="824230"/>
                </a:lnTo>
                <a:lnTo>
                  <a:pt x="147243" y="830580"/>
                </a:lnTo>
                <a:lnTo>
                  <a:pt x="147764" y="839470"/>
                </a:lnTo>
                <a:lnTo>
                  <a:pt x="148818" y="848360"/>
                </a:lnTo>
                <a:lnTo>
                  <a:pt x="149161" y="852170"/>
                </a:lnTo>
                <a:lnTo>
                  <a:pt x="150050" y="855980"/>
                </a:lnTo>
                <a:lnTo>
                  <a:pt x="150545" y="859790"/>
                </a:lnTo>
                <a:lnTo>
                  <a:pt x="151688" y="863600"/>
                </a:lnTo>
                <a:lnTo>
                  <a:pt x="152450" y="868680"/>
                </a:lnTo>
                <a:lnTo>
                  <a:pt x="153682" y="871220"/>
                </a:lnTo>
                <a:lnTo>
                  <a:pt x="155587" y="875030"/>
                </a:lnTo>
                <a:lnTo>
                  <a:pt x="156565" y="878840"/>
                </a:lnTo>
                <a:lnTo>
                  <a:pt x="159270" y="880110"/>
                </a:lnTo>
                <a:lnTo>
                  <a:pt x="161404" y="880110"/>
                </a:lnTo>
                <a:lnTo>
                  <a:pt x="162598" y="881380"/>
                </a:lnTo>
                <a:lnTo>
                  <a:pt x="167424" y="881380"/>
                </a:lnTo>
                <a:lnTo>
                  <a:pt x="173215" y="880110"/>
                </a:lnTo>
                <a:lnTo>
                  <a:pt x="178435" y="878840"/>
                </a:lnTo>
                <a:lnTo>
                  <a:pt x="182638" y="877570"/>
                </a:lnTo>
                <a:lnTo>
                  <a:pt x="186016" y="875030"/>
                </a:lnTo>
                <a:lnTo>
                  <a:pt x="197256" y="871220"/>
                </a:lnTo>
                <a:lnTo>
                  <a:pt x="200952" y="868680"/>
                </a:lnTo>
                <a:lnTo>
                  <a:pt x="204457" y="867410"/>
                </a:lnTo>
                <a:lnTo>
                  <a:pt x="209219" y="863600"/>
                </a:lnTo>
                <a:lnTo>
                  <a:pt x="211899" y="859790"/>
                </a:lnTo>
                <a:lnTo>
                  <a:pt x="211391" y="861060"/>
                </a:lnTo>
                <a:lnTo>
                  <a:pt x="212407" y="859790"/>
                </a:lnTo>
                <a:lnTo>
                  <a:pt x="218528" y="852170"/>
                </a:lnTo>
                <a:lnTo>
                  <a:pt x="223177" y="844550"/>
                </a:lnTo>
                <a:lnTo>
                  <a:pt x="226237" y="836930"/>
                </a:lnTo>
                <a:lnTo>
                  <a:pt x="228638" y="830580"/>
                </a:lnTo>
                <a:lnTo>
                  <a:pt x="231711" y="824230"/>
                </a:lnTo>
                <a:lnTo>
                  <a:pt x="232448" y="817880"/>
                </a:lnTo>
                <a:lnTo>
                  <a:pt x="233603" y="812800"/>
                </a:lnTo>
                <a:lnTo>
                  <a:pt x="236334" y="806450"/>
                </a:lnTo>
                <a:lnTo>
                  <a:pt x="235178" y="811530"/>
                </a:lnTo>
                <a:lnTo>
                  <a:pt x="235280" y="812800"/>
                </a:lnTo>
                <a:lnTo>
                  <a:pt x="237604" y="806450"/>
                </a:lnTo>
                <a:lnTo>
                  <a:pt x="238074" y="805180"/>
                </a:lnTo>
                <a:lnTo>
                  <a:pt x="239915" y="798830"/>
                </a:lnTo>
                <a:lnTo>
                  <a:pt x="240284" y="797560"/>
                </a:lnTo>
                <a:lnTo>
                  <a:pt x="241198" y="795020"/>
                </a:lnTo>
                <a:lnTo>
                  <a:pt x="206946" y="795020"/>
                </a:lnTo>
                <a:lnTo>
                  <a:pt x="206476" y="795020"/>
                </a:lnTo>
                <a:lnTo>
                  <a:pt x="204381" y="797560"/>
                </a:lnTo>
                <a:lnTo>
                  <a:pt x="201269" y="798830"/>
                </a:lnTo>
                <a:lnTo>
                  <a:pt x="197853" y="798830"/>
                </a:lnTo>
                <a:lnTo>
                  <a:pt x="197027" y="797560"/>
                </a:lnTo>
                <a:lnTo>
                  <a:pt x="196151" y="796290"/>
                </a:lnTo>
                <a:lnTo>
                  <a:pt x="195859" y="793826"/>
                </a:lnTo>
                <a:lnTo>
                  <a:pt x="195757" y="792480"/>
                </a:lnTo>
                <a:lnTo>
                  <a:pt x="195592" y="788670"/>
                </a:lnTo>
                <a:lnTo>
                  <a:pt x="195821" y="787400"/>
                </a:lnTo>
                <a:lnTo>
                  <a:pt x="196291" y="779780"/>
                </a:lnTo>
                <a:lnTo>
                  <a:pt x="196799" y="773430"/>
                </a:lnTo>
                <a:lnTo>
                  <a:pt x="197472" y="767080"/>
                </a:lnTo>
                <a:lnTo>
                  <a:pt x="198170" y="760730"/>
                </a:lnTo>
                <a:lnTo>
                  <a:pt x="200253" y="744220"/>
                </a:lnTo>
                <a:lnTo>
                  <a:pt x="201853" y="727710"/>
                </a:lnTo>
                <a:lnTo>
                  <a:pt x="202387" y="717550"/>
                </a:lnTo>
                <a:lnTo>
                  <a:pt x="202323" y="715010"/>
                </a:lnTo>
                <a:lnTo>
                  <a:pt x="201561" y="707390"/>
                </a:lnTo>
                <a:lnTo>
                  <a:pt x="202882" y="692150"/>
                </a:lnTo>
                <a:lnTo>
                  <a:pt x="204317" y="675640"/>
                </a:lnTo>
                <a:lnTo>
                  <a:pt x="201155" y="692150"/>
                </a:lnTo>
                <a:lnTo>
                  <a:pt x="200304" y="689610"/>
                </a:lnTo>
                <a:lnTo>
                  <a:pt x="200113" y="685800"/>
                </a:lnTo>
                <a:lnTo>
                  <a:pt x="199986" y="683260"/>
                </a:lnTo>
                <a:lnTo>
                  <a:pt x="198450" y="685800"/>
                </a:lnTo>
                <a:lnTo>
                  <a:pt x="200558" y="673100"/>
                </a:lnTo>
                <a:lnTo>
                  <a:pt x="203098" y="661670"/>
                </a:lnTo>
                <a:lnTo>
                  <a:pt x="204787" y="657860"/>
                </a:lnTo>
                <a:lnTo>
                  <a:pt x="204266" y="664210"/>
                </a:lnTo>
                <a:lnTo>
                  <a:pt x="203428" y="668020"/>
                </a:lnTo>
                <a:lnTo>
                  <a:pt x="205981" y="662940"/>
                </a:lnTo>
                <a:lnTo>
                  <a:pt x="206946" y="657860"/>
                </a:lnTo>
                <a:lnTo>
                  <a:pt x="210362" y="640080"/>
                </a:lnTo>
                <a:lnTo>
                  <a:pt x="212801" y="627380"/>
                </a:lnTo>
                <a:lnTo>
                  <a:pt x="215366" y="619760"/>
                </a:lnTo>
                <a:lnTo>
                  <a:pt x="217639" y="607060"/>
                </a:lnTo>
                <a:lnTo>
                  <a:pt x="220599" y="590550"/>
                </a:lnTo>
                <a:lnTo>
                  <a:pt x="221005" y="588010"/>
                </a:lnTo>
                <a:lnTo>
                  <a:pt x="221043" y="586740"/>
                </a:lnTo>
                <a:lnTo>
                  <a:pt x="222021" y="586740"/>
                </a:lnTo>
                <a:lnTo>
                  <a:pt x="225806" y="584200"/>
                </a:lnTo>
                <a:lnTo>
                  <a:pt x="239026" y="575310"/>
                </a:lnTo>
                <a:lnTo>
                  <a:pt x="251396" y="566420"/>
                </a:lnTo>
                <a:lnTo>
                  <a:pt x="261620" y="560070"/>
                </a:lnTo>
                <a:lnTo>
                  <a:pt x="263664" y="558800"/>
                </a:lnTo>
                <a:lnTo>
                  <a:pt x="287807" y="541020"/>
                </a:lnTo>
                <a:lnTo>
                  <a:pt x="304152" y="529590"/>
                </a:lnTo>
                <a:lnTo>
                  <a:pt x="356831" y="487680"/>
                </a:lnTo>
                <a:lnTo>
                  <a:pt x="375361" y="472440"/>
                </a:lnTo>
                <a:lnTo>
                  <a:pt x="378460" y="469900"/>
                </a:lnTo>
                <a:lnTo>
                  <a:pt x="369989" y="472440"/>
                </a:lnTo>
                <a:lnTo>
                  <a:pt x="376072" y="467360"/>
                </a:lnTo>
                <a:lnTo>
                  <a:pt x="389750" y="455930"/>
                </a:lnTo>
                <a:lnTo>
                  <a:pt x="393166" y="453390"/>
                </a:lnTo>
                <a:lnTo>
                  <a:pt x="394284" y="453390"/>
                </a:lnTo>
                <a:lnTo>
                  <a:pt x="391718" y="455930"/>
                </a:lnTo>
                <a:lnTo>
                  <a:pt x="384124" y="463550"/>
                </a:lnTo>
                <a:lnTo>
                  <a:pt x="391223" y="457200"/>
                </a:lnTo>
                <a:lnTo>
                  <a:pt x="395566" y="453390"/>
                </a:lnTo>
                <a:lnTo>
                  <a:pt x="398462" y="450850"/>
                </a:lnTo>
                <a:lnTo>
                  <a:pt x="402209" y="445770"/>
                </a:lnTo>
                <a:lnTo>
                  <a:pt x="404075" y="443230"/>
                </a:lnTo>
                <a:lnTo>
                  <a:pt x="406323" y="440690"/>
                </a:lnTo>
                <a:lnTo>
                  <a:pt x="416725" y="431800"/>
                </a:lnTo>
                <a:lnTo>
                  <a:pt x="413588" y="436880"/>
                </a:lnTo>
                <a:lnTo>
                  <a:pt x="408647" y="442468"/>
                </a:lnTo>
                <a:lnTo>
                  <a:pt x="414693" y="436841"/>
                </a:lnTo>
                <a:lnTo>
                  <a:pt x="418604" y="431800"/>
                </a:lnTo>
                <a:lnTo>
                  <a:pt x="419582" y="430530"/>
                </a:lnTo>
                <a:lnTo>
                  <a:pt x="423722" y="425450"/>
                </a:lnTo>
                <a:lnTo>
                  <a:pt x="429323" y="419100"/>
                </a:lnTo>
                <a:lnTo>
                  <a:pt x="438658" y="408940"/>
                </a:lnTo>
                <a:lnTo>
                  <a:pt x="444068" y="403860"/>
                </a:lnTo>
                <a:lnTo>
                  <a:pt x="446201" y="402590"/>
                </a:lnTo>
                <a:lnTo>
                  <a:pt x="447141" y="402590"/>
                </a:lnTo>
                <a:lnTo>
                  <a:pt x="448983" y="401320"/>
                </a:lnTo>
                <a:lnTo>
                  <a:pt x="449122" y="401320"/>
                </a:lnTo>
                <a:lnTo>
                  <a:pt x="450481" y="400050"/>
                </a:lnTo>
                <a:lnTo>
                  <a:pt x="457250" y="392430"/>
                </a:lnTo>
                <a:lnTo>
                  <a:pt x="466318" y="382270"/>
                </a:lnTo>
                <a:lnTo>
                  <a:pt x="469671" y="378460"/>
                </a:lnTo>
                <a:lnTo>
                  <a:pt x="471919" y="375920"/>
                </a:lnTo>
                <a:lnTo>
                  <a:pt x="477443" y="369570"/>
                </a:lnTo>
                <a:lnTo>
                  <a:pt x="473976" y="373380"/>
                </a:lnTo>
                <a:lnTo>
                  <a:pt x="470471" y="375920"/>
                </a:lnTo>
                <a:lnTo>
                  <a:pt x="466915" y="378460"/>
                </a:lnTo>
                <a:lnTo>
                  <a:pt x="473735" y="369570"/>
                </a:lnTo>
                <a:lnTo>
                  <a:pt x="476935" y="365760"/>
                </a:lnTo>
                <a:lnTo>
                  <a:pt x="478002" y="364490"/>
                </a:lnTo>
                <a:lnTo>
                  <a:pt x="479082" y="363220"/>
                </a:lnTo>
                <a:lnTo>
                  <a:pt x="480491" y="360680"/>
                </a:lnTo>
                <a:lnTo>
                  <a:pt x="475538" y="364490"/>
                </a:lnTo>
                <a:lnTo>
                  <a:pt x="484149" y="356870"/>
                </a:lnTo>
                <a:lnTo>
                  <a:pt x="509016" y="327660"/>
                </a:lnTo>
                <a:lnTo>
                  <a:pt x="534758" y="292100"/>
                </a:lnTo>
                <a:lnTo>
                  <a:pt x="545071" y="274320"/>
                </a:lnTo>
                <a:lnTo>
                  <a:pt x="552818" y="261620"/>
                </a:lnTo>
                <a:lnTo>
                  <a:pt x="557428" y="254000"/>
                </a:lnTo>
                <a:lnTo>
                  <a:pt x="558571" y="251460"/>
                </a:lnTo>
                <a:lnTo>
                  <a:pt x="563740" y="240030"/>
                </a:lnTo>
                <a:lnTo>
                  <a:pt x="570344" y="224790"/>
                </a:lnTo>
                <a:lnTo>
                  <a:pt x="577164" y="209550"/>
                </a:lnTo>
                <a:lnTo>
                  <a:pt x="582498" y="196850"/>
                </a:lnTo>
                <a:lnTo>
                  <a:pt x="584098" y="193040"/>
                </a:lnTo>
                <a:lnTo>
                  <a:pt x="582041" y="195580"/>
                </a:lnTo>
                <a:lnTo>
                  <a:pt x="580872" y="196850"/>
                </a:lnTo>
                <a:lnTo>
                  <a:pt x="581634" y="191770"/>
                </a:lnTo>
                <a:lnTo>
                  <a:pt x="585343" y="180340"/>
                </a:lnTo>
                <a:lnTo>
                  <a:pt x="586740" y="181610"/>
                </a:lnTo>
                <a:lnTo>
                  <a:pt x="587794" y="180340"/>
                </a:lnTo>
                <a:lnTo>
                  <a:pt x="598576" y="142240"/>
                </a:lnTo>
                <a:lnTo>
                  <a:pt x="600367" y="132080"/>
                </a:lnTo>
                <a:lnTo>
                  <a:pt x="601179" y="128270"/>
                </a:lnTo>
                <a:lnTo>
                  <a:pt x="601726" y="125730"/>
                </a:lnTo>
                <a:lnTo>
                  <a:pt x="601992" y="124460"/>
                </a:lnTo>
                <a:close/>
              </a:path>
            </a:pathLst>
          </a:custGeom>
          <a:solidFill>
            <a:srgbClr val="8BAB80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33" name="object 33"/>
          <p:cNvSpPr/>
          <p:nvPr/>
        </p:nvSpPr>
        <p:spPr>
          <a:xfrm>
            <a:off x="4952909" y="3311852"/>
            <a:ext cx="310691" cy="367425"/>
          </a:xfrm>
          <a:custGeom>
            <a:avLst/>
            <a:gdLst/>
            <a:ahLst/>
            <a:cxnLst/>
            <a:rect l="l" t="t" r="r" b="b"/>
            <a:pathLst>
              <a:path w="584200" h="690879">
                <a:moveTo>
                  <a:pt x="831" y="0"/>
                </a:moveTo>
                <a:lnTo>
                  <a:pt x="2395" y="47367"/>
                </a:lnTo>
                <a:lnTo>
                  <a:pt x="3058" y="71559"/>
                </a:lnTo>
                <a:lnTo>
                  <a:pt x="3331" y="96610"/>
                </a:lnTo>
                <a:lnTo>
                  <a:pt x="3331" y="555556"/>
                </a:lnTo>
                <a:lnTo>
                  <a:pt x="3045" y="570977"/>
                </a:lnTo>
                <a:lnTo>
                  <a:pt x="2291" y="587101"/>
                </a:lnTo>
                <a:lnTo>
                  <a:pt x="1224" y="603695"/>
                </a:lnTo>
                <a:lnTo>
                  <a:pt x="0" y="620526"/>
                </a:lnTo>
                <a:lnTo>
                  <a:pt x="70802" y="690483"/>
                </a:lnTo>
                <a:lnTo>
                  <a:pt x="101008" y="680737"/>
                </a:lnTo>
                <a:lnTo>
                  <a:pt x="191093" y="653120"/>
                </a:lnTo>
                <a:lnTo>
                  <a:pt x="219893" y="643841"/>
                </a:lnTo>
                <a:lnTo>
                  <a:pt x="265731" y="625039"/>
                </a:lnTo>
                <a:lnTo>
                  <a:pt x="309787" y="602813"/>
                </a:lnTo>
                <a:lnTo>
                  <a:pt x="351807" y="577208"/>
                </a:lnTo>
                <a:lnTo>
                  <a:pt x="391538" y="548272"/>
                </a:lnTo>
                <a:lnTo>
                  <a:pt x="428723" y="516051"/>
                </a:lnTo>
                <a:lnTo>
                  <a:pt x="463109" y="480591"/>
                </a:lnTo>
                <a:lnTo>
                  <a:pt x="501653" y="432882"/>
                </a:lnTo>
                <a:lnTo>
                  <a:pt x="531404" y="387371"/>
                </a:lnTo>
                <a:lnTo>
                  <a:pt x="553959" y="345057"/>
                </a:lnTo>
                <a:lnTo>
                  <a:pt x="570917" y="306941"/>
                </a:lnTo>
                <a:lnTo>
                  <a:pt x="583878" y="274024"/>
                </a:lnTo>
                <a:lnTo>
                  <a:pt x="535566" y="246540"/>
                </a:lnTo>
                <a:lnTo>
                  <a:pt x="526379" y="265823"/>
                </a:lnTo>
                <a:lnTo>
                  <a:pt x="513771" y="289827"/>
                </a:lnTo>
                <a:lnTo>
                  <a:pt x="475348" y="347906"/>
                </a:lnTo>
                <a:lnTo>
                  <a:pt x="448063" y="379940"/>
                </a:lnTo>
                <a:lnTo>
                  <a:pt x="414412" y="412609"/>
                </a:lnTo>
                <a:lnTo>
                  <a:pt x="373662" y="444890"/>
                </a:lnTo>
                <a:lnTo>
                  <a:pt x="325075" y="475764"/>
                </a:lnTo>
                <a:lnTo>
                  <a:pt x="267916" y="504208"/>
                </a:lnTo>
                <a:lnTo>
                  <a:pt x="201449" y="529202"/>
                </a:lnTo>
                <a:lnTo>
                  <a:pt x="124939" y="549724"/>
                </a:lnTo>
                <a:lnTo>
                  <a:pt x="124939" y="55799"/>
                </a:lnTo>
                <a:lnTo>
                  <a:pt x="127165" y="47472"/>
                </a:lnTo>
                <a:lnTo>
                  <a:pt x="129624" y="36021"/>
                </a:lnTo>
                <a:lnTo>
                  <a:pt x="131614" y="24881"/>
                </a:lnTo>
                <a:lnTo>
                  <a:pt x="132433" y="17489"/>
                </a:lnTo>
                <a:lnTo>
                  <a:pt x="132433" y="11657"/>
                </a:lnTo>
                <a:lnTo>
                  <a:pt x="129108" y="9156"/>
                </a:lnTo>
                <a:lnTo>
                  <a:pt x="109112" y="7494"/>
                </a:lnTo>
                <a:lnTo>
                  <a:pt x="831" y="0"/>
                </a:lnTo>
                <a:close/>
              </a:path>
            </a:pathLst>
          </a:custGeom>
          <a:solidFill>
            <a:srgbClr val="FDBA4C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34" name="object 34"/>
          <p:cNvSpPr/>
          <p:nvPr/>
        </p:nvSpPr>
        <p:spPr>
          <a:xfrm>
            <a:off x="5320300" y="3302104"/>
            <a:ext cx="340409" cy="388363"/>
          </a:xfrm>
          <a:custGeom>
            <a:avLst/>
            <a:gdLst/>
            <a:ahLst/>
            <a:cxnLst/>
            <a:rect l="l" t="t" r="r" b="b"/>
            <a:pathLst>
              <a:path w="640079" h="730250">
                <a:moveTo>
                  <a:pt x="248209" y="0"/>
                </a:moveTo>
                <a:lnTo>
                  <a:pt x="249301" y="15955"/>
                </a:lnTo>
                <a:lnTo>
                  <a:pt x="250082" y="33317"/>
                </a:lnTo>
                <a:lnTo>
                  <a:pt x="250552" y="51303"/>
                </a:lnTo>
                <a:lnTo>
                  <a:pt x="250709" y="69132"/>
                </a:lnTo>
                <a:lnTo>
                  <a:pt x="250709" y="141597"/>
                </a:lnTo>
                <a:lnTo>
                  <a:pt x="84034" y="141558"/>
                </a:lnTo>
                <a:lnTo>
                  <a:pt x="60907" y="141284"/>
                </a:lnTo>
                <a:lnTo>
                  <a:pt x="32939" y="140542"/>
                </a:lnTo>
                <a:lnTo>
                  <a:pt x="3331" y="139096"/>
                </a:lnTo>
                <a:lnTo>
                  <a:pt x="3279" y="304148"/>
                </a:lnTo>
                <a:lnTo>
                  <a:pt x="2915" y="331714"/>
                </a:lnTo>
                <a:lnTo>
                  <a:pt x="1926" y="357716"/>
                </a:lnTo>
                <a:lnTo>
                  <a:pt x="0" y="379811"/>
                </a:lnTo>
                <a:lnTo>
                  <a:pt x="125770" y="379811"/>
                </a:lnTo>
                <a:lnTo>
                  <a:pt x="124324" y="354668"/>
                </a:lnTo>
                <a:lnTo>
                  <a:pt x="123582" y="324839"/>
                </a:lnTo>
                <a:lnTo>
                  <a:pt x="123309" y="296883"/>
                </a:lnTo>
                <a:lnTo>
                  <a:pt x="123270" y="194072"/>
                </a:lnTo>
                <a:lnTo>
                  <a:pt x="500581" y="194072"/>
                </a:lnTo>
                <a:lnTo>
                  <a:pt x="498593" y="248601"/>
                </a:lnTo>
                <a:lnTo>
                  <a:pt x="494450" y="299916"/>
                </a:lnTo>
                <a:lnTo>
                  <a:pt x="487882" y="348022"/>
                </a:lnTo>
                <a:lnTo>
                  <a:pt x="478622" y="392926"/>
                </a:lnTo>
                <a:lnTo>
                  <a:pt x="466403" y="434632"/>
                </a:lnTo>
                <a:lnTo>
                  <a:pt x="450955" y="473148"/>
                </a:lnTo>
                <a:lnTo>
                  <a:pt x="432011" y="508479"/>
                </a:lnTo>
                <a:lnTo>
                  <a:pt x="409303" y="540630"/>
                </a:lnTo>
                <a:lnTo>
                  <a:pt x="382562" y="569608"/>
                </a:lnTo>
                <a:lnTo>
                  <a:pt x="351522" y="595419"/>
                </a:lnTo>
                <a:lnTo>
                  <a:pt x="315914" y="618068"/>
                </a:lnTo>
                <a:lnTo>
                  <a:pt x="275469" y="637562"/>
                </a:lnTo>
                <a:lnTo>
                  <a:pt x="229920" y="653907"/>
                </a:lnTo>
                <a:lnTo>
                  <a:pt x="178999" y="667107"/>
                </a:lnTo>
                <a:lnTo>
                  <a:pt x="122438" y="677170"/>
                </a:lnTo>
                <a:lnTo>
                  <a:pt x="149091" y="729638"/>
                </a:lnTo>
                <a:lnTo>
                  <a:pt x="214036" y="720799"/>
                </a:lnTo>
                <a:lnTo>
                  <a:pt x="253823" y="712920"/>
                </a:lnTo>
                <a:lnTo>
                  <a:pt x="296860" y="701482"/>
                </a:lnTo>
                <a:lnTo>
                  <a:pt x="341925" y="685548"/>
                </a:lnTo>
                <a:lnTo>
                  <a:pt x="387800" y="664177"/>
                </a:lnTo>
                <a:lnTo>
                  <a:pt x="433264" y="636431"/>
                </a:lnTo>
                <a:lnTo>
                  <a:pt x="477096" y="601370"/>
                </a:lnTo>
                <a:lnTo>
                  <a:pt x="518077" y="558056"/>
                </a:lnTo>
                <a:lnTo>
                  <a:pt x="553468" y="508015"/>
                </a:lnTo>
                <a:lnTo>
                  <a:pt x="581001" y="455699"/>
                </a:lnTo>
                <a:lnTo>
                  <a:pt x="601721" y="402583"/>
                </a:lnTo>
                <a:lnTo>
                  <a:pt x="616673" y="350140"/>
                </a:lnTo>
                <a:lnTo>
                  <a:pt x="626901" y="299845"/>
                </a:lnTo>
                <a:lnTo>
                  <a:pt x="633449" y="253171"/>
                </a:lnTo>
                <a:lnTo>
                  <a:pt x="637362" y="211592"/>
                </a:lnTo>
                <a:lnTo>
                  <a:pt x="639685" y="176582"/>
                </a:lnTo>
                <a:lnTo>
                  <a:pt x="595535" y="138265"/>
                </a:lnTo>
                <a:lnTo>
                  <a:pt x="574647" y="139841"/>
                </a:lnTo>
                <a:lnTo>
                  <a:pt x="549620" y="140869"/>
                </a:lnTo>
                <a:lnTo>
                  <a:pt x="524437" y="141428"/>
                </a:lnTo>
                <a:lnTo>
                  <a:pt x="503081" y="141597"/>
                </a:lnTo>
                <a:lnTo>
                  <a:pt x="370648" y="141597"/>
                </a:lnTo>
                <a:lnTo>
                  <a:pt x="370648" y="30822"/>
                </a:lnTo>
                <a:lnTo>
                  <a:pt x="374810" y="15826"/>
                </a:lnTo>
                <a:lnTo>
                  <a:pt x="374810" y="6663"/>
                </a:lnTo>
                <a:lnTo>
                  <a:pt x="363984" y="6663"/>
                </a:lnTo>
                <a:lnTo>
                  <a:pt x="359821" y="5832"/>
                </a:lnTo>
                <a:lnTo>
                  <a:pt x="248209" y="0"/>
                </a:lnTo>
                <a:close/>
              </a:path>
            </a:pathLst>
          </a:custGeom>
          <a:solidFill>
            <a:srgbClr val="FDBA4C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35" name="object 35"/>
          <p:cNvSpPr/>
          <p:nvPr/>
        </p:nvSpPr>
        <p:spPr>
          <a:xfrm>
            <a:off x="5694599" y="3302546"/>
            <a:ext cx="368438" cy="382284"/>
          </a:xfrm>
          <a:custGeom>
            <a:avLst/>
            <a:gdLst/>
            <a:ahLst/>
            <a:cxnLst/>
            <a:rect l="l" t="t" r="r" b="b"/>
            <a:pathLst>
              <a:path w="692784" h="718820">
                <a:moveTo>
                  <a:pt x="250709" y="0"/>
                </a:moveTo>
                <a:lnTo>
                  <a:pt x="251657" y="37131"/>
                </a:lnTo>
                <a:lnTo>
                  <a:pt x="252060" y="90268"/>
                </a:lnTo>
                <a:lnTo>
                  <a:pt x="251995" y="143250"/>
                </a:lnTo>
                <a:lnTo>
                  <a:pt x="251540" y="179914"/>
                </a:lnTo>
                <a:lnTo>
                  <a:pt x="166581" y="179914"/>
                </a:lnTo>
                <a:lnTo>
                  <a:pt x="142024" y="179640"/>
                </a:lnTo>
                <a:lnTo>
                  <a:pt x="101304" y="178975"/>
                </a:lnTo>
                <a:lnTo>
                  <a:pt x="61989" y="178155"/>
                </a:lnTo>
                <a:lnTo>
                  <a:pt x="41648" y="177413"/>
                </a:lnTo>
                <a:lnTo>
                  <a:pt x="41648" y="234882"/>
                </a:lnTo>
                <a:lnTo>
                  <a:pt x="167419" y="233220"/>
                </a:lnTo>
                <a:lnTo>
                  <a:pt x="250709" y="233220"/>
                </a:lnTo>
                <a:lnTo>
                  <a:pt x="247466" y="291627"/>
                </a:lnTo>
                <a:lnTo>
                  <a:pt x="236981" y="367596"/>
                </a:lnTo>
                <a:lnTo>
                  <a:pt x="227107" y="409367"/>
                </a:lnTo>
                <a:lnTo>
                  <a:pt x="213124" y="452171"/>
                </a:lnTo>
                <a:lnTo>
                  <a:pt x="194264" y="494888"/>
                </a:lnTo>
                <a:lnTo>
                  <a:pt x="169762" y="536399"/>
                </a:lnTo>
                <a:lnTo>
                  <a:pt x="138850" y="575585"/>
                </a:lnTo>
                <a:lnTo>
                  <a:pt x="100764" y="611327"/>
                </a:lnTo>
                <a:lnTo>
                  <a:pt x="54736" y="642505"/>
                </a:lnTo>
                <a:lnTo>
                  <a:pt x="0" y="668000"/>
                </a:lnTo>
                <a:lnTo>
                  <a:pt x="28315" y="718812"/>
                </a:lnTo>
                <a:lnTo>
                  <a:pt x="74906" y="700140"/>
                </a:lnTo>
                <a:lnTo>
                  <a:pt x="118186" y="679963"/>
                </a:lnTo>
                <a:lnTo>
                  <a:pt x="158160" y="657844"/>
                </a:lnTo>
                <a:lnTo>
                  <a:pt x="194828" y="633342"/>
                </a:lnTo>
                <a:lnTo>
                  <a:pt x="228193" y="606020"/>
                </a:lnTo>
                <a:lnTo>
                  <a:pt x="258257" y="575438"/>
                </a:lnTo>
                <a:lnTo>
                  <a:pt x="285023" y="541158"/>
                </a:lnTo>
                <a:lnTo>
                  <a:pt x="308493" y="502740"/>
                </a:lnTo>
                <a:lnTo>
                  <a:pt x="328669" y="459745"/>
                </a:lnTo>
                <a:lnTo>
                  <a:pt x="345553" y="411734"/>
                </a:lnTo>
                <a:lnTo>
                  <a:pt x="359148" y="358269"/>
                </a:lnTo>
                <a:lnTo>
                  <a:pt x="369456" y="298911"/>
                </a:lnTo>
                <a:lnTo>
                  <a:pt x="376480" y="233220"/>
                </a:lnTo>
                <a:lnTo>
                  <a:pt x="569714" y="233220"/>
                </a:lnTo>
                <a:lnTo>
                  <a:pt x="569005" y="285609"/>
                </a:lnTo>
                <a:lnTo>
                  <a:pt x="567408" y="337692"/>
                </a:lnTo>
                <a:lnTo>
                  <a:pt x="564644" y="389265"/>
                </a:lnTo>
                <a:lnTo>
                  <a:pt x="560438" y="440124"/>
                </a:lnTo>
                <a:lnTo>
                  <a:pt x="554513" y="490066"/>
                </a:lnTo>
                <a:lnTo>
                  <a:pt x="546592" y="538885"/>
                </a:lnTo>
                <a:lnTo>
                  <a:pt x="536398" y="586379"/>
                </a:lnTo>
                <a:lnTo>
                  <a:pt x="518596" y="627192"/>
                </a:lnTo>
                <a:lnTo>
                  <a:pt x="491424" y="635522"/>
                </a:lnTo>
                <a:lnTo>
                  <a:pt x="471601" y="633309"/>
                </a:lnTo>
                <a:lnTo>
                  <a:pt x="448422" y="626567"/>
                </a:lnTo>
                <a:lnTo>
                  <a:pt x="420091" y="615140"/>
                </a:lnTo>
                <a:lnTo>
                  <a:pt x="384812" y="598874"/>
                </a:lnTo>
                <a:lnTo>
                  <a:pt x="368985" y="654673"/>
                </a:lnTo>
                <a:lnTo>
                  <a:pt x="406466" y="672611"/>
                </a:lnTo>
                <a:lnTo>
                  <a:pt x="453318" y="692576"/>
                </a:lnTo>
                <a:lnTo>
                  <a:pt x="502981" y="708792"/>
                </a:lnTo>
                <a:lnTo>
                  <a:pt x="548893" y="715481"/>
                </a:lnTo>
                <a:lnTo>
                  <a:pt x="566278" y="714874"/>
                </a:lnTo>
                <a:lnTo>
                  <a:pt x="605263" y="699097"/>
                </a:lnTo>
                <a:lnTo>
                  <a:pt x="644012" y="639631"/>
                </a:lnTo>
                <a:lnTo>
                  <a:pt x="661103" y="584413"/>
                </a:lnTo>
                <a:lnTo>
                  <a:pt x="675501" y="507350"/>
                </a:lnTo>
                <a:lnTo>
                  <a:pt x="686327" y="404802"/>
                </a:lnTo>
                <a:lnTo>
                  <a:pt x="688176" y="358249"/>
                </a:lnTo>
                <a:lnTo>
                  <a:pt x="689867" y="289128"/>
                </a:lnTo>
                <a:lnTo>
                  <a:pt x="692159" y="176582"/>
                </a:lnTo>
                <a:lnTo>
                  <a:pt x="654312" y="178158"/>
                </a:lnTo>
                <a:lnTo>
                  <a:pt x="620526" y="179186"/>
                </a:lnTo>
                <a:lnTo>
                  <a:pt x="586740" y="179745"/>
                </a:lnTo>
                <a:lnTo>
                  <a:pt x="548893" y="179914"/>
                </a:lnTo>
                <a:lnTo>
                  <a:pt x="378980" y="179914"/>
                </a:lnTo>
                <a:lnTo>
                  <a:pt x="379723" y="149875"/>
                </a:lnTo>
                <a:lnTo>
                  <a:pt x="379918" y="105158"/>
                </a:lnTo>
                <a:lnTo>
                  <a:pt x="380270" y="61380"/>
                </a:lnTo>
                <a:lnTo>
                  <a:pt x="381480" y="34154"/>
                </a:lnTo>
                <a:lnTo>
                  <a:pt x="382312" y="31653"/>
                </a:lnTo>
                <a:lnTo>
                  <a:pt x="385643" y="17496"/>
                </a:lnTo>
                <a:lnTo>
                  <a:pt x="385643" y="11664"/>
                </a:lnTo>
                <a:lnTo>
                  <a:pt x="383974" y="9163"/>
                </a:lnTo>
                <a:lnTo>
                  <a:pt x="373148" y="8332"/>
                </a:lnTo>
                <a:lnTo>
                  <a:pt x="250709" y="0"/>
                </a:lnTo>
                <a:close/>
              </a:path>
            </a:pathLst>
          </a:custGeom>
          <a:solidFill>
            <a:srgbClr val="FDBA4C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36" name="object 36"/>
          <p:cNvSpPr/>
          <p:nvPr/>
        </p:nvSpPr>
        <p:spPr>
          <a:xfrm>
            <a:off x="6106991" y="3303877"/>
            <a:ext cx="365061" cy="381271"/>
          </a:xfrm>
          <a:custGeom>
            <a:avLst/>
            <a:gdLst/>
            <a:ahLst/>
            <a:cxnLst/>
            <a:rect l="l" t="t" r="r" b="b"/>
            <a:pathLst>
              <a:path w="686434" h="716915">
                <a:moveTo>
                  <a:pt x="643847" y="204898"/>
                </a:moveTo>
                <a:lnTo>
                  <a:pt x="612880" y="250444"/>
                </a:lnTo>
                <a:lnTo>
                  <a:pt x="581132" y="292525"/>
                </a:lnTo>
                <a:lnTo>
                  <a:pt x="548505" y="331268"/>
                </a:lnTo>
                <a:lnTo>
                  <a:pt x="514903" y="366799"/>
                </a:lnTo>
                <a:lnTo>
                  <a:pt x="480226" y="399246"/>
                </a:lnTo>
                <a:lnTo>
                  <a:pt x="444378" y="428735"/>
                </a:lnTo>
                <a:lnTo>
                  <a:pt x="407262" y="455394"/>
                </a:lnTo>
                <a:lnTo>
                  <a:pt x="368778" y="479348"/>
                </a:lnTo>
                <a:lnTo>
                  <a:pt x="328831" y="500726"/>
                </a:lnTo>
                <a:lnTo>
                  <a:pt x="287321" y="519654"/>
                </a:lnTo>
                <a:lnTo>
                  <a:pt x="244152" y="536259"/>
                </a:lnTo>
                <a:lnTo>
                  <a:pt x="199226" y="550668"/>
                </a:lnTo>
                <a:lnTo>
                  <a:pt x="152446" y="563007"/>
                </a:lnTo>
                <a:lnTo>
                  <a:pt x="103713" y="573404"/>
                </a:lnTo>
                <a:lnTo>
                  <a:pt x="52930" y="581986"/>
                </a:lnTo>
                <a:lnTo>
                  <a:pt x="0" y="588879"/>
                </a:lnTo>
                <a:lnTo>
                  <a:pt x="55806" y="716312"/>
                </a:lnTo>
                <a:lnTo>
                  <a:pt x="214061" y="667169"/>
                </a:lnTo>
                <a:lnTo>
                  <a:pt x="260908" y="649288"/>
                </a:lnTo>
                <a:lnTo>
                  <a:pt x="306429" y="628550"/>
                </a:lnTo>
                <a:lnTo>
                  <a:pt x="350522" y="605057"/>
                </a:lnTo>
                <a:lnTo>
                  <a:pt x="393086" y="578913"/>
                </a:lnTo>
                <a:lnTo>
                  <a:pt x="434018" y="550219"/>
                </a:lnTo>
                <a:lnTo>
                  <a:pt x="473215" y="519078"/>
                </a:lnTo>
                <a:lnTo>
                  <a:pt x="510576" y="485592"/>
                </a:lnTo>
                <a:lnTo>
                  <a:pt x="556102" y="438049"/>
                </a:lnTo>
                <a:lnTo>
                  <a:pt x="594086" y="391224"/>
                </a:lnTo>
                <a:lnTo>
                  <a:pt x="625314" y="346389"/>
                </a:lnTo>
                <a:lnTo>
                  <a:pt x="650573" y="304816"/>
                </a:lnTo>
                <a:lnTo>
                  <a:pt x="670649" y="267780"/>
                </a:lnTo>
                <a:lnTo>
                  <a:pt x="686327" y="236551"/>
                </a:lnTo>
                <a:lnTo>
                  <a:pt x="643847" y="204898"/>
                </a:lnTo>
                <a:close/>
              </a:path>
              <a:path w="686434" h="716915">
                <a:moveTo>
                  <a:pt x="64970" y="0"/>
                </a:moveTo>
                <a:lnTo>
                  <a:pt x="39148" y="44980"/>
                </a:lnTo>
                <a:lnTo>
                  <a:pt x="97043" y="76098"/>
                </a:lnTo>
                <a:lnTo>
                  <a:pt x="144989" y="108744"/>
                </a:lnTo>
                <a:lnTo>
                  <a:pt x="184283" y="141805"/>
                </a:lnTo>
                <a:lnTo>
                  <a:pt x="216220" y="174173"/>
                </a:lnTo>
                <a:lnTo>
                  <a:pt x="242219" y="204898"/>
                </a:lnTo>
                <a:lnTo>
                  <a:pt x="263204" y="232382"/>
                </a:lnTo>
                <a:lnTo>
                  <a:pt x="352327" y="134102"/>
                </a:lnTo>
                <a:lnTo>
                  <a:pt x="308136" y="102651"/>
                </a:lnTo>
                <a:lnTo>
                  <a:pt x="263945" y="75457"/>
                </a:lnTo>
                <a:lnTo>
                  <a:pt x="218643" y="52059"/>
                </a:lnTo>
                <a:lnTo>
                  <a:pt x="171120" y="31992"/>
                </a:lnTo>
                <a:lnTo>
                  <a:pt x="120266" y="14793"/>
                </a:lnTo>
                <a:lnTo>
                  <a:pt x="64970" y="0"/>
                </a:lnTo>
                <a:close/>
              </a:path>
            </a:pathLst>
          </a:custGeom>
          <a:solidFill>
            <a:srgbClr val="FDBA4C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37" name="object 37"/>
          <p:cNvSpPr/>
          <p:nvPr/>
        </p:nvSpPr>
        <p:spPr>
          <a:xfrm>
            <a:off x="6516281" y="3299006"/>
            <a:ext cx="1122538" cy="374855"/>
          </a:xfrm>
          <a:custGeom>
            <a:avLst/>
            <a:gdLst/>
            <a:ahLst/>
            <a:cxnLst/>
            <a:rect l="l" t="t" r="r" b="b"/>
            <a:pathLst>
              <a:path w="2110740" h="704850">
                <a:moveTo>
                  <a:pt x="689660" y="242379"/>
                </a:moveTo>
                <a:lnTo>
                  <a:pt x="643851" y="185737"/>
                </a:lnTo>
                <a:lnTo>
                  <a:pt x="612762" y="189661"/>
                </a:lnTo>
                <a:lnTo>
                  <a:pt x="581279" y="192709"/>
                </a:lnTo>
                <a:lnTo>
                  <a:pt x="550252" y="194995"/>
                </a:lnTo>
                <a:lnTo>
                  <a:pt x="313182" y="207403"/>
                </a:lnTo>
                <a:lnTo>
                  <a:pt x="313182" y="59969"/>
                </a:lnTo>
                <a:lnTo>
                  <a:pt x="313829" y="54648"/>
                </a:lnTo>
                <a:lnTo>
                  <a:pt x="316687" y="39001"/>
                </a:lnTo>
                <a:lnTo>
                  <a:pt x="317334" y="34150"/>
                </a:lnTo>
                <a:lnTo>
                  <a:pt x="317334" y="29159"/>
                </a:lnTo>
                <a:lnTo>
                  <a:pt x="303187" y="28321"/>
                </a:lnTo>
                <a:lnTo>
                  <a:pt x="189064" y="19989"/>
                </a:lnTo>
                <a:lnTo>
                  <a:pt x="190296" y="41427"/>
                </a:lnTo>
                <a:lnTo>
                  <a:pt x="191363" y="75285"/>
                </a:lnTo>
                <a:lnTo>
                  <a:pt x="192112" y="109601"/>
                </a:lnTo>
                <a:lnTo>
                  <a:pt x="192405" y="132435"/>
                </a:lnTo>
                <a:lnTo>
                  <a:pt x="192405" y="213233"/>
                </a:lnTo>
                <a:lnTo>
                  <a:pt x="146596" y="214896"/>
                </a:lnTo>
                <a:lnTo>
                  <a:pt x="87350" y="217500"/>
                </a:lnTo>
                <a:lnTo>
                  <a:pt x="44107" y="219227"/>
                </a:lnTo>
                <a:lnTo>
                  <a:pt x="0" y="220726"/>
                </a:lnTo>
                <a:lnTo>
                  <a:pt x="0" y="278193"/>
                </a:lnTo>
                <a:lnTo>
                  <a:pt x="74650" y="271945"/>
                </a:lnTo>
                <a:lnTo>
                  <a:pt x="114427" y="269532"/>
                </a:lnTo>
                <a:lnTo>
                  <a:pt x="192405" y="266534"/>
                </a:lnTo>
                <a:lnTo>
                  <a:pt x="192405" y="573887"/>
                </a:lnTo>
                <a:lnTo>
                  <a:pt x="197485" y="616534"/>
                </a:lnTo>
                <a:lnTo>
                  <a:pt x="214630" y="651027"/>
                </a:lnTo>
                <a:lnTo>
                  <a:pt x="246735" y="676617"/>
                </a:lnTo>
                <a:lnTo>
                  <a:pt x="296672" y="692518"/>
                </a:lnTo>
                <a:lnTo>
                  <a:pt x="367309" y="697992"/>
                </a:lnTo>
                <a:lnTo>
                  <a:pt x="654672" y="697992"/>
                </a:lnTo>
                <a:lnTo>
                  <a:pt x="654672" y="622198"/>
                </a:lnTo>
                <a:lnTo>
                  <a:pt x="601281" y="631024"/>
                </a:lnTo>
                <a:lnTo>
                  <a:pt x="551700" y="636663"/>
                </a:lnTo>
                <a:lnTo>
                  <a:pt x="512597" y="639648"/>
                </a:lnTo>
                <a:lnTo>
                  <a:pt x="490588" y="640524"/>
                </a:lnTo>
                <a:lnTo>
                  <a:pt x="408965" y="640524"/>
                </a:lnTo>
                <a:lnTo>
                  <a:pt x="364121" y="636333"/>
                </a:lnTo>
                <a:lnTo>
                  <a:pt x="334518" y="622617"/>
                </a:lnTo>
                <a:lnTo>
                  <a:pt x="318185" y="597649"/>
                </a:lnTo>
                <a:lnTo>
                  <a:pt x="313182" y="559727"/>
                </a:lnTo>
                <a:lnTo>
                  <a:pt x="313182" y="259880"/>
                </a:lnTo>
                <a:lnTo>
                  <a:pt x="540562" y="248208"/>
                </a:lnTo>
                <a:lnTo>
                  <a:pt x="512724" y="309613"/>
                </a:lnTo>
                <a:lnTo>
                  <a:pt x="481520" y="356628"/>
                </a:lnTo>
                <a:lnTo>
                  <a:pt x="448983" y="391833"/>
                </a:lnTo>
                <a:lnTo>
                  <a:pt x="417182" y="417855"/>
                </a:lnTo>
                <a:lnTo>
                  <a:pt x="388137" y="437286"/>
                </a:lnTo>
                <a:lnTo>
                  <a:pt x="422287" y="483095"/>
                </a:lnTo>
                <a:lnTo>
                  <a:pt x="479971" y="454202"/>
                </a:lnTo>
                <a:lnTo>
                  <a:pt x="514273" y="432765"/>
                </a:lnTo>
                <a:lnTo>
                  <a:pt x="551472" y="404495"/>
                </a:lnTo>
                <a:lnTo>
                  <a:pt x="590981" y="367766"/>
                </a:lnTo>
                <a:lnTo>
                  <a:pt x="632231" y="320929"/>
                </a:lnTo>
                <a:lnTo>
                  <a:pt x="674674" y="262369"/>
                </a:lnTo>
                <a:lnTo>
                  <a:pt x="683831" y="249047"/>
                </a:lnTo>
                <a:lnTo>
                  <a:pt x="689660" y="242379"/>
                </a:lnTo>
                <a:close/>
              </a:path>
              <a:path w="2110740" h="704850">
                <a:moveTo>
                  <a:pt x="1413040" y="116611"/>
                </a:moveTo>
                <a:lnTo>
                  <a:pt x="1363332" y="69964"/>
                </a:lnTo>
                <a:lnTo>
                  <a:pt x="1358900" y="65798"/>
                </a:lnTo>
                <a:lnTo>
                  <a:pt x="1312367" y="68211"/>
                </a:lnTo>
                <a:lnTo>
                  <a:pt x="1268425" y="69443"/>
                </a:lnTo>
                <a:lnTo>
                  <a:pt x="1214805" y="69964"/>
                </a:lnTo>
                <a:lnTo>
                  <a:pt x="865809" y="69964"/>
                </a:lnTo>
                <a:lnTo>
                  <a:pt x="795108" y="69342"/>
                </a:lnTo>
                <a:lnTo>
                  <a:pt x="757923" y="68567"/>
                </a:lnTo>
                <a:lnTo>
                  <a:pt x="727544" y="67462"/>
                </a:lnTo>
                <a:lnTo>
                  <a:pt x="727544" y="124942"/>
                </a:lnTo>
                <a:lnTo>
                  <a:pt x="762977" y="123977"/>
                </a:lnTo>
                <a:lnTo>
                  <a:pt x="1248956" y="123456"/>
                </a:lnTo>
                <a:lnTo>
                  <a:pt x="1248956" y="124942"/>
                </a:lnTo>
                <a:lnTo>
                  <a:pt x="1220317" y="187299"/>
                </a:lnTo>
                <a:lnTo>
                  <a:pt x="1196479" y="227914"/>
                </a:lnTo>
                <a:lnTo>
                  <a:pt x="1164513" y="274815"/>
                </a:lnTo>
                <a:lnTo>
                  <a:pt x="1123861" y="325818"/>
                </a:lnTo>
                <a:lnTo>
                  <a:pt x="1073899" y="378764"/>
                </a:lnTo>
                <a:lnTo>
                  <a:pt x="1014069" y="431457"/>
                </a:lnTo>
                <a:lnTo>
                  <a:pt x="977785" y="405892"/>
                </a:lnTo>
                <a:lnTo>
                  <a:pt x="941806" y="382524"/>
                </a:lnTo>
                <a:lnTo>
                  <a:pt x="904900" y="360705"/>
                </a:lnTo>
                <a:lnTo>
                  <a:pt x="865809" y="339839"/>
                </a:lnTo>
                <a:lnTo>
                  <a:pt x="828319" y="383971"/>
                </a:lnTo>
                <a:lnTo>
                  <a:pt x="863752" y="407263"/>
                </a:lnTo>
                <a:lnTo>
                  <a:pt x="899680" y="435051"/>
                </a:lnTo>
                <a:lnTo>
                  <a:pt x="935494" y="466750"/>
                </a:lnTo>
                <a:lnTo>
                  <a:pt x="970559" y="501726"/>
                </a:lnTo>
                <a:lnTo>
                  <a:pt x="1004265" y="539394"/>
                </a:lnTo>
                <a:lnTo>
                  <a:pt x="1036002" y="579132"/>
                </a:lnTo>
                <a:lnTo>
                  <a:pt x="1065149" y="620331"/>
                </a:lnTo>
                <a:lnTo>
                  <a:pt x="1091082" y="662368"/>
                </a:lnTo>
                <a:lnTo>
                  <a:pt x="1113180" y="704659"/>
                </a:lnTo>
                <a:lnTo>
                  <a:pt x="1217307" y="625525"/>
                </a:lnTo>
                <a:lnTo>
                  <a:pt x="1189901" y="591400"/>
                </a:lnTo>
                <a:lnTo>
                  <a:pt x="1158684" y="556806"/>
                </a:lnTo>
                <a:lnTo>
                  <a:pt x="1119492" y="518464"/>
                </a:lnTo>
                <a:lnTo>
                  <a:pt x="1068209" y="473100"/>
                </a:lnTo>
                <a:lnTo>
                  <a:pt x="1092250" y="458368"/>
                </a:lnTo>
                <a:lnTo>
                  <a:pt x="1124254" y="437095"/>
                </a:lnTo>
                <a:lnTo>
                  <a:pt x="1162748" y="408762"/>
                </a:lnTo>
                <a:lnTo>
                  <a:pt x="1206220" y="372783"/>
                </a:lnTo>
                <a:lnTo>
                  <a:pt x="1253223" y="328612"/>
                </a:lnTo>
                <a:lnTo>
                  <a:pt x="1302258" y="275691"/>
                </a:lnTo>
                <a:lnTo>
                  <a:pt x="1346708" y="218960"/>
                </a:lnTo>
                <a:lnTo>
                  <a:pt x="1372882" y="179298"/>
                </a:lnTo>
                <a:lnTo>
                  <a:pt x="1408772" y="123278"/>
                </a:lnTo>
                <a:lnTo>
                  <a:pt x="1413040" y="116611"/>
                </a:lnTo>
                <a:close/>
              </a:path>
              <a:path w="2110740" h="704850">
                <a:moveTo>
                  <a:pt x="2110257" y="644677"/>
                </a:moveTo>
                <a:lnTo>
                  <a:pt x="2077135" y="581761"/>
                </a:lnTo>
                <a:lnTo>
                  <a:pt x="2053996" y="542353"/>
                </a:lnTo>
                <a:lnTo>
                  <a:pt x="2026450" y="499237"/>
                </a:lnTo>
                <a:lnTo>
                  <a:pt x="1994496" y="453580"/>
                </a:lnTo>
                <a:lnTo>
                  <a:pt x="1958111" y="406565"/>
                </a:lnTo>
                <a:lnTo>
                  <a:pt x="1917306" y="359371"/>
                </a:lnTo>
                <a:lnTo>
                  <a:pt x="1872043" y="313182"/>
                </a:lnTo>
                <a:lnTo>
                  <a:pt x="1823732" y="346494"/>
                </a:lnTo>
                <a:lnTo>
                  <a:pt x="1855381" y="387921"/>
                </a:lnTo>
                <a:lnTo>
                  <a:pt x="1882559" y="431139"/>
                </a:lnTo>
                <a:lnTo>
                  <a:pt x="1906778" y="476389"/>
                </a:lnTo>
                <a:lnTo>
                  <a:pt x="1929511" y="523913"/>
                </a:lnTo>
                <a:lnTo>
                  <a:pt x="1863940" y="533615"/>
                </a:lnTo>
                <a:lnTo>
                  <a:pt x="1807146" y="541528"/>
                </a:lnTo>
                <a:lnTo>
                  <a:pt x="1757019" y="548043"/>
                </a:lnTo>
                <a:lnTo>
                  <a:pt x="1711413" y="553491"/>
                </a:lnTo>
                <a:lnTo>
                  <a:pt x="1668221" y="558266"/>
                </a:lnTo>
                <a:lnTo>
                  <a:pt x="1625295" y="562724"/>
                </a:lnTo>
                <a:lnTo>
                  <a:pt x="1580527" y="567220"/>
                </a:lnTo>
                <a:lnTo>
                  <a:pt x="1593316" y="535762"/>
                </a:lnTo>
                <a:lnTo>
                  <a:pt x="1683194" y="316369"/>
                </a:lnTo>
                <a:lnTo>
                  <a:pt x="1733067" y="195707"/>
                </a:lnTo>
                <a:lnTo>
                  <a:pt x="1754670" y="143941"/>
                </a:lnTo>
                <a:lnTo>
                  <a:pt x="1772297" y="102184"/>
                </a:lnTo>
                <a:lnTo>
                  <a:pt x="1790420" y="61645"/>
                </a:lnTo>
                <a:lnTo>
                  <a:pt x="1801241" y="49149"/>
                </a:lnTo>
                <a:lnTo>
                  <a:pt x="1801241" y="40817"/>
                </a:lnTo>
                <a:lnTo>
                  <a:pt x="1790420" y="37477"/>
                </a:lnTo>
                <a:lnTo>
                  <a:pt x="1656321" y="0"/>
                </a:lnTo>
                <a:lnTo>
                  <a:pt x="1649260" y="29565"/>
                </a:lnTo>
                <a:lnTo>
                  <a:pt x="1641335" y="61772"/>
                </a:lnTo>
                <a:lnTo>
                  <a:pt x="1622475" y="134874"/>
                </a:lnTo>
                <a:lnTo>
                  <a:pt x="1611350" y="176187"/>
                </a:lnTo>
                <a:lnTo>
                  <a:pt x="1598955" y="220929"/>
                </a:lnTo>
                <a:lnTo>
                  <a:pt x="1585188" y="269328"/>
                </a:lnTo>
                <a:lnTo>
                  <a:pt x="1569948" y="321576"/>
                </a:lnTo>
                <a:lnTo>
                  <a:pt x="1553133" y="377863"/>
                </a:lnTo>
                <a:lnTo>
                  <a:pt x="1534642" y="438404"/>
                </a:lnTo>
                <a:lnTo>
                  <a:pt x="1514373" y="503402"/>
                </a:lnTo>
                <a:lnTo>
                  <a:pt x="1492237" y="573062"/>
                </a:lnTo>
                <a:lnTo>
                  <a:pt x="1433728" y="577215"/>
                </a:lnTo>
                <a:lnTo>
                  <a:pt x="1371460" y="578878"/>
                </a:lnTo>
                <a:lnTo>
                  <a:pt x="1400035" y="676795"/>
                </a:lnTo>
                <a:lnTo>
                  <a:pt x="1403946" y="689660"/>
                </a:lnTo>
                <a:lnTo>
                  <a:pt x="1404785" y="690499"/>
                </a:lnTo>
                <a:lnTo>
                  <a:pt x="1408112" y="695490"/>
                </a:lnTo>
                <a:lnTo>
                  <a:pt x="1414767" y="695490"/>
                </a:lnTo>
                <a:lnTo>
                  <a:pt x="1429766" y="687158"/>
                </a:lnTo>
                <a:lnTo>
                  <a:pt x="1433093" y="686333"/>
                </a:lnTo>
                <a:lnTo>
                  <a:pt x="1468767" y="679234"/>
                </a:lnTo>
                <a:lnTo>
                  <a:pt x="1609674" y="652183"/>
                </a:lnTo>
                <a:lnTo>
                  <a:pt x="1730273" y="626948"/>
                </a:lnTo>
                <a:lnTo>
                  <a:pt x="1777479" y="616839"/>
                </a:lnTo>
                <a:lnTo>
                  <a:pt x="1820087" y="607441"/>
                </a:lnTo>
                <a:lnTo>
                  <a:pt x="1861185" y="598043"/>
                </a:lnTo>
                <a:lnTo>
                  <a:pt x="1903844" y="587933"/>
                </a:lnTo>
                <a:lnTo>
                  <a:pt x="1951177" y="576389"/>
                </a:lnTo>
                <a:lnTo>
                  <a:pt x="1963369" y="608850"/>
                </a:lnTo>
                <a:lnTo>
                  <a:pt x="1973148" y="637501"/>
                </a:lnTo>
                <a:lnTo>
                  <a:pt x="1981517" y="665988"/>
                </a:lnTo>
                <a:lnTo>
                  <a:pt x="1989493" y="697992"/>
                </a:lnTo>
                <a:lnTo>
                  <a:pt x="2110257" y="644677"/>
                </a:lnTo>
                <a:close/>
              </a:path>
            </a:pathLst>
          </a:custGeom>
          <a:solidFill>
            <a:srgbClr val="FDBA4C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38" name="object 38"/>
          <p:cNvSpPr/>
          <p:nvPr/>
        </p:nvSpPr>
        <p:spPr>
          <a:xfrm>
            <a:off x="4955605" y="3877727"/>
            <a:ext cx="419432" cy="483259"/>
          </a:xfrm>
          <a:custGeom>
            <a:avLst/>
            <a:gdLst/>
            <a:ahLst/>
            <a:cxnLst/>
            <a:rect l="l" t="t" r="r" b="b"/>
            <a:pathLst>
              <a:path w="788670" h="908684">
                <a:moveTo>
                  <a:pt x="118564" y="280747"/>
                </a:moveTo>
                <a:lnTo>
                  <a:pt x="99553" y="351214"/>
                </a:lnTo>
                <a:lnTo>
                  <a:pt x="139363" y="358687"/>
                </a:lnTo>
                <a:lnTo>
                  <a:pt x="181154" y="367732"/>
                </a:lnTo>
                <a:lnTo>
                  <a:pt x="224691" y="378426"/>
                </a:lnTo>
                <a:lnTo>
                  <a:pt x="269735" y="390844"/>
                </a:lnTo>
                <a:lnTo>
                  <a:pt x="316050" y="405063"/>
                </a:lnTo>
                <a:lnTo>
                  <a:pt x="363398" y="421156"/>
                </a:lnTo>
                <a:lnTo>
                  <a:pt x="411544" y="439201"/>
                </a:lnTo>
                <a:lnTo>
                  <a:pt x="460249" y="459273"/>
                </a:lnTo>
                <a:lnTo>
                  <a:pt x="509277" y="481448"/>
                </a:lnTo>
                <a:lnTo>
                  <a:pt x="558391" y="505802"/>
                </a:lnTo>
                <a:lnTo>
                  <a:pt x="607354" y="532409"/>
                </a:lnTo>
                <a:lnTo>
                  <a:pt x="655444" y="380294"/>
                </a:lnTo>
                <a:lnTo>
                  <a:pt x="582517" y="358049"/>
                </a:lnTo>
                <a:lnTo>
                  <a:pt x="541092" y="347294"/>
                </a:lnTo>
                <a:lnTo>
                  <a:pt x="496641" y="336893"/>
                </a:lnTo>
                <a:lnTo>
                  <a:pt x="449377" y="326925"/>
                </a:lnTo>
                <a:lnTo>
                  <a:pt x="399511" y="317472"/>
                </a:lnTo>
                <a:lnTo>
                  <a:pt x="347255" y="308614"/>
                </a:lnTo>
                <a:lnTo>
                  <a:pt x="292821" y="300432"/>
                </a:lnTo>
                <a:lnTo>
                  <a:pt x="236420" y="293007"/>
                </a:lnTo>
                <a:lnTo>
                  <a:pt x="178263" y="286418"/>
                </a:lnTo>
                <a:lnTo>
                  <a:pt x="118564" y="280747"/>
                </a:lnTo>
                <a:close/>
              </a:path>
              <a:path w="788670" h="908684">
                <a:moveTo>
                  <a:pt x="96194" y="0"/>
                </a:moveTo>
                <a:lnTo>
                  <a:pt x="76064" y="74944"/>
                </a:lnTo>
                <a:lnTo>
                  <a:pt x="101815" y="76866"/>
                </a:lnTo>
                <a:lnTo>
                  <a:pt x="132470" y="79511"/>
                </a:lnTo>
                <a:lnTo>
                  <a:pt x="207425" y="88366"/>
                </a:lnTo>
                <a:lnTo>
                  <a:pt x="251188" y="95274"/>
                </a:lnTo>
                <a:lnTo>
                  <a:pt x="298784" y="104304"/>
                </a:lnTo>
                <a:lnTo>
                  <a:pt x="349945" y="115803"/>
                </a:lnTo>
                <a:lnTo>
                  <a:pt x="404404" y="130122"/>
                </a:lnTo>
                <a:lnTo>
                  <a:pt x="461892" y="147609"/>
                </a:lnTo>
                <a:lnTo>
                  <a:pt x="522142" y="168616"/>
                </a:lnTo>
                <a:lnTo>
                  <a:pt x="584885" y="193490"/>
                </a:lnTo>
                <a:lnTo>
                  <a:pt x="649854" y="222581"/>
                </a:lnTo>
                <a:lnTo>
                  <a:pt x="696832" y="65995"/>
                </a:lnTo>
                <a:lnTo>
                  <a:pt x="630359" y="51940"/>
                </a:lnTo>
                <a:lnTo>
                  <a:pt x="592445" y="44986"/>
                </a:lnTo>
                <a:lnTo>
                  <a:pt x="551303" y="38195"/>
                </a:lnTo>
                <a:lnTo>
                  <a:pt x="506852" y="31654"/>
                </a:lnTo>
                <a:lnTo>
                  <a:pt x="459011" y="25446"/>
                </a:lnTo>
                <a:lnTo>
                  <a:pt x="407698" y="19658"/>
                </a:lnTo>
                <a:lnTo>
                  <a:pt x="352831" y="14374"/>
                </a:lnTo>
                <a:lnTo>
                  <a:pt x="294328" y="9682"/>
                </a:lnTo>
                <a:lnTo>
                  <a:pt x="232109" y="5665"/>
                </a:lnTo>
                <a:lnTo>
                  <a:pt x="166092" y="2409"/>
                </a:lnTo>
                <a:lnTo>
                  <a:pt x="96194" y="0"/>
                </a:lnTo>
                <a:close/>
              </a:path>
              <a:path w="788670" h="908684">
                <a:moveTo>
                  <a:pt x="20137" y="583865"/>
                </a:moveTo>
                <a:lnTo>
                  <a:pt x="0" y="654325"/>
                </a:lnTo>
                <a:lnTo>
                  <a:pt x="46938" y="660566"/>
                </a:lnTo>
                <a:lnTo>
                  <a:pt x="93428" y="667748"/>
                </a:lnTo>
                <a:lnTo>
                  <a:pt x="139591" y="676006"/>
                </a:lnTo>
                <a:lnTo>
                  <a:pt x="185545" y="685475"/>
                </a:lnTo>
                <a:lnTo>
                  <a:pt x="231409" y="696290"/>
                </a:lnTo>
                <a:lnTo>
                  <a:pt x="277302" y="708586"/>
                </a:lnTo>
                <a:lnTo>
                  <a:pt x="323345" y="722499"/>
                </a:lnTo>
                <a:lnTo>
                  <a:pt x="369656" y="738164"/>
                </a:lnTo>
                <a:lnTo>
                  <a:pt x="416355" y="755716"/>
                </a:lnTo>
                <a:lnTo>
                  <a:pt x="463561" y="775290"/>
                </a:lnTo>
                <a:lnTo>
                  <a:pt x="511393" y="797022"/>
                </a:lnTo>
                <a:lnTo>
                  <a:pt x="559971" y="821046"/>
                </a:lnTo>
                <a:lnTo>
                  <a:pt x="609414" y="847498"/>
                </a:lnTo>
                <a:lnTo>
                  <a:pt x="659841" y="876512"/>
                </a:lnTo>
                <a:lnTo>
                  <a:pt x="711371" y="908225"/>
                </a:lnTo>
                <a:lnTo>
                  <a:pt x="788548" y="749400"/>
                </a:lnTo>
                <a:lnTo>
                  <a:pt x="747515" y="732647"/>
                </a:lnTo>
                <a:lnTo>
                  <a:pt x="705388" y="716778"/>
                </a:lnTo>
                <a:lnTo>
                  <a:pt x="662203" y="701788"/>
                </a:lnTo>
                <a:lnTo>
                  <a:pt x="617993" y="687670"/>
                </a:lnTo>
                <a:lnTo>
                  <a:pt x="572795" y="674417"/>
                </a:lnTo>
                <a:lnTo>
                  <a:pt x="526641" y="662023"/>
                </a:lnTo>
                <a:lnTo>
                  <a:pt x="479566" y="650481"/>
                </a:lnTo>
                <a:lnTo>
                  <a:pt x="431605" y="639785"/>
                </a:lnTo>
                <a:lnTo>
                  <a:pt x="382792" y="629928"/>
                </a:lnTo>
                <a:lnTo>
                  <a:pt x="333161" y="620903"/>
                </a:lnTo>
                <a:lnTo>
                  <a:pt x="282747" y="612704"/>
                </a:lnTo>
                <a:lnTo>
                  <a:pt x="231585" y="605324"/>
                </a:lnTo>
                <a:lnTo>
                  <a:pt x="179708" y="598756"/>
                </a:lnTo>
                <a:lnTo>
                  <a:pt x="127152" y="592995"/>
                </a:lnTo>
                <a:lnTo>
                  <a:pt x="73950" y="588033"/>
                </a:lnTo>
                <a:lnTo>
                  <a:pt x="20137" y="583865"/>
                </a:lnTo>
                <a:close/>
              </a:path>
            </a:pathLst>
          </a:custGeom>
          <a:solidFill>
            <a:srgbClr val="FDBA4C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39" name="object 39"/>
          <p:cNvSpPr/>
          <p:nvPr/>
        </p:nvSpPr>
        <p:spPr>
          <a:xfrm>
            <a:off x="5442594" y="3869997"/>
            <a:ext cx="536279" cy="498793"/>
          </a:xfrm>
          <a:custGeom>
            <a:avLst/>
            <a:gdLst/>
            <a:ahLst/>
            <a:cxnLst/>
            <a:rect l="l" t="t" r="r" b="b"/>
            <a:pathLst>
              <a:path w="1008379" h="937895">
                <a:moveTo>
                  <a:pt x="488789" y="0"/>
                </a:moveTo>
                <a:lnTo>
                  <a:pt x="490727" y="27855"/>
                </a:lnTo>
                <a:lnTo>
                  <a:pt x="491722" y="64311"/>
                </a:lnTo>
                <a:lnTo>
                  <a:pt x="492089" y="99090"/>
                </a:lnTo>
                <a:lnTo>
                  <a:pt x="492055" y="669726"/>
                </a:lnTo>
                <a:lnTo>
                  <a:pt x="491879" y="707835"/>
                </a:lnTo>
                <a:lnTo>
                  <a:pt x="490883" y="752749"/>
                </a:lnTo>
                <a:lnTo>
                  <a:pt x="488838" y="790953"/>
                </a:lnTo>
                <a:lnTo>
                  <a:pt x="485431" y="827690"/>
                </a:lnTo>
                <a:lnTo>
                  <a:pt x="567079" y="913816"/>
                </a:lnTo>
                <a:lnTo>
                  <a:pt x="619931" y="888091"/>
                </a:lnTo>
                <a:lnTo>
                  <a:pt x="671104" y="862360"/>
                </a:lnTo>
                <a:lnTo>
                  <a:pt x="729214" y="824838"/>
                </a:lnTo>
                <a:lnTo>
                  <a:pt x="780583" y="784300"/>
                </a:lnTo>
                <a:lnTo>
                  <a:pt x="825624" y="741724"/>
                </a:lnTo>
                <a:lnTo>
                  <a:pt x="864752" y="698090"/>
                </a:lnTo>
                <a:lnTo>
                  <a:pt x="865725" y="696825"/>
                </a:lnTo>
                <a:lnTo>
                  <a:pt x="653205" y="696825"/>
                </a:lnTo>
                <a:lnTo>
                  <a:pt x="653205" y="52561"/>
                </a:lnTo>
                <a:lnTo>
                  <a:pt x="654429" y="45747"/>
                </a:lnTo>
                <a:lnTo>
                  <a:pt x="659812" y="25825"/>
                </a:lnTo>
                <a:lnTo>
                  <a:pt x="661035" y="19011"/>
                </a:lnTo>
                <a:lnTo>
                  <a:pt x="661035" y="12300"/>
                </a:lnTo>
                <a:lnTo>
                  <a:pt x="647615" y="11188"/>
                </a:lnTo>
                <a:lnTo>
                  <a:pt x="642017" y="11188"/>
                </a:lnTo>
                <a:lnTo>
                  <a:pt x="488789" y="0"/>
                </a:lnTo>
                <a:close/>
              </a:path>
              <a:path w="1008379" h="937895">
                <a:moveTo>
                  <a:pt x="949613" y="403776"/>
                </a:moveTo>
                <a:lnTo>
                  <a:pt x="932230" y="439823"/>
                </a:lnTo>
                <a:lnTo>
                  <a:pt x="912463" y="475493"/>
                </a:lnTo>
                <a:lnTo>
                  <a:pt x="889668" y="510573"/>
                </a:lnTo>
                <a:lnTo>
                  <a:pt x="863200" y="544852"/>
                </a:lnTo>
                <a:lnTo>
                  <a:pt x="832414" y="578119"/>
                </a:lnTo>
                <a:lnTo>
                  <a:pt x="796666" y="610161"/>
                </a:lnTo>
                <a:lnTo>
                  <a:pt x="755312" y="640767"/>
                </a:lnTo>
                <a:lnTo>
                  <a:pt x="707707" y="669726"/>
                </a:lnTo>
                <a:lnTo>
                  <a:pt x="653205" y="696825"/>
                </a:lnTo>
                <a:lnTo>
                  <a:pt x="865725" y="696825"/>
                </a:lnTo>
                <a:lnTo>
                  <a:pt x="898378" y="654374"/>
                </a:lnTo>
                <a:lnTo>
                  <a:pt x="926918" y="611556"/>
                </a:lnTo>
                <a:lnTo>
                  <a:pt x="950783" y="570613"/>
                </a:lnTo>
                <a:lnTo>
                  <a:pt x="970388" y="532525"/>
                </a:lnTo>
                <a:lnTo>
                  <a:pt x="998469" y="468821"/>
                </a:lnTo>
                <a:lnTo>
                  <a:pt x="1007772" y="445163"/>
                </a:lnTo>
                <a:lnTo>
                  <a:pt x="949613" y="403776"/>
                </a:lnTo>
                <a:close/>
              </a:path>
              <a:path w="1008379" h="937895">
                <a:moveTo>
                  <a:pt x="225940" y="3351"/>
                </a:moveTo>
                <a:lnTo>
                  <a:pt x="226761" y="26840"/>
                </a:lnTo>
                <a:lnTo>
                  <a:pt x="227476" y="68786"/>
                </a:lnTo>
                <a:lnTo>
                  <a:pt x="227981" y="111569"/>
                </a:lnTo>
                <a:lnTo>
                  <a:pt x="228172" y="137575"/>
                </a:lnTo>
                <a:lnTo>
                  <a:pt x="228172" y="379168"/>
                </a:lnTo>
                <a:lnTo>
                  <a:pt x="227143" y="434950"/>
                </a:lnTo>
                <a:lnTo>
                  <a:pt x="223853" y="487735"/>
                </a:lnTo>
                <a:lnTo>
                  <a:pt x="218001" y="537645"/>
                </a:lnTo>
                <a:lnTo>
                  <a:pt x="209282" y="584806"/>
                </a:lnTo>
                <a:lnTo>
                  <a:pt x="197394" y="629342"/>
                </a:lnTo>
                <a:lnTo>
                  <a:pt x="182034" y="671377"/>
                </a:lnTo>
                <a:lnTo>
                  <a:pt x="162899" y="711035"/>
                </a:lnTo>
                <a:lnTo>
                  <a:pt x="139686" y="748441"/>
                </a:lnTo>
                <a:lnTo>
                  <a:pt x="112093" y="783719"/>
                </a:lnTo>
                <a:lnTo>
                  <a:pt x="79816" y="816993"/>
                </a:lnTo>
                <a:lnTo>
                  <a:pt x="42552" y="848387"/>
                </a:lnTo>
                <a:lnTo>
                  <a:pt x="0" y="878026"/>
                </a:lnTo>
                <a:lnTo>
                  <a:pt x="41380" y="937305"/>
                </a:lnTo>
                <a:lnTo>
                  <a:pt x="106361" y="906350"/>
                </a:lnTo>
                <a:lnTo>
                  <a:pt x="145484" y="883683"/>
                </a:lnTo>
                <a:lnTo>
                  <a:pt x="186758" y="855127"/>
                </a:lnTo>
                <a:lnTo>
                  <a:pt x="228481" y="819861"/>
                </a:lnTo>
                <a:lnTo>
                  <a:pt x="268952" y="777063"/>
                </a:lnTo>
                <a:lnTo>
                  <a:pt x="306469" y="725911"/>
                </a:lnTo>
                <a:lnTo>
                  <a:pt x="329120" y="683151"/>
                </a:lnTo>
                <a:lnTo>
                  <a:pt x="347428" y="635443"/>
                </a:lnTo>
                <a:lnTo>
                  <a:pt x="361705" y="584272"/>
                </a:lnTo>
                <a:lnTo>
                  <a:pt x="372263" y="531125"/>
                </a:lnTo>
                <a:lnTo>
                  <a:pt x="379418" y="477490"/>
                </a:lnTo>
                <a:lnTo>
                  <a:pt x="383480" y="424851"/>
                </a:lnTo>
                <a:lnTo>
                  <a:pt x="384651" y="379168"/>
                </a:lnTo>
                <a:lnTo>
                  <a:pt x="384765" y="55920"/>
                </a:lnTo>
                <a:lnTo>
                  <a:pt x="386461" y="49646"/>
                </a:lnTo>
                <a:lnTo>
                  <a:pt x="389100" y="40960"/>
                </a:lnTo>
                <a:lnTo>
                  <a:pt x="391529" y="32484"/>
                </a:lnTo>
                <a:lnTo>
                  <a:pt x="392594" y="26842"/>
                </a:lnTo>
                <a:lnTo>
                  <a:pt x="392595" y="16772"/>
                </a:lnTo>
                <a:lnTo>
                  <a:pt x="380287" y="14539"/>
                </a:lnTo>
                <a:lnTo>
                  <a:pt x="373577" y="13420"/>
                </a:lnTo>
                <a:lnTo>
                  <a:pt x="225940" y="3351"/>
                </a:lnTo>
                <a:close/>
              </a:path>
            </a:pathLst>
          </a:custGeom>
          <a:solidFill>
            <a:srgbClr val="FDBA4C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40" name="object 40"/>
          <p:cNvSpPr/>
          <p:nvPr/>
        </p:nvSpPr>
        <p:spPr>
          <a:xfrm>
            <a:off x="6030284" y="3863449"/>
            <a:ext cx="505210" cy="506898"/>
          </a:xfrm>
          <a:custGeom>
            <a:avLst/>
            <a:gdLst/>
            <a:ahLst/>
            <a:cxnLst/>
            <a:rect l="l" t="t" r="r" b="b"/>
            <a:pathLst>
              <a:path w="949959" h="953134">
                <a:moveTo>
                  <a:pt x="362396" y="0"/>
                </a:moveTo>
                <a:lnTo>
                  <a:pt x="366519" y="35305"/>
                </a:lnTo>
                <a:lnTo>
                  <a:pt x="370223" y="71029"/>
                </a:lnTo>
                <a:lnTo>
                  <a:pt x="373088" y="100042"/>
                </a:lnTo>
                <a:lnTo>
                  <a:pt x="374696" y="115212"/>
                </a:lnTo>
                <a:lnTo>
                  <a:pt x="382526" y="204690"/>
                </a:lnTo>
                <a:lnTo>
                  <a:pt x="270679" y="209161"/>
                </a:lnTo>
                <a:lnTo>
                  <a:pt x="180355" y="212519"/>
                </a:lnTo>
                <a:lnTo>
                  <a:pt x="124394" y="214196"/>
                </a:lnTo>
                <a:lnTo>
                  <a:pt x="51449" y="215871"/>
                </a:lnTo>
                <a:lnTo>
                  <a:pt x="53688" y="293055"/>
                </a:lnTo>
                <a:lnTo>
                  <a:pt x="240547" y="282828"/>
                </a:lnTo>
                <a:lnTo>
                  <a:pt x="276269" y="280747"/>
                </a:lnTo>
                <a:lnTo>
                  <a:pt x="388117" y="275157"/>
                </a:lnTo>
                <a:lnTo>
                  <a:pt x="408247" y="524586"/>
                </a:lnTo>
                <a:lnTo>
                  <a:pt x="211393" y="533528"/>
                </a:lnTo>
                <a:lnTo>
                  <a:pt x="114925" y="537307"/>
                </a:lnTo>
                <a:lnTo>
                  <a:pt x="51275" y="539353"/>
                </a:lnTo>
                <a:lnTo>
                  <a:pt x="0" y="540245"/>
                </a:lnTo>
                <a:lnTo>
                  <a:pt x="1119" y="619661"/>
                </a:lnTo>
                <a:lnTo>
                  <a:pt x="40651" y="616129"/>
                </a:lnTo>
                <a:lnTo>
                  <a:pt x="106816" y="611548"/>
                </a:lnTo>
                <a:lnTo>
                  <a:pt x="173821" y="607388"/>
                </a:lnTo>
                <a:lnTo>
                  <a:pt x="215871" y="605115"/>
                </a:lnTo>
                <a:lnTo>
                  <a:pt x="414964" y="595053"/>
                </a:lnTo>
                <a:lnTo>
                  <a:pt x="423907" y="708013"/>
                </a:lnTo>
                <a:lnTo>
                  <a:pt x="434718" y="841274"/>
                </a:lnTo>
                <a:lnTo>
                  <a:pt x="438243" y="886561"/>
                </a:lnTo>
                <a:lnTo>
                  <a:pt x="440588" y="922559"/>
                </a:lnTo>
                <a:lnTo>
                  <a:pt x="441805" y="952971"/>
                </a:lnTo>
                <a:lnTo>
                  <a:pt x="612944" y="940663"/>
                </a:lnTo>
                <a:lnTo>
                  <a:pt x="604209" y="860636"/>
                </a:lnTo>
                <a:lnTo>
                  <a:pt x="598365" y="799412"/>
                </a:lnTo>
                <a:lnTo>
                  <a:pt x="592469" y="735288"/>
                </a:lnTo>
                <a:lnTo>
                  <a:pt x="587216" y="676694"/>
                </a:lnTo>
                <a:lnTo>
                  <a:pt x="579387" y="587223"/>
                </a:lnTo>
                <a:lnTo>
                  <a:pt x="731502" y="580506"/>
                </a:lnTo>
                <a:lnTo>
                  <a:pt x="949606" y="572677"/>
                </a:lnTo>
                <a:lnTo>
                  <a:pt x="948486" y="495500"/>
                </a:lnTo>
                <a:lnTo>
                  <a:pt x="893889" y="499973"/>
                </a:lnTo>
                <a:lnTo>
                  <a:pt x="825451" y="504446"/>
                </a:lnTo>
                <a:lnTo>
                  <a:pt x="762885" y="508082"/>
                </a:lnTo>
                <a:lnTo>
                  <a:pt x="573796" y="516750"/>
                </a:lnTo>
                <a:lnTo>
                  <a:pt x="552539" y="267327"/>
                </a:lnTo>
                <a:lnTo>
                  <a:pt x="669977" y="261736"/>
                </a:lnTo>
                <a:lnTo>
                  <a:pt x="704847" y="260547"/>
                </a:lnTo>
                <a:lnTo>
                  <a:pt x="867958" y="256139"/>
                </a:lnTo>
                <a:lnTo>
                  <a:pt x="865725" y="177842"/>
                </a:lnTo>
                <a:lnTo>
                  <a:pt x="819392" y="181984"/>
                </a:lnTo>
                <a:lnTo>
                  <a:pt x="763518" y="185812"/>
                </a:lnTo>
                <a:lnTo>
                  <a:pt x="707015" y="189010"/>
                </a:lnTo>
                <a:lnTo>
                  <a:pt x="658796" y="191263"/>
                </a:lnTo>
                <a:lnTo>
                  <a:pt x="545829" y="196860"/>
                </a:lnTo>
                <a:lnTo>
                  <a:pt x="534641" y="62643"/>
                </a:lnTo>
                <a:lnTo>
                  <a:pt x="533980" y="52226"/>
                </a:lnTo>
                <a:lnTo>
                  <a:pt x="533074" y="20485"/>
                </a:lnTo>
                <a:lnTo>
                  <a:pt x="532409" y="10068"/>
                </a:lnTo>
                <a:lnTo>
                  <a:pt x="532409" y="4477"/>
                </a:lnTo>
                <a:lnTo>
                  <a:pt x="515630" y="4477"/>
                </a:lnTo>
                <a:lnTo>
                  <a:pt x="362396" y="0"/>
                </a:lnTo>
                <a:close/>
              </a:path>
            </a:pathLst>
          </a:custGeom>
          <a:solidFill>
            <a:srgbClr val="FDBA4C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41" name="object 41"/>
          <p:cNvSpPr/>
          <p:nvPr/>
        </p:nvSpPr>
        <p:spPr>
          <a:xfrm>
            <a:off x="6599415" y="4140745"/>
            <a:ext cx="10131" cy="675"/>
          </a:xfrm>
          <a:custGeom>
            <a:avLst/>
            <a:gdLst/>
            <a:ahLst/>
            <a:cxnLst/>
            <a:rect l="l" t="t" r="r" b="b"/>
            <a:pathLst>
              <a:path w="19050" h="1270">
                <a:moveTo>
                  <a:pt x="0" y="1270"/>
                </a:moveTo>
                <a:lnTo>
                  <a:pt x="18810" y="1270"/>
                </a:lnTo>
                <a:lnTo>
                  <a:pt x="18810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FDBA4C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42" name="object 42"/>
          <p:cNvSpPr/>
          <p:nvPr/>
        </p:nvSpPr>
        <p:spPr>
          <a:xfrm>
            <a:off x="7108482" y="4140745"/>
            <a:ext cx="14521" cy="675"/>
          </a:xfrm>
          <a:custGeom>
            <a:avLst/>
            <a:gdLst/>
            <a:ahLst/>
            <a:cxnLst/>
            <a:rect l="l" t="t" r="r" b="b"/>
            <a:pathLst>
              <a:path w="27305" h="1270">
                <a:moveTo>
                  <a:pt x="0" y="1270"/>
                </a:moveTo>
                <a:lnTo>
                  <a:pt x="27071" y="1270"/>
                </a:lnTo>
                <a:lnTo>
                  <a:pt x="27071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FDBA4C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43" name="object 43"/>
          <p:cNvSpPr/>
          <p:nvPr/>
        </p:nvSpPr>
        <p:spPr>
          <a:xfrm>
            <a:off x="6599416" y="4090088"/>
            <a:ext cx="92194" cy="675"/>
          </a:xfrm>
          <a:custGeom>
            <a:avLst/>
            <a:gdLst/>
            <a:ahLst/>
            <a:cxnLst/>
            <a:rect l="l" t="t" r="r" b="b"/>
            <a:pathLst>
              <a:path w="173354" h="1270">
                <a:moveTo>
                  <a:pt x="0" y="1270"/>
                </a:moveTo>
                <a:lnTo>
                  <a:pt x="173264" y="1270"/>
                </a:lnTo>
                <a:lnTo>
                  <a:pt x="173264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FDBA4C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44" name="object 44"/>
          <p:cNvSpPr/>
          <p:nvPr/>
        </p:nvSpPr>
        <p:spPr>
          <a:xfrm>
            <a:off x="7085355" y="4090088"/>
            <a:ext cx="37823" cy="675"/>
          </a:xfrm>
          <a:custGeom>
            <a:avLst/>
            <a:gdLst/>
            <a:ahLst/>
            <a:cxnLst/>
            <a:rect l="l" t="t" r="r" b="b"/>
            <a:pathLst>
              <a:path w="71119" h="1270">
                <a:moveTo>
                  <a:pt x="0" y="1270"/>
                </a:moveTo>
                <a:lnTo>
                  <a:pt x="70556" y="1270"/>
                </a:lnTo>
                <a:lnTo>
                  <a:pt x="70556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FDBA4C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45" name="object 45"/>
          <p:cNvSpPr/>
          <p:nvPr/>
        </p:nvSpPr>
        <p:spPr>
          <a:xfrm>
            <a:off x="7200133" y="3855716"/>
            <a:ext cx="456918" cy="521420"/>
          </a:xfrm>
          <a:custGeom>
            <a:avLst/>
            <a:gdLst/>
            <a:ahLst/>
            <a:cxnLst/>
            <a:rect l="l" t="t" r="r" b="b"/>
            <a:pathLst>
              <a:path w="859155" h="980440">
                <a:moveTo>
                  <a:pt x="333316" y="0"/>
                </a:moveTo>
                <a:lnTo>
                  <a:pt x="334785" y="21428"/>
                </a:lnTo>
                <a:lnTo>
                  <a:pt x="335835" y="44744"/>
                </a:lnTo>
                <a:lnTo>
                  <a:pt x="336465" y="68899"/>
                </a:lnTo>
                <a:lnTo>
                  <a:pt x="336674" y="92843"/>
                </a:lnTo>
                <a:lnTo>
                  <a:pt x="336674" y="190150"/>
                </a:lnTo>
                <a:lnTo>
                  <a:pt x="112853" y="190098"/>
                </a:lnTo>
                <a:lnTo>
                  <a:pt x="81795" y="189731"/>
                </a:lnTo>
                <a:lnTo>
                  <a:pt x="44237" y="188736"/>
                </a:lnTo>
                <a:lnTo>
                  <a:pt x="4477" y="186798"/>
                </a:lnTo>
                <a:lnTo>
                  <a:pt x="4407" y="408434"/>
                </a:lnTo>
                <a:lnTo>
                  <a:pt x="3918" y="445450"/>
                </a:lnTo>
                <a:lnTo>
                  <a:pt x="2588" y="480367"/>
                </a:lnTo>
                <a:lnTo>
                  <a:pt x="0" y="510039"/>
                </a:lnTo>
                <a:lnTo>
                  <a:pt x="168900" y="510039"/>
                </a:lnTo>
                <a:lnTo>
                  <a:pt x="166962" y="476276"/>
                </a:lnTo>
                <a:lnTo>
                  <a:pt x="165967" y="436222"/>
                </a:lnTo>
                <a:lnTo>
                  <a:pt x="165601" y="398682"/>
                </a:lnTo>
                <a:lnTo>
                  <a:pt x="165548" y="260617"/>
                </a:lnTo>
                <a:lnTo>
                  <a:pt x="672230" y="260617"/>
                </a:lnTo>
                <a:lnTo>
                  <a:pt x="670485" y="315941"/>
                </a:lnTo>
                <a:lnTo>
                  <a:pt x="667162" y="368837"/>
                </a:lnTo>
                <a:lnTo>
                  <a:pt x="662109" y="419306"/>
                </a:lnTo>
                <a:lnTo>
                  <a:pt x="655175" y="467352"/>
                </a:lnTo>
                <a:lnTo>
                  <a:pt x="646207" y="512979"/>
                </a:lnTo>
                <a:lnTo>
                  <a:pt x="635054" y="556191"/>
                </a:lnTo>
                <a:lnTo>
                  <a:pt x="621564" y="596989"/>
                </a:lnTo>
                <a:lnTo>
                  <a:pt x="605585" y="635378"/>
                </a:lnTo>
                <a:lnTo>
                  <a:pt x="586965" y="671362"/>
                </a:lnTo>
                <a:lnTo>
                  <a:pt x="565553" y="704943"/>
                </a:lnTo>
                <a:lnTo>
                  <a:pt x="541196" y="736125"/>
                </a:lnTo>
                <a:lnTo>
                  <a:pt x="513742" y="764910"/>
                </a:lnTo>
                <a:lnTo>
                  <a:pt x="483041" y="791304"/>
                </a:lnTo>
                <a:lnTo>
                  <a:pt x="448939" y="815308"/>
                </a:lnTo>
                <a:lnTo>
                  <a:pt x="411286" y="836927"/>
                </a:lnTo>
                <a:lnTo>
                  <a:pt x="369929" y="856163"/>
                </a:lnTo>
                <a:lnTo>
                  <a:pt x="324717" y="873020"/>
                </a:lnTo>
                <a:lnTo>
                  <a:pt x="275497" y="887502"/>
                </a:lnTo>
                <a:lnTo>
                  <a:pt x="222119" y="899611"/>
                </a:lnTo>
                <a:lnTo>
                  <a:pt x="164429" y="909352"/>
                </a:lnTo>
                <a:lnTo>
                  <a:pt x="200219" y="979812"/>
                </a:lnTo>
                <a:lnTo>
                  <a:pt x="262865" y="971833"/>
                </a:lnTo>
                <a:lnTo>
                  <a:pt x="340860" y="957362"/>
                </a:lnTo>
                <a:lnTo>
                  <a:pt x="383885" y="946360"/>
                </a:lnTo>
                <a:lnTo>
                  <a:pt x="428673" y="932139"/>
                </a:lnTo>
                <a:lnTo>
                  <a:pt x="474533" y="914166"/>
                </a:lnTo>
                <a:lnTo>
                  <a:pt x="520774" y="891909"/>
                </a:lnTo>
                <a:lnTo>
                  <a:pt x="566704" y="864836"/>
                </a:lnTo>
                <a:lnTo>
                  <a:pt x="611633" y="832415"/>
                </a:lnTo>
                <a:lnTo>
                  <a:pt x="654868" y="794114"/>
                </a:lnTo>
                <a:lnTo>
                  <a:pt x="695719" y="749400"/>
                </a:lnTo>
                <a:lnTo>
                  <a:pt x="731387" y="700914"/>
                </a:lnTo>
                <a:lnTo>
                  <a:pt x="761273" y="650527"/>
                </a:lnTo>
                <a:lnTo>
                  <a:pt x="785914" y="599001"/>
                </a:lnTo>
                <a:lnTo>
                  <a:pt x="805852" y="547096"/>
                </a:lnTo>
                <a:lnTo>
                  <a:pt x="821625" y="495574"/>
                </a:lnTo>
                <a:lnTo>
                  <a:pt x="833773" y="445196"/>
                </a:lnTo>
                <a:lnTo>
                  <a:pt x="842835" y="396724"/>
                </a:lnTo>
                <a:lnTo>
                  <a:pt x="849350" y="350919"/>
                </a:lnTo>
                <a:lnTo>
                  <a:pt x="853859" y="308543"/>
                </a:lnTo>
                <a:lnTo>
                  <a:pt x="856901" y="270356"/>
                </a:lnTo>
                <a:lnTo>
                  <a:pt x="859015" y="237121"/>
                </a:lnTo>
                <a:lnTo>
                  <a:pt x="799736" y="185679"/>
                </a:lnTo>
                <a:lnTo>
                  <a:pt x="771686" y="187794"/>
                </a:lnTo>
                <a:lnTo>
                  <a:pt x="738079" y="189174"/>
                </a:lnTo>
                <a:lnTo>
                  <a:pt x="704261" y="189924"/>
                </a:lnTo>
                <a:lnTo>
                  <a:pt x="675582" y="190150"/>
                </a:lnTo>
                <a:lnTo>
                  <a:pt x="497739" y="190150"/>
                </a:lnTo>
                <a:lnTo>
                  <a:pt x="497739" y="45865"/>
                </a:lnTo>
                <a:lnTo>
                  <a:pt x="498612" y="40060"/>
                </a:lnTo>
                <a:lnTo>
                  <a:pt x="502456" y="22582"/>
                </a:lnTo>
                <a:lnTo>
                  <a:pt x="503329" y="16778"/>
                </a:lnTo>
                <a:lnTo>
                  <a:pt x="503329" y="8949"/>
                </a:lnTo>
                <a:lnTo>
                  <a:pt x="488789" y="8949"/>
                </a:lnTo>
                <a:lnTo>
                  <a:pt x="483199" y="7829"/>
                </a:lnTo>
                <a:lnTo>
                  <a:pt x="333316" y="0"/>
                </a:lnTo>
                <a:close/>
              </a:path>
            </a:pathLst>
          </a:custGeom>
          <a:solidFill>
            <a:srgbClr val="FDBA4C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46" name="object 46"/>
          <p:cNvSpPr/>
          <p:nvPr/>
        </p:nvSpPr>
        <p:spPr>
          <a:xfrm>
            <a:off x="7735246" y="4013948"/>
            <a:ext cx="406599" cy="319133"/>
          </a:xfrm>
          <a:custGeom>
            <a:avLst/>
            <a:gdLst/>
            <a:ahLst/>
            <a:cxnLst/>
            <a:rect l="l" t="t" r="r" b="b"/>
            <a:pathLst>
              <a:path w="764540" h="600075">
                <a:moveTo>
                  <a:pt x="700177" y="0"/>
                </a:moveTo>
                <a:lnTo>
                  <a:pt x="675783" y="822"/>
                </a:lnTo>
                <a:lnTo>
                  <a:pt x="645935" y="1539"/>
                </a:lnTo>
                <a:lnTo>
                  <a:pt x="605180" y="2046"/>
                </a:lnTo>
                <a:lnTo>
                  <a:pt x="548068" y="2238"/>
                </a:lnTo>
                <a:lnTo>
                  <a:pt x="212513" y="2238"/>
                </a:lnTo>
                <a:lnTo>
                  <a:pt x="173036" y="2046"/>
                </a:lnTo>
                <a:lnTo>
                  <a:pt x="130725" y="1539"/>
                </a:lnTo>
                <a:lnTo>
                  <a:pt x="91560" y="822"/>
                </a:lnTo>
                <a:lnTo>
                  <a:pt x="61517" y="0"/>
                </a:lnTo>
                <a:lnTo>
                  <a:pt x="61517" y="62637"/>
                </a:lnTo>
                <a:lnTo>
                  <a:pt x="112794" y="60695"/>
                </a:lnTo>
                <a:lnTo>
                  <a:pt x="157988" y="59698"/>
                </a:lnTo>
                <a:lnTo>
                  <a:pt x="192695" y="59331"/>
                </a:lnTo>
                <a:lnTo>
                  <a:pt x="314298" y="59278"/>
                </a:lnTo>
                <a:lnTo>
                  <a:pt x="314298" y="540239"/>
                </a:lnTo>
                <a:lnTo>
                  <a:pt x="142053" y="540239"/>
                </a:lnTo>
                <a:lnTo>
                  <a:pt x="94689" y="540029"/>
                </a:lnTo>
                <a:lnTo>
                  <a:pt x="57602" y="539399"/>
                </a:lnTo>
                <a:lnTo>
                  <a:pt x="27227" y="538349"/>
                </a:lnTo>
                <a:lnTo>
                  <a:pt x="0" y="536880"/>
                </a:lnTo>
                <a:lnTo>
                  <a:pt x="0" y="599524"/>
                </a:lnTo>
                <a:lnTo>
                  <a:pt x="43271" y="598230"/>
                </a:lnTo>
                <a:lnTo>
                  <a:pt x="77735" y="597565"/>
                </a:lnTo>
                <a:lnTo>
                  <a:pt x="108845" y="597320"/>
                </a:lnTo>
                <a:lnTo>
                  <a:pt x="619655" y="597285"/>
                </a:lnTo>
                <a:lnTo>
                  <a:pt x="656982" y="597478"/>
                </a:lnTo>
                <a:lnTo>
                  <a:pt x="694310" y="597985"/>
                </a:lnTo>
                <a:lnTo>
                  <a:pt x="730380" y="598702"/>
                </a:lnTo>
                <a:lnTo>
                  <a:pt x="763933" y="599524"/>
                </a:lnTo>
                <a:lnTo>
                  <a:pt x="763933" y="536880"/>
                </a:lnTo>
                <a:lnTo>
                  <a:pt x="722498" y="538822"/>
                </a:lnTo>
                <a:lnTo>
                  <a:pt x="679910" y="539819"/>
                </a:lnTo>
                <a:lnTo>
                  <a:pt x="642983" y="540186"/>
                </a:lnTo>
                <a:lnTo>
                  <a:pt x="448515" y="540239"/>
                </a:lnTo>
                <a:lnTo>
                  <a:pt x="448515" y="59278"/>
                </a:lnTo>
                <a:lnTo>
                  <a:pt x="574825" y="59331"/>
                </a:lnTo>
                <a:lnTo>
                  <a:pt x="614759" y="59698"/>
                </a:lnTo>
                <a:lnTo>
                  <a:pt x="659095" y="60695"/>
                </a:lnTo>
                <a:lnTo>
                  <a:pt x="700177" y="62637"/>
                </a:lnTo>
                <a:lnTo>
                  <a:pt x="700177" y="0"/>
                </a:lnTo>
                <a:close/>
              </a:path>
            </a:pathLst>
          </a:custGeom>
          <a:solidFill>
            <a:srgbClr val="FDBA4C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47" name="object 47"/>
          <p:cNvSpPr/>
          <p:nvPr/>
        </p:nvSpPr>
        <p:spPr>
          <a:xfrm>
            <a:off x="8175715" y="3838466"/>
            <a:ext cx="477856" cy="540331"/>
          </a:xfrm>
          <a:custGeom>
            <a:avLst/>
            <a:gdLst/>
            <a:ahLst/>
            <a:cxnLst/>
            <a:rect l="l" t="t" r="r" b="b"/>
            <a:pathLst>
              <a:path w="898525" h="1016000">
                <a:moveTo>
                  <a:pt x="737093" y="0"/>
                </a:moveTo>
                <a:lnTo>
                  <a:pt x="703426" y="48123"/>
                </a:lnTo>
                <a:lnTo>
                  <a:pt x="669501" y="93324"/>
                </a:lnTo>
                <a:lnTo>
                  <a:pt x="635261" y="135729"/>
                </a:lnTo>
                <a:lnTo>
                  <a:pt x="600653" y="175463"/>
                </a:lnTo>
                <a:lnTo>
                  <a:pt x="565621" y="212653"/>
                </a:lnTo>
                <a:lnTo>
                  <a:pt x="530110" y="247425"/>
                </a:lnTo>
                <a:lnTo>
                  <a:pt x="494066" y="279906"/>
                </a:lnTo>
                <a:lnTo>
                  <a:pt x="457434" y="310222"/>
                </a:lnTo>
                <a:lnTo>
                  <a:pt x="420159" y="338498"/>
                </a:lnTo>
                <a:lnTo>
                  <a:pt x="382186" y="364862"/>
                </a:lnTo>
                <a:lnTo>
                  <a:pt x="343461" y="389439"/>
                </a:lnTo>
                <a:lnTo>
                  <a:pt x="303929" y="412356"/>
                </a:lnTo>
                <a:lnTo>
                  <a:pt x="263535" y="433738"/>
                </a:lnTo>
                <a:lnTo>
                  <a:pt x="222224" y="453713"/>
                </a:lnTo>
                <a:lnTo>
                  <a:pt x="179941" y="472406"/>
                </a:lnTo>
                <a:lnTo>
                  <a:pt x="136632" y="489944"/>
                </a:lnTo>
                <a:lnTo>
                  <a:pt x="92242" y="506452"/>
                </a:lnTo>
                <a:lnTo>
                  <a:pt x="46716" y="522058"/>
                </a:lnTo>
                <a:lnTo>
                  <a:pt x="0" y="536887"/>
                </a:lnTo>
                <a:lnTo>
                  <a:pt x="26847" y="598405"/>
                </a:lnTo>
                <a:lnTo>
                  <a:pt x="99145" y="581404"/>
                </a:lnTo>
                <a:lnTo>
                  <a:pt x="163130" y="564633"/>
                </a:lnTo>
                <a:lnTo>
                  <a:pt x="219851" y="547990"/>
                </a:lnTo>
                <a:lnTo>
                  <a:pt x="270359" y="531375"/>
                </a:lnTo>
                <a:lnTo>
                  <a:pt x="315702" y="514686"/>
                </a:lnTo>
                <a:lnTo>
                  <a:pt x="356930" y="497821"/>
                </a:lnTo>
                <a:lnTo>
                  <a:pt x="395091" y="480680"/>
                </a:lnTo>
                <a:lnTo>
                  <a:pt x="431236" y="463161"/>
                </a:lnTo>
                <a:lnTo>
                  <a:pt x="466413" y="445163"/>
                </a:lnTo>
                <a:lnTo>
                  <a:pt x="466413" y="864613"/>
                </a:lnTo>
                <a:lnTo>
                  <a:pt x="466273" y="941787"/>
                </a:lnTo>
                <a:lnTo>
                  <a:pt x="465941" y="988240"/>
                </a:lnTo>
                <a:lnTo>
                  <a:pt x="465294" y="1015608"/>
                </a:lnTo>
                <a:lnTo>
                  <a:pt x="630836" y="1015608"/>
                </a:lnTo>
                <a:lnTo>
                  <a:pt x="630014" y="988380"/>
                </a:lnTo>
                <a:lnTo>
                  <a:pt x="629297" y="941227"/>
                </a:lnTo>
                <a:lnTo>
                  <a:pt x="628789" y="893237"/>
                </a:lnTo>
                <a:lnTo>
                  <a:pt x="628597" y="863493"/>
                </a:lnTo>
                <a:lnTo>
                  <a:pt x="628597" y="348975"/>
                </a:lnTo>
                <a:lnTo>
                  <a:pt x="664023" y="321273"/>
                </a:lnTo>
                <a:lnTo>
                  <a:pt x="703208" y="289157"/>
                </a:lnTo>
                <a:lnTo>
                  <a:pt x="744505" y="253623"/>
                </a:lnTo>
                <a:lnTo>
                  <a:pt x="786268" y="215667"/>
                </a:lnTo>
                <a:lnTo>
                  <a:pt x="826850" y="176281"/>
                </a:lnTo>
                <a:lnTo>
                  <a:pt x="864606" y="136462"/>
                </a:lnTo>
                <a:lnTo>
                  <a:pt x="872207" y="130346"/>
                </a:lnTo>
                <a:lnTo>
                  <a:pt x="883478" y="121922"/>
                </a:lnTo>
                <a:lnTo>
                  <a:pt x="893701" y="113498"/>
                </a:lnTo>
                <a:lnTo>
                  <a:pt x="898157" y="107382"/>
                </a:lnTo>
                <a:lnTo>
                  <a:pt x="895308" y="102367"/>
                </a:lnTo>
                <a:lnTo>
                  <a:pt x="888789" y="96617"/>
                </a:lnTo>
                <a:lnTo>
                  <a:pt x="881641" y="91494"/>
                </a:lnTo>
                <a:lnTo>
                  <a:pt x="876907" y="88365"/>
                </a:lnTo>
                <a:lnTo>
                  <a:pt x="737093" y="0"/>
                </a:lnTo>
                <a:close/>
              </a:path>
            </a:pathLst>
          </a:custGeom>
          <a:solidFill>
            <a:srgbClr val="FDBA4C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48" name="object 48"/>
          <p:cNvSpPr/>
          <p:nvPr/>
        </p:nvSpPr>
        <p:spPr>
          <a:xfrm>
            <a:off x="4952909" y="3311852"/>
            <a:ext cx="310691" cy="367425"/>
          </a:xfrm>
          <a:custGeom>
            <a:avLst/>
            <a:gdLst/>
            <a:ahLst/>
            <a:cxnLst/>
            <a:rect l="l" t="t" r="r" b="b"/>
            <a:pathLst>
              <a:path w="584200" h="690879">
                <a:moveTo>
                  <a:pt x="831" y="0"/>
                </a:moveTo>
                <a:lnTo>
                  <a:pt x="2395" y="47367"/>
                </a:lnTo>
                <a:lnTo>
                  <a:pt x="3058" y="71559"/>
                </a:lnTo>
                <a:lnTo>
                  <a:pt x="3331" y="96610"/>
                </a:lnTo>
                <a:lnTo>
                  <a:pt x="3331" y="555556"/>
                </a:lnTo>
                <a:lnTo>
                  <a:pt x="3045" y="570977"/>
                </a:lnTo>
                <a:lnTo>
                  <a:pt x="2291" y="587101"/>
                </a:lnTo>
                <a:lnTo>
                  <a:pt x="1224" y="603695"/>
                </a:lnTo>
                <a:lnTo>
                  <a:pt x="0" y="620526"/>
                </a:lnTo>
                <a:lnTo>
                  <a:pt x="70802" y="690483"/>
                </a:lnTo>
                <a:lnTo>
                  <a:pt x="101008" y="680737"/>
                </a:lnTo>
                <a:lnTo>
                  <a:pt x="191093" y="653120"/>
                </a:lnTo>
                <a:lnTo>
                  <a:pt x="219893" y="643841"/>
                </a:lnTo>
                <a:lnTo>
                  <a:pt x="265731" y="625039"/>
                </a:lnTo>
                <a:lnTo>
                  <a:pt x="309787" y="602813"/>
                </a:lnTo>
                <a:lnTo>
                  <a:pt x="351807" y="577208"/>
                </a:lnTo>
                <a:lnTo>
                  <a:pt x="391538" y="548272"/>
                </a:lnTo>
                <a:lnTo>
                  <a:pt x="428723" y="516051"/>
                </a:lnTo>
                <a:lnTo>
                  <a:pt x="463109" y="480591"/>
                </a:lnTo>
                <a:lnTo>
                  <a:pt x="501653" y="432882"/>
                </a:lnTo>
                <a:lnTo>
                  <a:pt x="531404" y="387371"/>
                </a:lnTo>
                <a:lnTo>
                  <a:pt x="553959" y="345057"/>
                </a:lnTo>
                <a:lnTo>
                  <a:pt x="570917" y="306941"/>
                </a:lnTo>
                <a:lnTo>
                  <a:pt x="583878" y="274024"/>
                </a:lnTo>
                <a:lnTo>
                  <a:pt x="535566" y="246540"/>
                </a:lnTo>
                <a:lnTo>
                  <a:pt x="526379" y="265823"/>
                </a:lnTo>
                <a:lnTo>
                  <a:pt x="513771" y="289827"/>
                </a:lnTo>
                <a:lnTo>
                  <a:pt x="475348" y="347906"/>
                </a:lnTo>
                <a:lnTo>
                  <a:pt x="448063" y="379940"/>
                </a:lnTo>
                <a:lnTo>
                  <a:pt x="414412" y="412609"/>
                </a:lnTo>
                <a:lnTo>
                  <a:pt x="373662" y="444890"/>
                </a:lnTo>
                <a:lnTo>
                  <a:pt x="325075" y="475764"/>
                </a:lnTo>
                <a:lnTo>
                  <a:pt x="267916" y="504208"/>
                </a:lnTo>
                <a:lnTo>
                  <a:pt x="201449" y="529202"/>
                </a:lnTo>
                <a:lnTo>
                  <a:pt x="124939" y="549724"/>
                </a:lnTo>
                <a:lnTo>
                  <a:pt x="124939" y="55799"/>
                </a:lnTo>
                <a:lnTo>
                  <a:pt x="127165" y="47472"/>
                </a:lnTo>
                <a:lnTo>
                  <a:pt x="129624" y="36021"/>
                </a:lnTo>
                <a:lnTo>
                  <a:pt x="131614" y="24881"/>
                </a:lnTo>
                <a:lnTo>
                  <a:pt x="132433" y="17489"/>
                </a:lnTo>
                <a:lnTo>
                  <a:pt x="132433" y="11657"/>
                </a:lnTo>
                <a:lnTo>
                  <a:pt x="129108" y="9156"/>
                </a:lnTo>
                <a:lnTo>
                  <a:pt x="109112" y="7494"/>
                </a:lnTo>
                <a:lnTo>
                  <a:pt x="831" y="0"/>
                </a:lnTo>
                <a:close/>
              </a:path>
            </a:pathLst>
          </a:custGeom>
          <a:solidFill>
            <a:srgbClr val="FDBA4C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49" name="object 49"/>
          <p:cNvSpPr/>
          <p:nvPr/>
        </p:nvSpPr>
        <p:spPr>
          <a:xfrm>
            <a:off x="5320300" y="3302104"/>
            <a:ext cx="340409" cy="388363"/>
          </a:xfrm>
          <a:custGeom>
            <a:avLst/>
            <a:gdLst/>
            <a:ahLst/>
            <a:cxnLst/>
            <a:rect l="l" t="t" r="r" b="b"/>
            <a:pathLst>
              <a:path w="640079" h="730250">
                <a:moveTo>
                  <a:pt x="248209" y="0"/>
                </a:moveTo>
                <a:lnTo>
                  <a:pt x="249301" y="15955"/>
                </a:lnTo>
                <a:lnTo>
                  <a:pt x="250082" y="33317"/>
                </a:lnTo>
                <a:lnTo>
                  <a:pt x="250552" y="51303"/>
                </a:lnTo>
                <a:lnTo>
                  <a:pt x="250709" y="69132"/>
                </a:lnTo>
                <a:lnTo>
                  <a:pt x="250709" y="141597"/>
                </a:lnTo>
                <a:lnTo>
                  <a:pt x="84034" y="141558"/>
                </a:lnTo>
                <a:lnTo>
                  <a:pt x="60907" y="141284"/>
                </a:lnTo>
                <a:lnTo>
                  <a:pt x="32939" y="140542"/>
                </a:lnTo>
                <a:lnTo>
                  <a:pt x="3331" y="139096"/>
                </a:lnTo>
                <a:lnTo>
                  <a:pt x="3279" y="304148"/>
                </a:lnTo>
                <a:lnTo>
                  <a:pt x="2915" y="331714"/>
                </a:lnTo>
                <a:lnTo>
                  <a:pt x="1926" y="357716"/>
                </a:lnTo>
                <a:lnTo>
                  <a:pt x="0" y="379811"/>
                </a:lnTo>
                <a:lnTo>
                  <a:pt x="125770" y="379811"/>
                </a:lnTo>
                <a:lnTo>
                  <a:pt x="124324" y="354668"/>
                </a:lnTo>
                <a:lnTo>
                  <a:pt x="123582" y="324839"/>
                </a:lnTo>
                <a:lnTo>
                  <a:pt x="123309" y="296883"/>
                </a:lnTo>
                <a:lnTo>
                  <a:pt x="123270" y="194072"/>
                </a:lnTo>
                <a:lnTo>
                  <a:pt x="500581" y="194072"/>
                </a:lnTo>
                <a:lnTo>
                  <a:pt x="498593" y="248601"/>
                </a:lnTo>
                <a:lnTo>
                  <a:pt x="494450" y="299916"/>
                </a:lnTo>
                <a:lnTo>
                  <a:pt x="487882" y="348022"/>
                </a:lnTo>
                <a:lnTo>
                  <a:pt x="478622" y="392926"/>
                </a:lnTo>
                <a:lnTo>
                  <a:pt x="466403" y="434632"/>
                </a:lnTo>
                <a:lnTo>
                  <a:pt x="450955" y="473148"/>
                </a:lnTo>
                <a:lnTo>
                  <a:pt x="432011" y="508479"/>
                </a:lnTo>
                <a:lnTo>
                  <a:pt x="409303" y="540630"/>
                </a:lnTo>
                <a:lnTo>
                  <a:pt x="382562" y="569608"/>
                </a:lnTo>
                <a:lnTo>
                  <a:pt x="351522" y="595419"/>
                </a:lnTo>
                <a:lnTo>
                  <a:pt x="315914" y="618068"/>
                </a:lnTo>
                <a:lnTo>
                  <a:pt x="275469" y="637562"/>
                </a:lnTo>
                <a:lnTo>
                  <a:pt x="229920" y="653907"/>
                </a:lnTo>
                <a:lnTo>
                  <a:pt x="178999" y="667107"/>
                </a:lnTo>
                <a:lnTo>
                  <a:pt x="122438" y="677170"/>
                </a:lnTo>
                <a:lnTo>
                  <a:pt x="149091" y="729638"/>
                </a:lnTo>
                <a:lnTo>
                  <a:pt x="214036" y="720799"/>
                </a:lnTo>
                <a:lnTo>
                  <a:pt x="253823" y="712920"/>
                </a:lnTo>
                <a:lnTo>
                  <a:pt x="296860" y="701482"/>
                </a:lnTo>
                <a:lnTo>
                  <a:pt x="341925" y="685548"/>
                </a:lnTo>
                <a:lnTo>
                  <a:pt x="387800" y="664177"/>
                </a:lnTo>
                <a:lnTo>
                  <a:pt x="433264" y="636431"/>
                </a:lnTo>
                <a:lnTo>
                  <a:pt x="477096" y="601370"/>
                </a:lnTo>
                <a:lnTo>
                  <a:pt x="518077" y="558056"/>
                </a:lnTo>
                <a:lnTo>
                  <a:pt x="553468" y="508015"/>
                </a:lnTo>
                <a:lnTo>
                  <a:pt x="581001" y="455699"/>
                </a:lnTo>
                <a:lnTo>
                  <a:pt x="601721" y="402583"/>
                </a:lnTo>
                <a:lnTo>
                  <a:pt x="616673" y="350140"/>
                </a:lnTo>
                <a:lnTo>
                  <a:pt x="626901" y="299845"/>
                </a:lnTo>
                <a:lnTo>
                  <a:pt x="633449" y="253171"/>
                </a:lnTo>
                <a:lnTo>
                  <a:pt x="637362" y="211592"/>
                </a:lnTo>
                <a:lnTo>
                  <a:pt x="639685" y="176582"/>
                </a:lnTo>
                <a:lnTo>
                  <a:pt x="595535" y="138265"/>
                </a:lnTo>
                <a:lnTo>
                  <a:pt x="574647" y="139841"/>
                </a:lnTo>
                <a:lnTo>
                  <a:pt x="549620" y="140869"/>
                </a:lnTo>
                <a:lnTo>
                  <a:pt x="524437" y="141428"/>
                </a:lnTo>
                <a:lnTo>
                  <a:pt x="503081" y="141597"/>
                </a:lnTo>
                <a:lnTo>
                  <a:pt x="370648" y="141597"/>
                </a:lnTo>
                <a:lnTo>
                  <a:pt x="370648" y="30822"/>
                </a:lnTo>
                <a:lnTo>
                  <a:pt x="374810" y="15826"/>
                </a:lnTo>
                <a:lnTo>
                  <a:pt x="374810" y="6663"/>
                </a:lnTo>
                <a:lnTo>
                  <a:pt x="363984" y="6663"/>
                </a:lnTo>
                <a:lnTo>
                  <a:pt x="359821" y="5832"/>
                </a:lnTo>
                <a:lnTo>
                  <a:pt x="248209" y="0"/>
                </a:lnTo>
                <a:close/>
              </a:path>
            </a:pathLst>
          </a:custGeom>
          <a:solidFill>
            <a:srgbClr val="FDBA4C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50" name="object 50"/>
          <p:cNvSpPr/>
          <p:nvPr/>
        </p:nvSpPr>
        <p:spPr>
          <a:xfrm>
            <a:off x="5694599" y="3302546"/>
            <a:ext cx="368438" cy="382284"/>
          </a:xfrm>
          <a:custGeom>
            <a:avLst/>
            <a:gdLst/>
            <a:ahLst/>
            <a:cxnLst/>
            <a:rect l="l" t="t" r="r" b="b"/>
            <a:pathLst>
              <a:path w="692784" h="718820">
                <a:moveTo>
                  <a:pt x="250709" y="0"/>
                </a:moveTo>
                <a:lnTo>
                  <a:pt x="251657" y="37131"/>
                </a:lnTo>
                <a:lnTo>
                  <a:pt x="252060" y="90268"/>
                </a:lnTo>
                <a:lnTo>
                  <a:pt x="251995" y="143250"/>
                </a:lnTo>
                <a:lnTo>
                  <a:pt x="251540" y="179914"/>
                </a:lnTo>
                <a:lnTo>
                  <a:pt x="166581" y="179914"/>
                </a:lnTo>
                <a:lnTo>
                  <a:pt x="142024" y="179640"/>
                </a:lnTo>
                <a:lnTo>
                  <a:pt x="101304" y="178975"/>
                </a:lnTo>
                <a:lnTo>
                  <a:pt x="61989" y="178155"/>
                </a:lnTo>
                <a:lnTo>
                  <a:pt x="41648" y="177413"/>
                </a:lnTo>
                <a:lnTo>
                  <a:pt x="41648" y="234882"/>
                </a:lnTo>
                <a:lnTo>
                  <a:pt x="167419" y="233220"/>
                </a:lnTo>
                <a:lnTo>
                  <a:pt x="250709" y="233220"/>
                </a:lnTo>
                <a:lnTo>
                  <a:pt x="247466" y="291627"/>
                </a:lnTo>
                <a:lnTo>
                  <a:pt x="236981" y="367596"/>
                </a:lnTo>
                <a:lnTo>
                  <a:pt x="227107" y="409367"/>
                </a:lnTo>
                <a:lnTo>
                  <a:pt x="213124" y="452171"/>
                </a:lnTo>
                <a:lnTo>
                  <a:pt x="194264" y="494888"/>
                </a:lnTo>
                <a:lnTo>
                  <a:pt x="169762" y="536399"/>
                </a:lnTo>
                <a:lnTo>
                  <a:pt x="138850" y="575585"/>
                </a:lnTo>
                <a:lnTo>
                  <a:pt x="100764" y="611327"/>
                </a:lnTo>
                <a:lnTo>
                  <a:pt x="54736" y="642505"/>
                </a:lnTo>
                <a:lnTo>
                  <a:pt x="0" y="668000"/>
                </a:lnTo>
                <a:lnTo>
                  <a:pt x="28315" y="718812"/>
                </a:lnTo>
                <a:lnTo>
                  <a:pt x="74906" y="700140"/>
                </a:lnTo>
                <a:lnTo>
                  <a:pt x="118186" y="679963"/>
                </a:lnTo>
                <a:lnTo>
                  <a:pt x="158160" y="657844"/>
                </a:lnTo>
                <a:lnTo>
                  <a:pt x="194828" y="633342"/>
                </a:lnTo>
                <a:lnTo>
                  <a:pt x="228193" y="606020"/>
                </a:lnTo>
                <a:lnTo>
                  <a:pt x="258257" y="575438"/>
                </a:lnTo>
                <a:lnTo>
                  <a:pt x="285023" y="541158"/>
                </a:lnTo>
                <a:lnTo>
                  <a:pt x="308493" y="502740"/>
                </a:lnTo>
                <a:lnTo>
                  <a:pt x="328669" y="459745"/>
                </a:lnTo>
                <a:lnTo>
                  <a:pt x="345553" y="411734"/>
                </a:lnTo>
                <a:lnTo>
                  <a:pt x="359148" y="358269"/>
                </a:lnTo>
                <a:lnTo>
                  <a:pt x="369456" y="298911"/>
                </a:lnTo>
                <a:lnTo>
                  <a:pt x="376480" y="233220"/>
                </a:lnTo>
                <a:lnTo>
                  <a:pt x="569714" y="233220"/>
                </a:lnTo>
                <a:lnTo>
                  <a:pt x="569005" y="285609"/>
                </a:lnTo>
                <a:lnTo>
                  <a:pt x="567408" y="337692"/>
                </a:lnTo>
                <a:lnTo>
                  <a:pt x="564644" y="389265"/>
                </a:lnTo>
                <a:lnTo>
                  <a:pt x="560438" y="440124"/>
                </a:lnTo>
                <a:lnTo>
                  <a:pt x="554513" y="490066"/>
                </a:lnTo>
                <a:lnTo>
                  <a:pt x="546592" y="538885"/>
                </a:lnTo>
                <a:lnTo>
                  <a:pt x="536398" y="586379"/>
                </a:lnTo>
                <a:lnTo>
                  <a:pt x="518596" y="627192"/>
                </a:lnTo>
                <a:lnTo>
                  <a:pt x="491424" y="635522"/>
                </a:lnTo>
                <a:lnTo>
                  <a:pt x="471601" y="633309"/>
                </a:lnTo>
                <a:lnTo>
                  <a:pt x="448422" y="626567"/>
                </a:lnTo>
                <a:lnTo>
                  <a:pt x="420091" y="615140"/>
                </a:lnTo>
                <a:lnTo>
                  <a:pt x="384812" y="598874"/>
                </a:lnTo>
                <a:lnTo>
                  <a:pt x="368985" y="654673"/>
                </a:lnTo>
                <a:lnTo>
                  <a:pt x="406466" y="672611"/>
                </a:lnTo>
                <a:lnTo>
                  <a:pt x="453318" y="692576"/>
                </a:lnTo>
                <a:lnTo>
                  <a:pt x="502981" y="708792"/>
                </a:lnTo>
                <a:lnTo>
                  <a:pt x="548893" y="715481"/>
                </a:lnTo>
                <a:lnTo>
                  <a:pt x="566278" y="714874"/>
                </a:lnTo>
                <a:lnTo>
                  <a:pt x="605263" y="699097"/>
                </a:lnTo>
                <a:lnTo>
                  <a:pt x="644012" y="639631"/>
                </a:lnTo>
                <a:lnTo>
                  <a:pt x="661103" y="584413"/>
                </a:lnTo>
                <a:lnTo>
                  <a:pt x="675501" y="507350"/>
                </a:lnTo>
                <a:lnTo>
                  <a:pt x="686327" y="404802"/>
                </a:lnTo>
                <a:lnTo>
                  <a:pt x="688176" y="358249"/>
                </a:lnTo>
                <a:lnTo>
                  <a:pt x="689867" y="289128"/>
                </a:lnTo>
                <a:lnTo>
                  <a:pt x="692159" y="176582"/>
                </a:lnTo>
                <a:lnTo>
                  <a:pt x="654312" y="178158"/>
                </a:lnTo>
                <a:lnTo>
                  <a:pt x="620526" y="179186"/>
                </a:lnTo>
                <a:lnTo>
                  <a:pt x="586740" y="179745"/>
                </a:lnTo>
                <a:lnTo>
                  <a:pt x="548893" y="179914"/>
                </a:lnTo>
                <a:lnTo>
                  <a:pt x="378980" y="179914"/>
                </a:lnTo>
                <a:lnTo>
                  <a:pt x="379723" y="149875"/>
                </a:lnTo>
                <a:lnTo>
                  <a:pt x="379918" y="105158"/>
                </a:lnTo>
                <a:lnTo>
                  <a:pt x="380270" y="61380"/>
                </a:lnTo>
                <a:lnTo>
                  <a:pt x="381480" y="34154"/>
                </a:lnTo>
                <a:lnTo>
                  <a:pt x="382312" y="31653"/>
                </a:lnTo>
                <a:lnTo>
                  <a:pt x="385643" y="17496"/>
                </a:lnTo>
                <a:lnTo>
                  <a:pt x="385643" y="11664"/>
                </a:lnTo>
                <a:lnTo>
                  <a:pt x="383974" y="9163"/>
                </a:lnTo>
                <a:lnTo>
                  <a:pt x="373148" y="8332"/>
                </a:lnTo>
                <a:lnTo>
                  <a:pt x="250709" y="0"/>
                </a:lnTo>
                <a:close/>
              </a:path>
            </a:pathLst>
          </a:custGeom>
          <a:solidFill>
            <a:srgbClr val="FDBA4C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51" name="object 51"/>
          <p:cNvSpPr/>
          <p:nvPr/>
        </p:nvSpPr>
        <p:spPr>
          <a:xfrm>
            <a:off x="6106991" y="3303877"/>
            <a:ext cx="365061" cy="381271"/>
          </a:xfrm>
          <a:custGeom>
            <a:avLst/>
            <a:gdLst/>
            <a:ahLst/>
            <a:cxnLst/>
            <a:rect l="l" t="t" r="r" b="b"/>
            <a:pathLst>
              <a:path w="686434" h="716915">
                <a:moveTo>
                  <a:pt x="643847" y="204898"/>
                </a:moveTo>
                <a:lnTo>
                  <a:pt x="612880" y="250444"/>
                </a:lnTo>
                <a:lnTo>
                  <a:pt x="581132" y="292525"/>
                </a:lnTo>
                <a:lnTo>
                  <a:pt x="548505" y="331268"/>
                </a:lnTo>
                <a:lnTo>
                  <a:pt x="514903" y="366799"/>
                </a:lnTo>
                <a:lnTo>
                  <a:pt x="480226" y="399246"/>
                </a:lnTo>
                <a:lnTo>
                  <a:pt x="444378" y="428735"/>
                </a:lnTo>
                <a:lnTo>
                  <a:pt x="407262" y="455394"/>
                </a:lnTo>
                <a:lnTo>
                  <a:pt x="368778" y="479348"/>
                </a:lnTo>
                <a:lnTo>
                  <a:pt x="328831" y="500726"/>
                </a:lnTo>
                <a:lnTo>
                  <a:pt x="287321" y="519654"/>
                </a:lnTo>
                <a:lnTo>
                  <a:pt x="244152" y="536259"/>
                </a:lnTo>
                <a:lnTo>
                  <a:pt x="199226" y="550668"/>
                </a:lnTo>
                <a:lnTo>
                  <a:pt x="152446" y="563007"/>
                </a:lnTo>
                <a:lnTo>
                  <a:pt x="103713" y="573404"/>
                </a:lnTo>
                <a:lnTo>
                  <a:pt x="52930" y="581986"/>
                </a:lnTo>
                <a:lnTo>
                  <a:pt x="0" y="588879"/>
                </a:lnTo>
                <a:lnTo>
                  <a:pt x="55806" y="716312"/>
                </a:lnTo>
                <a:lnTo>
                  <a:pt x="214061" y="667169"/>
                </a:lnTo>
                <a:lnTo>
                  <a:pt x="260908" y="649288"/>
                </a:lnTo>
                <a:lnTo>
                  <a:pt x="306429" y="628550"/>
                </a:lnTo>
                <a:lnTo>
                  <a:pt x="350522" y="605057"/>
                </a:lnTo>
                <a:lnTo>
                  <a:pt x="393086" y="578913"/>
                </a:lnTo>
                <a:lnTo>
                  <a:pt x="434018" y="550219"/>
                </a:lnTo>
                <a:lnTo>
                  <a:pt x="473215" y="519078"/>
                </a:lnTo>
                <a:lnTo>
                  <a:pt x="510576" y="485592"/>
                </a:lnTo>
                <a:lnTo>
                  <a:pt x="556102" y="438049"/>
                </a:lnTo>
                <a:lnTo>
                  <a:pt x="594086" y="391224"/>
                </a:lnTo>
                <a:lnTo>
                  <a:pt x="625314" y="346389"/>
                </a:lnTo>
                <a:lnTo>
                  <a:pt x="650573" y="304816"/>
                </a:lnTo>
                <a:lnTo>
                  <a:pt x="670649" y="267780"/>
                </a:lnTo>
                <a:lnTo>
                  <a:pt x="686327" y="236551"/>
                </a:lnTo>
                <a:lnTo>
                  <a:pt x="643847" y="204898"/>
                </a:lnTo>
                <a:close/>
              </a:path>
              <a:path w="686434" h="716915">
                <a:moveTo>
                  <a:pt x="64970" y="0"/>
                </a:moveTo>
                <a:lnTo>
                  <a:pt x="39148" y="44980"/>
                </a:lnTo>
                <a:lnTo>
                  <a:pt x="97043" y="76098"/>
                </a:lnTo>
                <a:lnTo>
                  <a:pt x="144989" y="108744"/>
                </a:lnTo>
                <a:lnTo>
                  <a:pt x="184283" y="141805"/>
                </a:lnTo>
                <a:lnTo>
                  <a:pt x="216220" y="174173"/>
                </a:lnTo>
                <a:lnTo>
                  <a:pt x="242219" y="204898"/>
                </a:lnTo>
                <a:lnTo>
                  <a:pt x="263204" y="232382"/>
                </a:lnTo>
                <a:lnTo>
                  <a:pt x="352327" y="134102"/>
                </a:lnTo>
                <a:lnTo>
                  <a:pt x="308136" y="102651"/>
                </a:lnTo>
                <a:lnTo>
                  <a:pt x="263945" y="75457"/>
                </a:lnTo>
                <a:lnTo>
                  <a:pt x="218643" y="52059"/>
                </a:lnTo>
                <a:lnTo>
                  <a:pt x="171120" y="31992"/>
                </a:lnTo>
                <a:lnTo>
                  <a:pt x="120266" y="14793"/>
                </a:lnTo>
                <a:lnTo>
                  <a:pt x="64970" y="0"/>
                </a:lnTo>
                <a:close/>
              </a:path>
            </a:pathLst>
          </a:custGeom>
          <a:solidFill>
            <a:srgbClr val="FDBA4C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52" name="object 52"/>
          <p:cNvSpPr/>
          <p:nvPr/>
        </p:nvSpPr>
        <p:spPr>
          <a:xfrm>
            <a:off x="6516281" y="3299006"/>
            <a:ext cx="1122538" cy="374855"/>
          </a:xfrm>
          <a:custGeom>
            <a:avLst/>
            <a:gdLst/>
            <a:ahLst/>
            <a:cxnLst/>
            <a:rect l="l" t="t" r="r" b="b"/>
            <a:pathLst>
              <a:path w="2110740" h="704850">
                <a:moveTo>
                  <a:pt x="689660" y="242379"/>
                </a:moveTo>
                <a:lnTo>
                  <a:pt x="643851" y="185737"/>
                </a:lnTo>
                <a:lnTo>
                  <a:pt x="612762" y="189661"/>
                </a:lnTo>
                <a:lnTo>
                  <a:pt x="581279" y="192709"/>
                </a:lnTo>
                <a:lnTo>
                  <a:pt x="550252" y="194995"/>
                </a:lnTo>
                <a:lnTo>
                  <a:pt x="313182" y="207403"/>
                </a:lnTo>
                <a:lnTo>
                  <a:pt x="313182" y="59969"/>
                </a:lnTo>
                <a:lnTo>
                  <a:pt x="313829" y="54648"/>
                </a:lnTo>
                <a:lnTo>
                  <a:pt x="316687" y="39001"/>
                </a:lnTo>
                <a:lnTo>
                  <a:pt x="317334" y="34150"/>
                </a:lnTo>
                <a:lnTo>
                  <a:pt x="317334" y="29159"/>
                </a:lnTo>
                <a:lnTo>
                  <a:pt x="303187" y="28321"/>
                </a:lnTo>
                <a:lnTo>
                  <a:pt x="189064" y="19989"/>
                </a:lnTo>
                <a:lnTo>
                  <a:pt x="190296" y="41427"/>
                </a:lnTo>
                <a:lnTo>
                  <a:pt x="191363" y="75285"/>
                </a:lnTo>
                <a:lnTo>
                  <a:pt x="192112" y="109601"/>
                </a:lnTo>
                <a:lnTo>
                  <a:pt x="192405" y="132435"/>
                </a:lnTo>
                <a:lnTo>
                  <a:pt x="192405" y="213233"/>
                </a:lnTo>
                <a:lnTo>
                  <a:pt x="146596" y="214896"/>
                </a:lnTo>
                <a:lnTo>
                  <a:pt x="87350" y="217500"/>
                </a:lnTo>
                <a:lnTo>
                  <a:pt x="44107" y="219227"/>
                </a:lnTo>
                <a:lnTo>
                  <a:pt x="0" y="220726"/>
                </a:lnTo>
                <a:lnTo>
                  <a:pt x="0" y="278193"/>
                </a:lnTo>
                <a:lnTo>
                  <a:pt x="74650" y="271945"/>
                </a:lnTo>
                <a:lnTo>
                  <a:pt x="114427" y="269532"/>
                </a:lnTo>
                <a:lnTo>
                  <a:pt x="192405" y="266534"/>
                </a:lnTo>
                <a:lnTo>
                  <a:pt x="192405" y="573887"/>
                </a:lnTo>
                <a:lnTo>
                  <a:pt x="197485" y="616534"/>
                </a:lnTo>
                <a:lnTo>
                  <a:pt x="214630" y="651027"/>
                </a:lnTo>
                <a:lnTo>
                  <a:pt x="246735" y="676617"/>
                </a:lnTo>
                <a:lnTo>
                  <a:pt x="296672" y="692518"/>
                </a:lnTo>
                <a:lnTo>
                  <a:pt x="367309" y="697992"/>
                </a:lnTo>
                <a:lnTo>
                  <a:pt x="654672" y="697992"/>
                </a:lnTo>
                <a:lnTo>
                  <a:pt x="654672" y="622198"/>
                </a:lnTo>
                <a:lnTo>
                  <a:pt x="601281" y="631024"/>
                </a:lnTo>
                <a:lnTo>
                  <a:pt x="551700" y="636663"/>
                </a:lnTo>
                <a:lnTo>
                  <a:pt x="512597" y="639648"/>
                </a:lnTo>
                <a:lnTo>
                  <a:pt x="490588" y="640524"/>
                </a:lnTo>
                <a:lnTo>
                  <a:pt x="408965" y="640524"/>
                </a:lnTo>
                <a:lnTo>
                  <a:pt x="364121" y="636333"/>
                </a:lnTo>
                <a:lnTo>
                  <a:pt x="334518" y="622617"/>
                </a:lnTo>
                <a:lnTo>
                  <a:pt x="318185" y="597649"/>
                </a:lnTo>
                <a:lnTo>
                  <a:pt x="313182" y="559727"/>
                </a:lnTo>
                <a:lnTo>
                  <a:pt x="313182" y="259880"/>
                </a:lnTo>
                <a:lnTo>
                  <a:pt x="540562" y="248208"/>
                </a:lnTo>
                <a:lnTo>
                  <a:pt x="512724" y="309613"/>
                </a:lnTo>
                <a:lnTo>
                  <a:pt x="481520" y="356628"/>
                </a:lnTo>
                <a:lnTo>
                  <a:pt x="448983" y="391833"/>
                </a:lnTo>
                <a:lnTo>
                  <a:pt x="417182" y="417855"/>
                </a:lnTo>
                <a:lnTo>
                  <a:pt x="388137" y="437286"/>
                </a:lnTo>
                <a:lnTo>
                  <a:pt x="422287" y="483095"/>
                </a:lnTo>
                <a:lnTo>
                  <a:pt x="479971" y="454202"/>
                </a:lnTo>
                <a:lnTo>
                  <a:pt x="514273" y="432765"/>
                </a:lnTo>
                <a:lnTo>
                  <a:pt x="551472" y="404495"/>
                </a:lnTo>
                <a:lnTo>
                  <a:pt x="590981" y="367766"/>
                </a:lnTo>
                <a:lnTo>
                  <a:pt x="632231" y="320929"/>
                </a:lnTo>
                <a:lnTo>
                  <a:pt x="674674" y="262369"/>
                </a:lnTo>
                <a:lnTo>
                  <a:pt x="683831" y="249047"/>
                </a:lnTo>
                <a:lnTo>
                  <a:pt x="689660" y="242379"/>
                </a:lnTo>
                <a:close/>
              </a:path>
              <a:path w="2110740" h="704850">
                <a:moveTo>
                  <a:pt x="1413040" y="116611"/>
                </a:moveTo>
                <a:lnTo>
                  <a:pt x="1363332" y="69964"/>
                </a:lnTo>
                <a:lnTo>
                  <a:pt x="1358900" y="65798"/>
                </a:lnTo>
                <a:lnTo>
                  <a:pt x="1312367" y="68211"/>
                </a:lnTo>
                <a:lnTo>
                  <a:pt x="1268425" y="69443"/>
                </a:lnTo>
                <a:lnTo>
                  <a:pt x="1214805" y="69964"/>
                </a:lnTo>
                <a:lnTo>
                  <a:pt x="865809" y="69964"/>
                </a:lnTo>
                <a:lnTo>
                  <a:pt x="795108" y="69342"/>
                </a:lnTo>
                <a:lnTo>
                  <a:pt x="757923" y="68567"/>
                </a:lnTo>
                <a:lnTo>
                  <a:pt x="727544" y="67462"/>
                </a:lnTo>
                <a:lnTo>
                  <a:pt x="727544" y="124942"/>
                </a:lnTo>
                <a:lnTo>
                  <a:pt x="762977" y="123977"/>
                </a:lnTo>
                <a:lnTo>
                  <a:pt x="1248956" y="123456"/>
                </a:lnTo>
                <a:lnTo>
                  <a:pt x="1248956" y="124942"/>
                </a:lnTo>
                <a:lnTo>
                  <a:pt x="1220317" y="187299"/>
                </a:lnTo>
                <a:lnTo>
                  <a:pt x="1196479" y="227914"/>
                </a:lnTo>
                <a:lnTo>
                  <a:pt x="1164513" y="274815"/>
                </a:lnTo>
                <a:lnTo>
                  <a:pt x="1123861" y="325818"/>
                </a:lnTo>
                <a:lnTo>
                  <a:pt x="1073899" y="378764"/>
                </a:lnTo>
                <a:lnTo>
                  <a:pt x="1014069" y="431457"/>
                </a:lnTo>
                <a:lnTo>
                  <a:pt x="977785" y="405892"/>
                </a:lnTo>
                <a:lnTo>
                  <a:pt x="941806" y="382524"/>
                </a:lnTo>
                <a:lnTo>
                  <a:pt x="904900" y="360705"/>
                </a:lnTo>
                <a:lnTo>
                  <a:pt x="865809" y="339839"/>
                </a:lnTo>
                <a:lnTo>
                  <a:pt x="828319" y="383971"/>
                </a:lnTo>
                <a:lnTo>
                  <a:pt x="863752" y="407263"/>
                </a:lnTo>
                <a:lnTo>
                  <a:pt x="899680" y="435051"/>
                </a:lnTo>
                <a:lnTo>
                  <a:pt x="935494" y="466750"/>
                </a:lnTo>
                <a:lnTo>
                  <a:pt x="970559" y="501726"/>
                </a:lnTo>
                <a:lnTo>
                  <a:pt x="1004265" y="539394"/>
                </a:lnTo>
                <a:lnTo>
                  <a:pt x="1036002" y="579132"/>
                </a:lnTo>
                <a:lnTo>
                  <a:pt x="1065149" y="620331"/>
                </a:lnTo>
                <a:lnTo>
                  <a:pt x="1091082" y="662368"/>
                </a:lnTo>
                <a:lnTo>
                  <a:pt x="1113180" y="704659"/>
                </a:lnTo>
                <a:lnTo>
                  <a:pt x="1217307" y="625525"/>
                </a:lnTo>
                <a:lnTo>
                  <a:pt x="1189901" y="591400"/>
                </a:lnTo>
                <a:lnTo>
                  <a:pt x="1158684" y="556806"/>
                </a:lnTo>
                <a:lnTo>
                  <a:pt x="1119492" y="518464"/>
                </a:lnTo>
                <a:lnTo>
                  <a:pt x="1068209" y="473100"/>
                </a:lnTo>
                <a:lnTo>
                  <a:pt x="1092250" y="458368"/>
                </a:lnTo>
                <a:lnTo>
                  <a:pt x="1124254" y="437095"/>
                </a:lnTo>
                <a:lnTo>
                  <a:pt x="1162748" y="408762"/>
                </a:lnTo>
                <a:lnTo>
                  <a:pt x="1206220" y="372783"/>
                </a:lnTo>
                <a:lnTo>
                  <a:pt x="1253223" y="328612"/>
                </a:lnTo>
                <a:lnTo>
                  <a:pt x="1302258" y="275691"/>
                </a:lnTo>
                <a:lnTo>
                  <a:pt x="1346708" y="218960"/>
                </a:lnTo>
                <a:lnTo>
                  <a:pt x="1372882" y="179298"/>
                </a:lnTo>
                <a:lnTo>
                  <a:pt x="1408772" y="123278"/>
                </a:lnTo>
                <a:lnTo>
                  <a:pt x="1413040" y="116611"/>
                </a:lnTo>
                <a:close/>
              </a:path>
              <a:path w="2110740" h="704850">
                <a:moveTo>
                  <a:pt x="2110257" y="644677"/>
                </a:moveTo>
                <a:lnTo>
                  <a:pt x="2077135" y="581761"/>
                </a:lnTo>
                <a:lnTo>
                  <a:pt x="2053996" y="542353"/>
                </a:lnTo>
                <a:lnTo>
                  <a:pt x="2026450" y="499237"/>
                </a:lnTo>
                <a:lnTo>
                  <a:pt x="1994496" y="453580"/>
                </a:lnTo>
                <a:lnTo>
                  <a:pt x="1958111" y="406565"/>
                </a:lnTo>
                <a:lnTo>
                  <a:pt x="1917306" y="359371"/>
                </a:lnTo>
                <a:lnTo>
                  <a:pt x="1872043" y="313182"/>
                </a:lnTo>
                <a:lnTo>
                  <a:pt x="1823732" y="346494"/>
                </a:lnTo>
                <a:lnTo>
                  <a:pt x="1855381" y="387921"/>
                </a:lnTo>
                <a:lnTo>
                  <a:pt x="1882559" y="431139"/>
                </a:lnTo>
                <a:lnTo>
                  <a:pt x="1906778" y="476389"/>
                </a:lnTo>
                <a:lnTo>
                  <a:pt x="1929511" y="523913"/>
                </a:lnTo>
                <a:lnTo>
                  <a:pt x="1863940" y="533615"/>
                </a:lnTo>
                <a:lnTo>
                  <a:pt x="1807146" y="541528"/>
                </a:lnTo>
                <a:lnTo>
                  <a:pt x="1757019" y="548043"/>
                </a:lnTo>
                <a:lnTo>
                  <a:pt x="1711413" y="553491"/>
                </a:lnTo>
                <a:lnTo>
                  <a:pt x="1668221" y="558266"/>
                </a:lnTo>
                <a:lnTo>
                  <a:pt x="1625295" y="562724"/>
                </a:lnTo>
                <a:lnTo>
                  <a:pt x="1580527" y="567220"/>
                </a:lnTo>
                <a:lnTo>
                  <a:pt x="1593316" y="535762"/>
                </a:lnTo>
                <a:lnTo>
                  <a:pt x="1683194" y="316369"/>
                </a:lnTo>
                <a:lnTo>
                  <a:pt x="1733067" y="195707"/>
                </a:lnTo>
                <a:lnTo>
                  <a:pt x="1754670" y="143941"/>
                </a:lnTo>
                <a:lnTo>
                  <a:pt x="1772297" y="102184"/>
                </a:lnTo>
                <a:lnTo>
                  <a:pt x="1790420" y="61645"/>
                </a:lnTo>
                <a:lnTo>
                  <a:pt x="1801241" y="49149"/>
                </a:lnTo>
                <a:lnTo>
                  <a:pt x="1801241" y="40817"/>
                </a:lnTo>
                <a:lnTo>
                  <a:pt x="1790420" y="37477"/>
                </a:lnTo>
                <a:lnTo>
                  <a:pt x="1656321" y="0"/>
                </a:lnTo>
                <a:lnTo>
                  <a:pt x="1649260" y="29565"/>
                </a:lnTo>
                <a:lnTo>
                  <a:pt x="1641335" y="61772"/>
                </a:lnTo>
                <a:lnTo>
                  <a:pt x="1622475" y="134874"/>
                </a:lnTo>
                <a:lnTo>
                  <a:pt x="1611350" y="176187"/>
                </a:lnTo>
                <a:lnTo>
                  <a:pt x="1598955" y="220929"/>
                </a:lnTo>
                <a:lnTo>
                  <a:pt x="1585188" y="269328"/>
                </a:lnTo>
                <a:lnTo>
                  <a:pt x="1569948" y="321576"/>
                </a:lnTo>
                <a:lnTo>
                  <a:pt x="1553133" y="377863"/>
                </a:lnTo>
                <a:lnTo>
                  <a:pt x="1534642" y="438404"/>
                </a:lnTo>
                <a:lnTo>
                  <a:pt x="1514373" y="503402"/>
                </a:lnTo>
                <a:lnTo>
                  <a:pt x="1492237" y="573062"/>
                </a:lnTo>
                <a:lnTo>
                  <a:pt x="1433728" y="577215"/>
                </a:lnTo>
                <a:lnTo>
                  <a:pt x="1371460" y="578878"/>
                </a:lnTo>
                <a:lnTo>
                  <a:pt x="1400035" y="676795"/>
                </a:lnTo>
                <a:lnTo>
                  <a:pt x="1403946" y="689660"/>
                </a:lnTo>
                <a:lnTo>
                  <a:pt x="1404785" y="690499"/>
                </a:lnTo>
                <a:lnTo>
                  <a:pt x="1408112" y="695490"/>
                </a:lnTo>
                <a:lnTo>
                  <a:pt x="1414767" y="695490"/>
                </a:lnTo>
                <a:lnTo>
                  <a:pt x="1429766" y="687158"/>
                </a:lnTo>
                <a:lnTo>
                  <a:pt x="1433093" y="686333"/>
                </a:lnTo>
                <a:lnTo>
                  <a:pt x="1468767" y="679234"/>
                </a:lnTo>
                <a:lnTo>
                  <a:pt x="1609674" y="652183"/>
                </a:lnTo>
                <a:lnTo>
                  <a:pt x="1730273" y="626948"/>
                </a:lnTo>
                <a:lnTo>
                  <a:pt x="1777479" y="616839"/>
                </a:lnTo>
                <a:lnTo>
                  <a:pt x="1820087" y="607441"/>
                </a:lnTo>
                <a:lnTo>
                  <a:pt x="1861185" y="598043"/>
                </a:lnTo>
                <a:lnTo>
                  <a:pt x="1903844" y="587933"/>
                </a:lnTo>
                <a:lnTo>
                  <a:pt x="1951177" y="576389"/>
                </a:lnTo>
                <a:lnTo>
                  <a:pt x="1963369" y="608850"/>
                </a:lnTo>
                <a:lnTo>
                  <a:pt x="1973148" y="637501"/>
                </a:lnTo>
                <a:lnTo>
                  <a:pt x="1981517" y="665988"/>
                </a:lnTo>
                <a:lnTo>
                  <a:pt x="1989493" y="697992"/>
                </a:lnTo>
                <a:lnTo>
                  <a:pt x="2110257" y="644677"/>
                </a:lnTo>
                <a:close/>
              </a:path>
            </a:pathLst>
          </a:custGeom>
          <a:solidFill>
            <a:srgbClr val="FDBA4C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53" name="object 53"/>
          <p:cNvSpPr/>
          <p:nvPr/>
        </p:nvSpPr>
        <p:spPr>
          <a:xfrm>
            <a:off x="4955605" y="3877727"/>
            <a:ext cx="419432" cy="483259"/>
          </a:xfrm>
          <a:custGeom>
            <a:avLst/>
            <a:gdLst/>
            <a:ahLst/>
            <a:cxnLst/>
            <a:rect l="l" t="t" r="r" b="b"/>
            <a:pathLst>
              <a:path w="788670" h="908684">
                <a:moveTo>
                  <a:pt x="118564" y="280747"/>
                </a:moveTo>
                <a:lnTo>
                  <a:pt x="99553" y="351214"/>
                </a:lnTo>
                <a:lnTo>
                  <a:pt x="139363" y="358687"/>
                </a:lnTo>
                <a:lnTo>
                  <a:pt x="181154" y="367732"/>
                </a:lnTo>
                <a:lnTo>
                  <a:pt x="224691" y="378426"/>
                </a:lnTo>
                <a:lnTo>
                  <a:pt x="269735" y="390844"/>
                </a:lnTo>
                <a:lnTo>
                  <a:pt x="316050" y="405063"/>
                </a:lnTo>
                <a:lnTo>
                  <a:pt x="363398" y="421156"/>
                </a:lnTo>
                <a:lnTo>
                  <a:pt x="411544" y="439201"/>
                </a:lnTo>
                <a:lnTo>
                  <a:pt x="460249" y="459273"/>
                </a:lnTo>
                <a:lnTo>
                  <a:pt x="509277" y="481448"/>
                </a:lnTo>
                <a:lnTo>
                  <a:pt x="558391" y="505802"/>
                </a:lnTo>
                <a:lnTo>
                  <a:pt x="607354" y="532409"/>
                </a:lnTo>
                <a:lnTo>
                  <a:pt x="655444" y="380294"/>
                </a:lnTo>
                <a:lnTo>
                  <a:pt x="582517" y="358049"/>
                </a:lnTo>
                <a:lnTo>
                  <a:pt x="541092" y="347294"/>
                </a:lnTo>
                <a:lnTo>
                  <a:pt x="496641" y="336893"/>
                </a:lnTo>
                <a:lnTo>
                  <a:pt x="449377" y="326925"/>
                </a:lnTo>
                <a:lnTo>
                  <a:pt x="399511" y="317472"/>
                </a:lnTo>
                <a:lnTo>
                  <a:pt x="347255" y="308614"/>
                </a:lnTo>
                <a:lnTo>
                  <a:pt x="292821" y="300432"/>
                </a:lnTo>
                <a:lnTo>
                  <a:pt x="236420" y="293007"/>
                </a:lnTo>
                <a:lnTo>
                  <a:pt x="178263" y="286418"/>
                </a:lnTo>
                <a:lnTo>
                  <a:pt x="118564" y="280747"/>
                </a:lnTo>
                <a:close/>
              </a:path>
              <a:path w="788670" h="908684">
                <a:moveTo>
                  <a:pt x="96194" y="0"/>
                </a:moveTo>
                <a:lnTo>
                  <a:pt x="76064" y="74944"/>
                </a:lnTo>
                <a:lnTo>
                  <a:pt x="101815" y="76866"/>
                </a:lnTo>
                <a:lnTo>
                  <a:pt x="132470" y="79511"/>
                </a:lnTo>
                <a:lnTo>
                  <a:pt x="207425" y="88366"/>
                </a:lnTo>
                <a:lnTo>
                  <a:pt x="251188" y="95274"/>
                </a:lnTo>
                <a:lnTo>
                  <a:pt x="298784" y="104304"/>
                </a:lnTo>
                <a:lnTo>
                  <a:pt x="349945" y="115803"/>
                </a:lnTo>
                <a:lnTo>
                  <a:pt x="404404" y="130122"/>
                </a:lnTo>
                <a:lnTo>
                  <a:pt x="461892" y="147609"/>
                </a:lnTo>
                <a:lnTo>
                  <a:pt x="522142" y="168616"/>
                </a:lnTo>
                <a:lnTo>
                  <a:pt x="584885" y="193490"/>
                </a:lnTo>
                <a:lnTo>
                  <a:pt x="649854" y="222581"/>
                </a:lnTo>
                <a:lnTo>
                  <a:pt x="696832" y="65995"/>
                </a:lnTo>
                <a:lnTo>
                  <a:pt x="630359" y="51940"/>
                </a:lnTo>
                <a:lnTo>
                  <a:pt x="592445" y="44986"/>
                </a:lnTo>
                <a:lnTo>
                  <a:pt x="551303" y="38195"/>
                </a:lnTo>
                <a:lnTo>
                  <a:pt x="506852" y="31654"/>
                </a:lnTo>
                <a:lnTo>
                  <a:pt x="459011" y="25446"/>
                </a:lnTo>
                <a:lnTo>
                  <a:pt x="407698" y="19658"/>
                </a:lnTo>
                <a:lnTo>
                  <a:pt x="352831" y="14374"/>
                </a:lnTo>
                <a:lnTo>
                  <a:pt x="294328" y="9682"/>
                </a:lnTo>
                <a:lnTo>
                  <a:pt x="232109" y="5665"/>
                </a:lnTo>
                <a:lnTo>
                  <a:pt x="166092" y="2409"/>
                </a:lnTo>
                <a:lnTo>
                  <a:pt x="96194" y="0"/>
                </a:lnTo>
                <a:close/>
              </a:path>
              <a:path w="788670" h="908684">
                <a:moveTo>
                  <a:pt x="20137" y="583865"/>
                </a:moveTo>
                <a:lnTo>
                  <a:pt x="0" y="654325"/>
                </a:lnTo>
                <a:lnTo>
                  <a:pt x="46938" y="660566"/>
                </a:lnTo>
                <a:lnTo>
                  <a:pt x="93428" y="667748"/>
                </a:lnTo>
                <a:lnTo>
                  <a:pt x="139591" y="676006"/>
                </a:lnTo>
                <a:lnTo>
                  <a:pt x="185545" y="685475"/>
                </a:lnTo>
                <a:lnTo>
                  <a:pt x="231409" y="696290"/>
                </a:lnTo>
                <a:lnTo>
                  <a:pt x="277302" y="708586"/>
                </a:lnTo>
                <a:lnTo>
                  <a:pt x="323345" y="722499"/>
                </a:lnTo>
                <a:lnTo>
                  <a:pt x="369656" y="738164"/>
                </a:lnTo>
                <a:lnTo>
                  <a:pt x="416355" y="755716"/>
                </a:lnTo>
                <a:lnTo>
                  <a:pt x="463561" y="775290"/>
                </a:lnTo>
                <a:lnTo>
                  <a:pt x="511393" y="797022"/>
                </a:lnTo>
                <a:lnTo>
                  <a:pt x="559971" y="821046"/>
                </a:lnTo>
                <a:lnTo>
                  <a:pt x="609414" y="847498"/>
                </a:lnTo>
                <a:lnTo>
                  <a:pt x="659841" y="876512"/>
                </a:lnTo>
                <a:lnTo>
                  <a:pt x="711371" y="908225"/>
                </a:lnTo>
                <a:lnTo>
                  <a:pt x="788548" y="749400"/>
                </a:lnTo>
                <a:lnTo>
                  <a:pt x="747515" y="732647"/>
                </a:lnTo>
                <a:lnTo>
                  <a:pt x="705388" y="716778"/>
                </a:lnTo>
                <a:lnTo>
                  <a:pt x="662203" y="701788"/>
                </a:lnTo>
                <a:lnTo>
                  <a:pt x="617993" y="687670"/>
                </a:lnTo>
                <a:lnTo>
                  <a:pt x="572795" y="674417"/>
                </a:lnTo>
                <a:lnTo>
                  <a:pt x="526641" y="662023"/>
                </a:lnTo>
                <a:lnTo>
                  <a:pt x="479566" y="650481"/>
                </a:lnTo>
                <a:lnTo>
                  <a:pt x="431605" y="639785"/>
                </a:lnTo>
                <a:lnTo>
                  <a:pt x="382792" y="629928"/>
                </a:lnTo>
                <a:lnTo>
                  <a:pt x="333161" y="620903"/>
                </a:lnTo>
                <a:lnTo>
                  <a:pt x="282747" y="612704"/>
                </a:lnTo>
                <a:lnTo>
                  <a:pt x="231585" y="605324"/>
                </a:lnTo>
                <a:lnTo>
                  <a:pt x="179708" y="598756"/>
                </a:lnTo>
                <a:lnTo>
                  <a:pt x="127152" y="592995"/>
                </a:lnTo>
                <a:lnTo>
                  <a:pt x="73950" y="588033"/>
                </a:lnTo>
                <a:lnTo>
                  <a:pt x="20137" y="583865"/>
                </a:lnTo>
                <a:close/>
              </a:path>
            </a:pathLst>
          </a:custGeom>
          <a:solidFill>
            <a:srgbClr val="FDBA4C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54" name="object 54"/>
          <p:cNvSpPr/>
          <p:nvPr/>
        </p:nvSpPr>
        <p:spPr>
          <a:xfrm>
            <a:off x="5442594" y="3869997"/>
            <a:ext cx="536279" cy="498793"/>
          </a:xfrm>
          <a:custGeom>
            <a:avLst/>
            <a:gdLst/>
            <a:ahLst/>
            <a:cxnLst/>
            <a:rect l="l" t="t" r="r" b="b"/>
            <a:pathLst>
              <a:path w="1008379" h="937895">
                <a:moveTo>
                  <a:pt x="488789" y="0"/>
                </a:moveTo>
                <a:lnTo>
                  <a:pt x="490727" y="27855"/>
                </a:lnTo>
                <a:lnTo>
                  <a:pt x="491722" y="64311"/>
                </a:lnTo>
                <a:lnTo>
                  <a:pt x="492089" y="99090"/>
                </a:lnTo>
                <a:lnTo>
                  <a:pt x="492055" y="669726"/>
                </a:lnTo>
                <a:lnTo>
                  <a:pt x="491879" y="707835"/>
                </a:lnTo>
                <a:lnTo>
                  <a:pt x="490883" y="752749"/>
                </a:lnTo>
                <a:lnTo>
                  <a:pt x="488838" y="790953"/>
                </a:lnTo>
                <a:lnTo>
                  <a:pt x="485431" y="827690"/>
                </a:lnTo>
                <a:lnTo>
                  <a:pt x="567079" y="913816"/>
                </a:lnTo>
                <a:lnTo>
                  <a:pt x="619931" y="888091"/>
                </a:lnTo>
                <a:lnTo>
                  <a:pt x="671104" y="862360"/>
                </a:lnTo>
                <a:lnTo>
                  <a:pt x="729214" y="824838"/>
                </a:lnTo>
                <a:lnTo>
                  <a:pt x="780583" y="784300"/>
                </a:lnTo>
                <a:lnTo>
                  <a:pt x="825624" y="741724"/>
                </a:lnTo>
                <a:lnTo>
                  <a:pt x="864752" y="698090"/>
                </a:lnTo>
                <a:lnTo>
                  <a:pt x="865725" y="696825"/>
                </a:lnTo>
                <a:lnTo>
                  <a:pt x="653205" y="696825"/>
                </a:lnTo>
                <a:lnTo>
                  <a:pt x="653205" y="52561"/>
                </a:lnTo>
                <a:lnTo>
                  <a:pt x="654429" y="45747"/>
                </a:lnTo>
                <a:lnTo>
                  <a:pt x="659812" y="25825"/>
                </a:lnTo>
                <a:lnTo>
                  <a:pt x="661035" y="19011"/>
                </a:lnTo>
                <a:lnTo>
                  <a:pt x="661035" y="12300"/>
                </a:lnTo>
                <a:lnTo>
                  <a:pt x="647615" y="11188"/>
                </a:lnTo>
                <a:lnTo>
                  <a:pt x="642017" y="11188"/>
                </a:lnTo>
                <a:lnTo>
                  <a:pt x="488789" y="0"/>
                </a:lnTo>
                <a:close/>
              </a:path>
              <a:path w="1008379" h="937895">
                <a:moveTo>
                  <a:pt x="949613" y="403776"/>
                </a:moveTo>
                <a:lnTo>
                  <a:pt x="932230" y="439823"/>
                </a:lnTo>
                <a:lnTo>
                  <a:pt x="912463" y="475493"/>
                </a:lnTo>
                <a:lnTo>
                  <a:pt x="889668" y="510573"/>
                </a:lnTo>
                <a:lnTo>
                  <a:pt x="863200" y="544852"/>
                </a:lnTo>
                <a:lnTo>
                  <a:pt x="832414" y="578119"/>
                </a:lnTo>
                <a:lnTo>
                  <a:pt x="796666" y="610161"/>
                </a:lnTo>
                <a:lnTo>
                  <a:pt x="755312" y="640767"/>
                </a:lnTo>
                <a:lnTo>
                  <a:pt x="707707" y="669726"/>
                </a:lnTo>
                <a:lnTo>
                  <a:pt x="653205" y="696825"/>
                </a:lnTo>
                <a:lnTo>
                  <a:pt x="865725" y="696825"/>
                </a:lnTo>
                <a:lnTo>
                  <a:pt x="898378" y="654374"/>
                </a:lnTo>
                <a:lnTo>
                  <a:pt x="926918" y="611556"/>
                </a:lnTo>
                <a:lnTo>
                  <a:pt x="950783" y="570613"/>
                </a:lnTo>
                <a:lnTo>
                  <a:pt x="970388" y="532525"/>
                </a:lnTo>
                <a:lnTo>
                  <a:pt x="998469" y="468821"/>
                </a:lnTo>
                <a:lnTo>
                  <a:pt x="1007772" y="445163"/>
                </a:lnTo>
                <a:lnTo>
                  <a:pt x="949613" y="403776"/>
                </a:lnTo>
                <a:close/>
              </a:path>
              <a:path w="1008379" h="937895">
                <a:moveTo>
                  <a:pt x="225940" y="3351"/>
                </a:moveTo>
                <a:lnTo>
                  <a:pt x="226761" y="26840"/>
                </a:lnTo>
                <a:lnTo>
                  <a:pt x="227476" y="68786"/>
                </a:lnTo>
                <a:lnTo>
                  <a:pt x="227981" y="111569"/>
                </a:lnTo>
                <a:lnTo>
                  <a:pt x="228172" y="137575"/>
                </a:lnTo>
                <a:lnTo>
                  <a:pt x="228172" y="379168"/>
                </a:lnTo>
                <a:lnTo>
                  <a:pt x="227143" y="434950"/>
                </a:lnTo>
                <a:lnTo>
                  <a:pt x="223853" y="487735"/>
                </a:lnTo>
                <a:lnTo>
                  <a:pt x="218001" y="537645"/>
                </a:lnTo>
                <a:lnTo>
                  <a:pt x="209282" y="584806"/>
                </a:lnTo>
                <a:lnTo>
                  <a:pt x="197394" y="629342"/>
                </a:lnTo>
                <a:lnTo>
                  <a:pt x="182034" y="671377"/>
                </a:lnTo>
                <a:lnTo>
                  <a:pt x="162899" y="711035"/>
                </a:lnTo>
                <a:lnTo>
                  <a:pt x="139686" y="748441"/>
                </a:lnTo>
                <a:lnTo>
                  <a:pt x="112093" y="783719"/>
                </a:lnTo>
                <a:lnTo>
                  <a:pt x="79816" y="816993"/>
                </a:lnTo>
                <a:lnTo>
                  <a:pt x="42552" y="848387"/>
                </a:lnTo>
                <a:lnTo>
                  <a:pt x="0" y="878026"/>
                </a:lnTo>
                <a:lnTo>
                  <a:pt x="41380" y="937305"/>
                </a:lnTo>
                <a:lnTo>
                  <a:pt x="106361" y="906350"/>
                </a:lnTo>
                <a:lnTo>
                  <a:pt x="145484" y="883683"/>
                </a:lnTo>
                <a:lnTo>
                  <a:pt x="186758" y="855127"/>
                </a:lnTo>
                <a:lnTo>
                  <a:pt x="228481" y="819861"/>
                </a:lnTo>
                <a:lnTo>
                  <a:pt x="268952" y="777063"/>
                </a:lnTo>
                <a:lnTo>
                  <a:pt x="306469" y="725911"/>
                </a:lnTo>
                <a:lnTo>
                  <a:pt x="329120" y="683151"/>
                </a:lnTo>
                <a:lnTo>
                  <a:pt x="347428" y="635443"/>
                </a:lnTo>
                <a:lnTo>
                  <a:pt x="361705" y="584272"/>
                </a:lnTo>
                <a:lnTo>
                  <a:pt x="372263" y="531125"/>
                </a:lnTo>
                <a:lnTo>
                  <a:pt x="379418" y="477490"/>
                </a:lnTo>
                <a:lnTo>
                  <a:pt x="383480" y="424851"/>
                </a:lnTo>
                <a:lnTo>
                  <a:pt x="384651" y="379168"/>
                </a:lnTo>
                <a:lnTo>
                  <a:pt x="384765" y="55920"/>
                </a:lnTo>
                <a:lnTo>
                  <a:pt x="386461" y="49646"/>
                </a:lnTo>
                <a:lnTo>
                  <a:pt x="389100" y="40960"/>
                </a:lnTo>
                <a:lnTo>
                  <a:pt x="391529" y="32484"/>
                </a:lnTo>
                <a:lnTo>
                  <a:pt x="392594" y="26842"/>
                </a:lnTo>
                <a:lnTo>
                  <a:pt x="392595" y="16772"/>
                </a:lnTo>
                <a:lnTo>
                  <a:pt x="380287" y="14539"/>
                </a:lnTo>
                <a:lnTo>
                  <a:pt x="373577" y="13420"/>
                </a:lnTo>
                <a:lnTo>
                  <a:pt x="225940" y="3351"/>
                </a:lnTo>
                <a:close/>
              </a:path>
            </a:pathLst>
          </a:custGeom>
          <a:solidFill>
            <a:srgbClr val="FDBA4C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55" name="object 55"/>
          <p:cNvSpPr/>
          <p:nvPr/>
        </p:nvSpPr>
        <p:spPr>
          <a:xfrm>
            <a:off x="6030284" y="3863449"/>
            <a:ext cx="505210" cy="506898"/>
          </a:xfrm>
          <a:custGeom>
            <a:avLst/>
            <a:gdLst/>
            <a:ahLst/>
            <a:cxnLst/>
            <a:rect l="l" t="t" r="r" b="b"/>
            <a:pathLst>
              <a:path w="949959" h="953134">
                <a:moveTo>
                  <a:pt x="362396" y="0"/>
                </a:moveTo>
                <a:lnTo>
                  <a:pt x="366519" y="35305"/>
                </a:lnTo>
                <a:lnTo>
                  <a:pt x="370223" y="71029"/>
                </a:lnTo>
                <a:lnTo>
                  <a:pt x="373088" y="100042"/>
                </a:lnTo>
                <a:lnTo>
                  <a:pt x="374696" y="115212"/>
                </a:lnTo>
                <a:lnTo>
                  <a:pt x="382526" y="204690"/>
                </a:lnTo>
                <a:lnTo>
                  <a:pt x="270679" y="209161"/>
                </a:lnTo>
                <a:lnTo>
                  <a:pt x="180355" y="212519"/>
                </a:lnTo>
                <a:lnTo>
                  <a:pt x="124394" y="214196"/>
                </a:lnTo>
                <a:lnTo>
                  <a:pt x="51449" y="215871"/>
                </a:lnTo>
                <a:lnTo>
                  <a:pt x="53688" y="293055"/>
                </a:lnTo>
                <a:lnTo>
                  <a:pt x="240547" y="282828"/>
                </a:lnTo>
                <a:lnTo>
                  <a:pt x="276269" y="280747"/>
                </a:lnTo>
                <a:lnTo>
                  <a:pt x="388117" y="275157"/>
                </a:lnTo>
                <a:lnTo>
                  <a:pt x="408247" y="524586"/>
                </a:lnTo>
                <a:lnTo>
                  <a:pt x="211393" y="533528"/>
                </a:lnTo>
                <a:lnTo>
                  <a:pt x="114925" y="537307"/>
                </a:lnTo>
                <a:lnTo>
                  <a:pt x="51275" y="539353"/>
                </a:lnTo>
                <a:lnTo>
                  <a:pt x="0" y="540245"/>
                </a:lnTo>
                <a:lnTo>
                  <a:pt x="1119" y="619661"/>
                </a:lnTo>
                <a:lnTo>
                  <a:pt x="40651" y="616129"/>
                </a:lnTo>
                <a:lnTo>
                  <a:pt x="106816" y="611548"/>
                </a:lnTo>
                <a:lnTo>
                  <a:pt x="173821" y="607388"/>
                </a:lnTo>
                <a:lnTo>
                  <a:pt x="215871" y="605115"/>
                </a:lnTo>
                <a:lnTo>
                  <a:pt x="414964" y="595053"/>
                </a:lnTo>
                <a:lnTo>
                  <a:pt x="423907" y="708013"/>
                </a:lnTo>
                <a:lnTo>
                  <a:pt x="434718" y="841274"/>
                </a:lnTo>
                <a:lnTo>
                  <a:pt x="438243" y="886561"/>
                </a:lnTo>
                <a:lnTo>
                  <a:pt x="440588" y="922559"/>
                </a:lnTo>
                <a:lnTo>
                  <a:pt x="441805" y="952971"/>
                </a:lnTo>
                <a:lnTo>
                  <a:pt x="612944" y="940663"/>
                </a:lnTo>
                <a:lnTo>
                  <a:pt x="604209" y="860636"/>
                </a:lnTo>
                <a:lnTo>
                  <a:pt x="598365" y="799412"/>
                </a:lnTo>
                <a:lnTo>
                  <a:pt x="592469" y="735288"/>
                </a:lnTo>
                <a:lnTo>
                  <a:pt x="587216" y="676694"/>
                </a:lnTo>
                <a:lnTo>
                  <a:pt x="579387" y="587223"/>
                </a:lnTo>
                <a:lnTo>
                  <a:pt x="731502" y="580506"/>
                </a:lnTo>
                <a:lnTo>
                  <a:pt x="949606" y="572677"/>
                </a:lnTo>
                <a:lnTo>
                  <a:pt x="948486" y="495500"/>
                </a:lnTo>
                <a:lnTo>
                  <a:pt x="893889" y="499973"/>
                </a:lnTo>
                <a:lnTo>
                  <a:pt x="825451" y="504446"/>
                </a:lnTo>
                <a:lnTo>
                  <a:pt x="762885" y="508082"/>
                </a:lnTo>
                <a:lnTo>
                  <a:pt x="573796" y="516750"/>
                </a:lnTo>
                <a:lnTo>
                  <a:pt x="552539" y="267327"/>
                </a:lnTo>
                <a:lnTo>
                  <a:pt x="669977" y="261736"/>
                </a:lnTo>
                <a:lnTo>
                  <a:pt x="704847" y="260547"/>
                </a:lnTo>
                <a:lnTo>
                  <a:pt x="867958" y="256139"/>
                </a:lnTo>
                <a:lnTo>
                  <a:pt x="865725" y="177842"/>
                </a:lnTo>
                <a:lnTo>
                  <a:pt x="819392" y="181984"/>
                </a:lnTo>
                <a:lnTo>
                  <a:pt x="763518" y="185812"/>
                </a:lnTo>
                <a:lnTo>
                  <a:pt x="707015" y="189010"/>
                </a:lnTo>
                <a:lnTo>
                  <a:pt x="658796" y="191263"/>
                </a:lnTo>
                <a:lnTo>
                  <a:pt x="545829" y="196860"/>
                </a:lnTo>
                <a:lnTo>
                  <a:pt x="534641" y="62643"/>
                </a:lnTo>
                <a:lnTo>
                  <a:pt x="533980" y="52226"/>
                </a:lnTo>
                <a:lnTo>
                  <a:pt x="533074" y="20485"/>
                </a:lnTo>
                <a:lnTo>
                  <a:pt x="532409" y="10068"/>
                </a:lnTo>
                <a:lnTo>
                  <a:pt x="532409" y="4477"/>
                </a:lnTo>
                <a:lnTo>
                  <a:pt x="515630" y="4477"/>
                </a:lnTo>
                <a:lnTo>
                  <a:pt x="362396" y="0"/>
                </a:lnTo>
                <a:close/>
              </a:path>
            </a:pathLst>
          </a:custGeom>
          <a:solidFill>
            <a:srgbClr val="FDBA4C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56" name="object 56"/>
          <p:cNvSpPr/>
          <p:nvPr/>
        </p:nvSpPr>
        <p:spPr>
          <a:xfrm>
            <a:off x="6599415" y="4140745"/>
            <a:ext cx="10131" cy="675"/>
          </a:xfrm>
          <a:custGeom>
            <a:avLst/>
            <a:gdLst/>
            <a:ahLst/>
            <a:cxnLst/>
            <a:rect l="l" t="t" r="r" b="b"/>
            <a:pathLst>
              <a:path w="19050" h="1270">
                <a:moveTo>
                  <a:pt x="0" y="1270"/>
                </a:moveTo>
                <a:lnTo>
                  <a:pt x="18810" y="1270"/>
                </a:lnTo>
                <a:lnTo>
                  <a:pt x="18810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FDBA4C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57" name="object 57"/>
          <p:cNvSpPr/>
          <p:nvPr/>
        </p:nvSpPr>
        <p:spPr>
          <a:xfrm>
            <a:off x="6599411" y="4090092"/>
            <a:ext cx="523784" cy="51331"/>
          </a:xfrm>
          <a:custGeom>
            <a:avLst/>
            <a:gdLst/>
            <a:ahLst/>
            <a:cxnLst/>
            <a:rect l="l" t="t" r="r" b="b"/>
            <a:pathLst>
              <a:path w="984884" h="96520">
                <a:moveTo>
                  <a:pt x="984288" y="0"/>
                </a:moveTo>
                <a:lnTo>
                  <a:pt x="913726" y="0"/>
                </a:lnTo>
                <a:lnTo>
                  <a:pt x="913726" y="1270"/>
                </a:lnTo>
                <a:lnTo>
                  <a:pt x="173266" y="1270"/>
                </a:lnTo>
                <a:lnTo>
                  <a:pt x="173266" y="0"/>
                </a:lnTo>
                <a:lnTo>
                  <a:pt x="0" y="0"/>
                </a:lnTo>
                <a:lnTo>
                  <a:pt x="0" y="1270"/>
                </a:lnTo>
                <a:lnTo>
                  <a:pt x="0" y="95250"/>
                </a:lnTo>
                <a:lnTo>
                  <a:pt x="957211" y="95250"/>
                </a:lnTo>
                <a:lnTo>
                  <a:pt x="957211" y="96520"/>
                </a:lnTo>
                <a:lnTo>
                  <a:pt x="984288" y="96520"/>
                </a:lnTo>
                <a:lnTo>
                  <a:pt x="984288" y="95250"/>
                </a:lnTo>
                <a:lnTo>
                  <a:pt x="984288" y="1270"/>
                </a:lnTo>
                <a:lnTo>
                  <a:pt x="984288" y="0"/>
                </a:lnTo>
                <a:close/>
              </a:path>
            </a:pathLst>
          </a:custGeom>
          <a:solidFill>
            <a:srgbClr val="FDBA4C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58" name="object 58"/>
          <p:cNvSpPr/>
          <p:nvPr/>
        </p:nvSpPr>
        <p:spPr>
          <a:xfrm>
            <a:off x="7200133" y="3855716"/>
            <a:ext cx="456918" cy="521420"/>
          </a:xfrm>
          <a:custGeom>
            <a:avLst/>
            <a:gdLst/>
            <a:ahLst/>
            <a:cxnLst/>
            <a:rect l="l" t="t" r="r" b="b"/>
            <a:pathLst>
              <a:path w="859155" h="980440">
                <a:moveTo>
                  <a:pt x="333316" y="0"/>
                </a:moveTo>
                <a:lnTo>
                  <a:pt x="334785" y="21428"/>
                </a:lnTo>
                <a:lnTo>
                  <a:pt x="335835" y="44744"/>
                </a:lnTo>
                <a:lnTo>
                  <a:pt x="336465" y="68899"/>
                </a:lnTo>
                <a:lnTo>
                  <a:pt x="336674" y="92843"/>
                </a:lnTo>
                <a:lnTo>
                  <a:pt x="336674" y="190150"/>
                </a:lnTo>
                <a:lnTo>
                  <a:pt x="112853" y="190098"/>
                </a:lnTo>
                <a:lnTo>
                  <a:pt x="81795" y="189731"/>
                </a:lnTo>
                <a:lnTo>
                  <a:pt x="44237" y="188736"/>
                </a:lnTo>
                <a:lnTo>
                  <a:pt x="4477" y="186798"/>
                </a:lnTo>
                <a:lnTo>
                  <a:pt x="4407" y="408434"/>
                </a:lnTo>
                <a:lnTo>
                  <a:pt x="3918" y="445450"/>
                </a:lnTo>
                <a:lnTo>
                  <a:pt x="2588" y="480367"/>
                </a:lnTo>
                <a:lnTo>
                  <a:pt x="0" y="510039"/>
                </a:lnTo>
                <a:lnTo>
                  <a:pt x="168900" y="510039"/>
                </a:lnTo>
                <a:lnTo>
                  <a:pt x="166962" y="476276"/>
                </a:lnTo>
                <a:lnTo>
                  <a:pt x="165967" y="436222"/>
                </a:lnTo>
                <a:lnTo>
                  <a:pt x="165601" y="398682"/>
                </a:lnTo>
                <a:lnTo>
                  <a:pt x="165548" y="260617"/>
                </a:lnTo>
                <a:lnTo>
                  <a:pt x="672230" y="260617"/>
                </a:lnTo>
                <a:lnTo>
                  <a:pt x="670485" y="315941"/>
                </a:lnTo>
                <a:lnTo>
                  <a:pt x="667162" y="368837"/>
                </a:lnTo>
                <a:lnTo>
                  <a:pt x="662109" y="419306"/>
                </a:lnTo>
                <a:lnTo>
                  <a:pt x="655175" y="467352"/>
                </a:lnTo>
                <a:lnTo>
                  <a:pt x="646207" y="512979"/>
                </a:lnTo>
                <a:lnTo>
                  <a:pt x="635054" y="556191"/>
                </a:lnTo>
                <a:lnTo>
                  <a:pt x="621564" y="596989"/>
                </a:lnTo>
                <a:lnTo>
                  <a:pt x="605585" y="635378"/>
                </a:lnTo>
                <a:lnTo>
                  <a:pt x="586965" y="671362"/>
                </a:lnTo>
                <a:lnTo>
                  <a:pt x="565553" y="704943"/>
                </a:lnTo>
                <a:lnTo>
                  <a:pt x="541196" y="736125"/>
                </a:lnTo>
                <a:lnTo>
                  <a:pt x="513742" y="764910"/>
                </a:lnTo>
                <a:lnTo>
                  <a:pt x="483041" y="791304"/>
                </a:lnTo>
                <a:lnTo>
                  <a:pt x="448939" y="815308"/>
                </a:lnTo>
                <a:lnTo>
                  <a:pt x="411286" y="836927"/>
                </a:lnTo>
                <a:lnTo>
                  <a:pt x="369929" y="856163"/>
                </a:lnTo>
                <a:lnTo>
                  <a:pt x="324717" y="873020"/>
                </a:lnTo>
                <a:lnTo>
                  <a:pt x="275497" y="887502"/>
                </a:lnTo>
                <a:lnTo>
                  <a:pt x="222119" y="899611"/>
                </a:lnTo>
                <a:lnTo>
                  <a:pt x="164429" y="909352"/>
                </a:lnTo>
                <a:lnTo>
                  <a:pt x="200219" y="979812"/>
                </a:lnTo>
                <a:lnTo>
                  <a:pt x="262865" y="971833"/>
                </a:lnTo>
                <a:lnTo>
                  <a:pt x="340860" y="957362"/>
                </a:lnTo>
                <a:lnTo>
                  <a:pt x="383885" y="946360"/>
                </a:lnTo>
                <a:lnTo>
                  <a:pt x="428673" y="932139"/>
                </a:lnTo>
                <a:lnTo>
                  <a:pt x="474533" y="914166"/>
                </a:lnTo>
                <a:lnTo>
                  <a:pt x="520774" y="891909"/>
                </a:lnTo>
                <a:lnTo>
                  <a:pt x="566704" y="864836"/>
                </a:lnTo>
                <a:lnTo>
                  <a:pt x="611633" y="832415"/>
                </a:lnTo>
                <a:lnTo>
                  <a:pt x="654868" y="794114"/>
                </a:lnTo>
                <a:lnTo>
                  <a:pt x="695719" y="749400"/>
                </a:lnTo>
                <a:lnTo>
                  <a:pt x="731387" y="700914"/>
                </a:lnTo>
                <a:lnTo>
                  <a:pt x="761273" y="650527"/>
                </a:lnTo>
                <a:lnTo>
                  <a:pt x="785914" y="599001"/>
                </a:lnTo>
                <a:lnTo>
                  <a:pt x="805852" y="547096"/>
                </a:lnTo>
                <a:lnTo>
                  <a:pt x="821625" y="495574"/>
                </a:lnTo>
                <a:lnTo>
                  <a:pt x="833773" y="445196"/>
                </a:lnTo>
                <a:lnTo>
                  <a:pt x="842835" y="396724"/>
                </a:lnTo>
                <a:lnTo>
                  <a:pt x="849350" y="350919"/>
                </a:lnTo>
                <a:lnTo>
                  <a:pt x="853859" y="308543"/>
                </a:lnTo>
                <a:lnTo>
                  <a:pt x="856901" y="270356"/>
                </a:lnTo>
                <a:lnTo>
                  <a:pt x="859015" y="237121"/>
                </a:lnTo>
                <a:lnTo>
                  <a:pt x="799736" y="185679"/>
                </a:lnTo>
                <a:lnTo>
                  <a:pt x="771686" y="187794"/>
                </a:lnTo>
                <a:lnTo>
                  <a:pt x="738079" y="189174"/>
                </a:lnTo>
                <a:lnTo>
                  <a:pt x="704261" y="189924"/>
                </a:lnTo>
                <a:lnTo>
                  <a:pt x="675582" y="190150"/>
                </a:lnTo>
                <a:lnTo>
                  <a:pt x="497739" y="190150"/>
                </a:lnTo>
                <a:lnTo>
                  <a:pt x="497739" y="45865"/>
                </a:lnTo>
                <a:lnTo>
                  <a:pt x="498612" y="40060"/>
                </a:lnTo>
                <a:lnTo>
                  <a:pt x="502456" y="22582"/>
                </a:lnTo>
                <a:lnTo>
                  <a:pt x="503329" y="16778"/>
                </a:lnTo>
                <a:lnTo>
                  <a:pt x="503329" y="8949"/>
                </a:lnTo>
                <a:lnTo>
                  <a:pt x="488789" y="8949"/>
                </a:lnTo>
                <a:lnTo>
                  <a:pt x="483199" y="7829"/>
                </a:lnTo>
                <a:lnTo>
                  <a:pt x="333316" y="0"/>
                </a:lnTo>
                <a:close/>
              </a:path>
            </a:pathLst>
          </a:custGeom>
          <a:solidFill>
            <a:srgbClr val="FDBA4C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59" name="object 59"/>
          <p:cNvSpPr/>
          <p:nvPr/>
        </p:nvSpPr>
        <p:spPr>
          <a:xfrm>
            <a:off x="7735246" y="4013948"/>
            <a:ext cx="406599" cy="319133"/>
          </a:xfrm>
          <a:custGeom>
            <a:avLst/>
            <a:gdLst/>
            <a:ahLst/>
            <a:cxnLst/>
            <a:rect l="l" t="t" r="r" b="b"/>
            <a:pathLst>
              <a:path w="764540" h="600075">
                <a:moveTo>
                  <a:pt x="700177" y="0"/>
                </a:moveTo>
                <a:lnTo>
                  <a:pt x="675783" y="822"/>
                </a:lnTo>
                <a:lnTo>
                  <a:pt x="645935" y="1539"/>
                </a:lnTo>
                <a:lnTo>
                  <a:pt x="605180" y="2046"/>
                </a:lnTo>
                <a:lnTo>
                  <a:pt x="548068" y="2238"/>
                </a:lnTo>
                <a:lnTo>
                  <a:pt x="212513" y="2238"/>
                </a:lnTo>
                <a:lnTo>
                  <a:pt x="173036" y="2046"/>
                </a:lnTo>
                <a:lnTo>
                  <a:pt x="130725" y="1539"/>
                </a:lnTo>
                <a:lnTo>
                  <a:pt x="91560" y="822"/>
                </a:lnTo>
                <a:lnTo>
                  <a:pt x="61517" y="0"/>
                </a:lnTo>
                <a:lnTo>
                  <a:pt x="61517" y="62637"/>
                </a:lnTo>
                <a:lnTo>
                  <a:pt x="112794" y="60695"/>
                </a:lnTo>
                <a:lnTo>
                  <a:pt x="157988" y="59698"/>
                </a:lnTo>
                <a:lnTo>
                  <a:pt x="192695" y="59331"/>
                </a:lnTo>
                <a:lnTo>
                  <a:pt x="314298" y="59278"/>
                </a:lnTo>
                <a:lnTo>
                  <a:pt x="314298" y="540239"/>
                </a:lnTo>
                <a:lnTo>
                  <a:pt x="142053" y="540239"/>
                </a:lnTo>
                <a:lnTo>
                  <a:pt x="94689" y="540029"/>
                </a:lnTo>
                <a:lnTo>
                  <a:pt x="57602" y="539399"/>
                </a:lnTo>
                <a:lnTo>
                  <a:pt x="27227" y="538349"/>
                </a:lnTo>
                <a:lnTo>
                  <a:pt x="0" y="536880"/>
                </a:lnTo>
                <a:lnTo>
                  <a:pt x="0" y="599524"/>
                </a:lnTo>
                <a:lnTo>
                  <a:pt x="43271" y="598230"/>
                </a:lnTo>
                <a:lnTo>
                  <a:pt x="77735" y="597565"/>
                </a:lnTo>
                <a:lnTo>
                  <a:pt x="108845" y="597320"/>
                </a:lnTo>
                <a:lnTo>
                  <a:pt x="619655" y="597285"/>
                </a:lnTo>
                <a:lnTo>
                  <a:pt x="656982" y="597478"/>
                </a:lnTo>
                <a:lnTo>
                  <a:pt x="694310" y="597985"/>
                </a:lnTo>
                <a:lnTo>
                  <a:pt x="730380" y="598702"/>
                </a:lnTo>
                <a:lnTo>
                  <a:pt x="763933" y="599524"/>
                </a:lnTo>
                <a:lnTo>
                  <a:pt x="763933" y="536880"/>
                </a:lnTo>
                <a:lnTo>
                  <a:pt x="722498" y="538822"/>
                </a:lnTo>
                <a:lnTo>
                  <a:pt x="679910" y="539819"/>
                </a:lnTo>
                <a:lnTo>
                  <a:pt x="642983" y="540186"/>
                </a:lnTo>
                <a:lnTo>
                  <a:pt x="448515" y="540239"/>
                </a:lnTo>
                <a:lnTo>
                  <a:pt x="448515" y="59278"/>
                </a:lnTo>
                <a:lnTo>
                  <a:pt x="574825" y="59331"/>
                </a:lnTo>
                <a:lnTo>
                  <a:pt x="614759" y="59698"/>
                </a:lnTo>
                <a:lnTo>
                  <a:pt x="659095" y="60695"/>
                </a:lnTo>
                <a:lnTo>
                  <a:pt x="700177" y="62637"/>
                </a:lnTo>
                <a:lnTo>
                  <a:pt x="700177" y="0"/>
                </a:lnTo>
                <a:close/>
              </a:path>
            </a:pathLst>
          </a:custGeom>
          <a:solidFill>
            <a:srgbClr val="FDBA4C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60" name="object 60"/>
          <p:cNvSpPr/>
          <p:nvPr/>
        </p:nvSpPr>
        <p:spPr>
          <a:xfrm>
            <a:off x="8175715" y="3838466"/>
            <a:ext cx="477856" cy="540331"/>
          </a:xfrm>
          <a:custGeom>
            <a:avLst/>
            <a:gdLst/>
            <a:ahLst/>
            <a:cxnLst/>
            <a:rect l="l" t="t" r="r" b="b"/>
            <a:pathLst>
              <a:path w="898525" h="1016000">
                <a:moveTo>
                  <a:pt x="737093" y="0"/>
                </a:moveTo>
                <a:lnTo>
                  <a:pt x="703426" y="48123"/>
                </a:lnTo>
                <a:lnTo>
                  <a:pt x="669501" y="93324"/>
                </a:lnTo>
                <a:lnTo>
                  <a:pt x="635261" y="135729"/>
                </a:lnTo>
                <a:lnTo>
                  <a:pt x="600653" y="175463"/>
                </a:lnTo>
                <a:lnTo>
                  <a:pt x="565621" y="212653"/>
                </a:lnTo>
                <a:lnTo>
                  <a:pt x="530110" y="247425"/>
                </a:lnTo>
                <a:lnTo>
                  <a:pt x="494066" y="279906"/>
                </a:lnTo>
                <a:lnTo>
                  <a:pt x="457434" y="310222"/>
                </a:lnTo>
                <a:lnTo>
                  <a:pt x="420159" y="338498"/>
                </a:lnTo>
                <a:lnTo>
                  <a:pt x="382186" y="364862"/>
                </a:lnTo>
                <a:lnTo>
                  <a:pt x="343461" y="389439"/>
                </a:lnTo>
                <a:lnTo>
                  <a:pt x="303929" y="412356"/>
                </a:lnTo>
                <a:lnTo>
                  <a:pt x="263535" y="433738"/>
                </a:lnTo>
                <a:lnTo>
                  <a:pt x="222224" y="453713"/>
                </a:lnTo>
                <a:lnTo>
                  <a:pt x="179941" y="472406"/>
                </a:lnTo>
                <a:lnTo>
                  <a:pt x="136632" y="489944"/>
                </a:lnTo>
                <a:lnTo>
                  <a:pt x="92242" y="506452"/>
                </a:lnTo>
                <a:lnTo>
                  <a:pt x="46716" y="522058"/>
                </a:lnTo>
                <a:lnTo>
                  <a:pt x="0" y="536887"/>
                </a:lnTo>
                <a:lnTo>
                  <a:pt x="26847" y="598405"/>
                </a:lnTo>
                <a:lnTo>
                  <a:pt x="99145" y="581404"/>
                </a:lnTo>
                <a:lnTo>
                  <a:pt x="163130" y="564633"/>
                </a:lnTo>
                <a:lnTo>
                  <a:pt x="219851" y="547990"/>
                </a:lnTo>
                <a:lnTo>
                  <a:pt x="270359" y="531375"/>
                </a:lnTo>
                <a:lnTo>
                  <a:pt x="315702" y="514686"/>
                </a:lnTo>
                <a:lnTo>
                  <a:pt x="356930" y="497821"/>
                </a:lnTo>
                <a:lnTo>
                  <a:pt x="395091" y="480680"/>
                </a:lnTo>
                <a:lnTo>
                  <a:pt x="431236" y="463161"/>
                </a:lnTo>
                <a:lnTo>
                  <a:pt x="466413" y="445163"/>
                </a:lnTo>
                <a:lnTo>
                  <a:pt x="466413" y="864613"/>
                </a:lnTo>
                <a:lnTo>
                  <a:pt x="466273" y="941787"/>
                </a:lnTo>
                <a:lnTo>
                  <a:pt x="465941" y="988240"/>
                </a:lnTo>
                <a:lnTo>
                  <a:pt x="465294" y="1015608"/>
                </a:lnTo>
                <a:lnTo>
                  <a:pt x="630836" y="1015608"/>
                </a:lnTo>
                <a:lnTo>
                  <a:pt x="630014" y="988380"/>
                </a:lnTo>
                <a:lnTo>
                  <a:pt x="629297" y="941227"/>
                </a:lnTo>
                <a:lnTo>
                  <a:pt x="628789" y="893237"/>
                </a:lnTo>
                <a:lnTo>
                  <a:pt x="628597" y="863493"/>
                </a:lnTo>
                <a:lnTo>
                  <a:pt x="628597" y="348975"/>
                </a:lnTo>
                <a:lnTo>
                  <a:pt x="664023" y="321273"/>
                </a:lnTo>
                <a:lnTo>
                  <a:pt x="703208" y="289157"/>
                </a:lnTo>
                <a:lnTo>
                  <a:pt x="744505" y="253623"/>
                </a:lnTo>
                <a:lnTo>
                  <a:pt x="786268" y="215667"/>
                </a:lnTo>
                <a:lnTo>
                  <a:pt x="826850" y="176281"/>
                </a:lnTo>
                <a:lnTo>
                  <a:pt x="864606" y="136462"/>
                </a:lnTo>
                <a:lnTo>
                  <a:pt x="872207" y="130346"/>
                </a:lnTo>
                <a:lnTo>
                  <a:pt x="883478" y="121922"/>
                </a:lnTo>
                <a:lnTo>
                  <a:pt x="893701" y="113498"/>
                </a:lnTo>
                <a:lnTo>
                  <a:pt x="898157" y="107382"/>
                </a:lnTo>
                <a:lnTo>
                  <a:pt x="895308" y="102367"/>
                </a:lnTo>
                <a:lnTo>
                  <a:pt x="888789" y="96617"/>
                </a:lnTo>
                <a:lnTo>
                  <a:pt x="881641" y="91494"/>
                </a:lnTo>
                <a:lnTo>
                  <a:pt x="876907" y="88365"/>
                </a:lnTo>
                <a:lnTo>
                  <a:pt x="737093" y="0"/>
                </a:lnTo>
                <a:close/>
              </a:path>
            </a:pathLst>
          </a:custGeom>
          <a:solidFill>
            <a:srgbClr val="FDBA4C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61" name="object 61"/>
          <p:cNvSpPr/>
          <p:nvPr/>
        </p:nvSpPr>
        <p:spPr>
          <a:xfrm>
            <a:off x="4942904" y="4612954"/>
            <a:ext cx="5311795" cy="0"/>
          </a:xfrm>
          <a:custGeom>
            <a:avLst/>
            <a:gdLst/>
            <a:ahLst/>
            <a:cxnLst/>
            <a:rect l="l" t="t" r="r" b="b"/>
            <a:pathLst>
              <a:path w="9987915">
                <a:moveTo>
                  <a:pt x="0" y="0"/>
                </a:moveTo>
                <a:lnTo>
                  <a:pt x="9987615" y="0"/>
                </a:lnTo>
              </a:path>
            </a:pathLst>
          </a:custGeom>
          <a:ln w="713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62" name="object 62"/>
          <p:cNvSpPr/>
          <p:nvPr/>
        </p:nvSpPr>
        <p:spPr>
          <a:xfrm>
            <a:off x="4942904" y="5092324"/>
            <a:ext cx="5311795" cy="0"/>
          </a:xfrm>
          <a:custGeom>
            <a:avLst/>
            <a:gdLst/>
            <a:ahLst/>
            <a:cxnLst/>
            <a:rect l="l" t="t" r="r" b="b"/>
            <a:pathLst>
              <a:path w="9987915">
                <a:moveTo>
                  <a:pt x="0" y="0"/>
                </a:moveTo>
                <a:lnTo>
                  <a:pt x="9987615" y="0"/>
                </a:lnTo>
              </a:path>
            </a:pathLst>
          </a:custGeom>
          <a:ln w="713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63" name="object 63"/>
          <p:cNvSpPr/>
          <p:nvPr/>
        </p:nvSpPr>
        <p:spPr>
          <a:xfrm>
            <a:off x="4942904" y="5571694"/>
            <a:ext cx="5311795" cy="0"/>
          </a:xfrm>
          <a:custGeom>
            <a:avLst/>
            <a:gdLst/>
            <a:ahLst/>
            <a:cxnLst/>
            <a:rect l="l" t="t" r="r" b="b"/>
            <a:pathLst>
              <a:path w="9987915">
                <a:moveTo>
                  <a:pt x="0" y="0"/>
                </a:moveTo>
                <a:lnTo>
                  <a:pt x="9987615" y="0"/>
                </a:lnTo>
              </a:path>
            </a:pathLst>
          </a:custGeom>
          <a:ln w="713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64" name="object 64"/>
          <p:cNvSpPr/>
          <p:nvPr/>
        </p:nvSpPr>
        <p:spPr>
          <a:xfrm>
            <a:off x="4942904" y="6051064"/>
            <a:ext cx="5311795" cy="0"/>
          </a:xfrm>
          <a:custGeom>
            <a:avLst/>
            <a:gdLst/>
            <a:ahLst/>
            <a:cxnLst/>
            <a:rect l="l" t="t" r="r" b="b"/>
            <a:pathLst>
              <a:path w="9987915">
                <a:moveTo>
                  <a:pt x="0" y="0"/>
                </a:moveTo>
                <a:lnTo>
                  <a:pt x="9987615" y="0"/>
                </a:lnTo>
              </a:path>
            </a:pathLst>
          </a:custGeom>
          <a:ln w="713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509"/>
          </a:p>
        </p:txBody>
      </p:sp>
      <p:pic>
        <p:nvPicPr>
          <p:cNvPr id="65" name="object 65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64963" y="4831670"/>
            <a:ext cx="44139" cy="44135"/>
          </a:xfrm>
          <a:prstGeom prst="rect">
            <a:avLst/>
          </a:prstGeom>
        </p:spPr>
      </p:pic>
      <p:grpSp>
        <p:nvGrpSpPr>
          <p:cNvPr id="66" name="object 66"/>
          <p:cNvGrpSpPr/>
          <p:nvPr/>
        </p:nvGrpSpPr>
        <p:grpSpPr>
          <a:xfrm>
            <a:off x="5103278" y="4757966"/>
            <a:ext cx="2034685" cy="190467"/>
            <a:chOff x="9594336" y="8946536"/>
            <a:chExt cx="3825875" cy="358140"/>
          </a:xfrm>
        </p:grpSpPr>
        <p:pic>
          <p:nvPicPr>
            <p:cNvPr id="67" name="object 67"/>
            <p:cNvPicPr/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594336" y="8946536"/>
              <a:ext cx="3178203" cy="357871"/>
            </a:xfrm>
            <a:prstGeom prst="rect">
              <a:avLst/>
            </a:prstGeom>
          </p:spPr>
        </p:pic>
        <p:sp>
          <p:nvSpPr>
            <p:cNvPr id="68" name="object 68"/>
            <p:cNvSpPr/>
            <p:nvPr/>
          </p:nvSpPr>
          <p:spPr>
            <a:xfrm>
              <a:off x="12803784" y="8948063"/>
              <a:ext cx="616585" cy="356235"/>
            </a:xfrm>
            <a:custGeom>
              <a:avLst/>
              <a:gdLst/>
              <a:ahLst/>
              <a:cxnLst/>
              <a:rect l="l" t="t" r="r" b="b"/>
              <a:pathLst>
                <a:path w="616584" h="356234">
                  <a:moveTo>
                    <a:pt x="102031" y="24371"/>
                  </a:moveTo>
                  <a:lnTo>
                    <a:pt x="69291" y="24371"/>
                  </a:lnTo>
                  <a:lnTo>
                    <a:pt x="69291" y="41503"/>
                  </a:lnTo>
                  <a:lnTo>
                    <a:pt x="69291" y="256603"/>
                  </a:lnTo>
                  <a:lnTo>
                    <a:pt x="36169" y="256603"/>
                  </a:lnTo>
                  <a:lnTo>
                    <a:pt x="36169" y="41503"/>
                  </a:lnTo>
                  <a:lnTo>
                    <a:pt x="69291" y="41503"/>
                  </a:lnTo>
                  <a:lnTo>
                    <a:pt x="69291" y="24371"/>
                  </a:lnTo>
                  <a:lnTo>
                    <a:pt x="0" y="24371"/>
                  </a:lnTo>
                  <a:lnTo>
                    <a:pt x="0" y="299999"/>
                  </a:lnTo>
                  <a:lnTo>
                    <a:pt x="36169" y="299999"/>
                  </a:lnTo>
                  <a:lnTo>
                    <a:pt x="36169" y="273735"/>
                  </a:lnTo>
                  <a:lnTo>
                    <a:pt x="102031" y="273735"/>
                  </a:lnTo>
                  <a:lnTo>
                    <a:pt x="102031" y="256603"/>
                  </a:lnTo>
                  <a:lnTo>
                    <a:pt x="102031" y="41503"/>
                  </a:lnTo>
                  <a:lnTo>
                    <a:pt x="102031" y="24371"/>
                  </a:lnTo>
                  <a:close/>
                </a:path>
                <a:path w="616584" h="356234">
                  <a:moveTo>
                    <a:pt x="209016" y="62064"/>
                  </a:moveTo>
                  <a:lnTo>
                    <a:pt x="198958" y="49263"/>
                  </a:lnTo>
                  <a:lnTo>
                    <a:pt x="185610" y="33934"/>
                  </a:lnTo>
                  <a:lnTo>
                    <a:pt x="169405" y="17246"/>
                  </a:lnTo>
                  <a:lnTo>
                    <a:pt x="150774" y="381"/>
                  </a:lnTo>
                  <a:lnTo>
                    <a:pt x="134391" y="11811"/>
                  </a:lnTo>
                  <a:lnTo>
                    <a:pt x="142913" y="26073"/>
                  </a:lnTo>
                  <a:lnTo>
                    <a:pt x="150342" y="40601"/>
                  </a:lnTo>
                  <a:lnTo>
                    <a:pt x="158546" y="59194"/>
                  </a:lnTo>
                  <a:lnTo>
                    <a:pt x="169430" y="85674"/>
                  </a:lnTo>
                  <a:lnTo>
                    <a:pt x="209016" y="62064"/>
                  </a:lnTo>
                  <a:close/>
                </a:path>
                <a:path w="616584" h="356234">
                  <a:moveTo>
                    <a:pt x="320179" y="18669"/>
                  </a:moveTo>
                  <a:lnTo>
                    <a:pt x="317131" y="17145"/>
                  </a:lnTo>
                  <a:lnTo>
                    <a:pt x="276021" y="0"/>
                  </a:lnTo>
                  <a:lnTo>
                    <a:pt x="270154" y="19951"/>
                  </a:lnTo>
                  <a:lnTo>
                    <a:pt x="261645" y="39077"/>
                  </a:lnTo>
                  <a:lnTo>
                    <a:pt x="251282" y="57137"/>
                  </a:lnTo>
                  <a:lnTo>
                    <a:pt x="239852" y="73863"/>
                  </a:lnTo>
                  <a:lnTo>
                    <a:pt x="259270" y="84150"/>
                  </a:lnTo>
                  <a:lnTo>
                    <a:pt x="274142" y="70281"/>
                  </a:lnTo>
                  <a:lnTo>
                    <a:pt x="287439" y="56642"/>
                  </a:lnTo>
                  <a:lnTo>
                    <a:pt x="300177" y="42278"/>
                  </a:lnTo>
                  <a:lnTo>
                    <a:pt x="313334" y="26276"/>
                  </a:lnTo>
                  <a:lnTo>
                    <a:pt x="317893" y="23609"/>
                  </a:lnTo>
                  <a:lnTo>
                    <a:pt x="320179" y="21717"/>
                  </a:lnTo>
                  <a:lnTo>
                    <a:pt x="320179" y="18669"/>
                  </a:lnTo>
                  <a:close/>
                </a:path>
                <a:path w="616584" h="356234">
                  <a:moveTo>
                    <a:pt x="344170" y="336550"/>
                  </a:moveTo>
                  <a:lnTo>
                    <a:pt x="306108" y="311861"/>
                  </a:lnTo>
                  <a:lnTo>
                    <a:pt x="276402" y="282346"/>
                  </a:lnTo>
                  <a:lnTo>
                    <a:pt x="256146" y="246710"/>
                  </a:lnTo>
                  <a:lnTo>
                    <a:pt x="241757" y="195313"/>
                  </a:lnTo>
                  <a:lnTo>
                    <a:pt x="338836" y="195313"/>
                  </a:lnTo>
                  <a:lnTo>
                    <a:pt x="338836" y="178181"/>
                  </a:lnTo>
                  <a:lnTo>
                    <a:pt x="236804" y="178181"/>
                  </a:lnTo>
                  <a:lnTo>
                    <a:pt x="237871" y="168960"/>
                  </a:lnTo>
                  <a:lnTo>
                    <a:pt x="238709" y="159283"/>
                  </a:lnTo>
                  <a:lnTo>
                    <a:pt x="239268" y="149542"/>
                  </a:lnTo>
                  <a:lnTo>
                    <a:pt x="239471" y="140119"/>
                  </a:lnTo>
                  <a:lnTo>
                    <a:pt x="239471" y="104330"/>
                  </a:lnTo>
                  <a:lnTo>
                    <a:pt x="322084" y="104330"/>
                  </a:lnTo>
                  <a:lnTo>
                    <a:pt x="322084" y="87566"/>
                  </a:lnTo>
                  <a:lnTo>
                    <a:pt x="118402" y="87566"/>
                  </a:lnTo>
                  <a:lnTo>
                    <a:pt x="118402" y="104330"/>
                  </a:lnTo>
                  <a:lnTo>
                    <a:pt x="199123" y="104330"/>
                  </a:lnTo>
                  <a:lnTo>
                    <a:pt x="199072" y="149542"/>
                  </a:lnTo>
                  <a:lnTo>
                    <a:pt x="198983" y="154089"/>
                  </a:lnTo>
                  <a:lnTo>
                    <a:pt x="198589" y="162280"/>
                  </a:lnTo>
                  <a:lnTo>
                    <a:pt x="197993" y="170624"/>
                  </a:lnTo>
                  <a:lnTo>
                    <a:pt x="197218" y="178181"/>
                  </a:lnTo>
                  <a:lnTo>
                    <a:pt x="108127" y="178181"/>
                  </a:lnTo>
                  <a:lnTo>
                    <a:pt x="108127" y="195313"/>
                  </a:lnTo>
                  <a:lnTo>
                    <a:pt x="195313" y="195313"/>
                  </a:lnTo>
                  <a:lnTo>
                    <a:pt x="173456" y="260718"/>
                  </a:lnTo>
                  <a:lnTo>
                    <a:pt x="138112" y="302526"/>
                  </a:lnTo>
                  <a:lnTo>
                    <a:pt x="100342" y="326428"/>
                  </a:lnTo>
                  <a:lnTo>
                    <a:pt x="71196" y="338086"/>
                  </a:lnTo>
                  <a:lnTo>
                    <a:pt x="82245" y="354457"/>
                  </a:lnTo>
                  <a:lnTo>
                    <a:pt x="122021" y="341172"/>
                  </a:lnTo>
                  <a:lnTo>
                    <a:pt x="177800" y="304190"/>
                  </a:lnTo>
                  <a:lnTo>
                    <a:pt x="207251" y="268884"/>
                  </a:lnTo>
                  <a:lnTo>
                    <a:pt x="219290" y="246710"/>
                  </a:lnTo>
                  <a:lnTo>
                    <a:pt x="237401" y="280708"/>
                  </a:lnTo>
                  <a:lnTo>
                    <a:pt x="263029" y="309435"/>
                  </a:lnTo>
                  <a:lnTo>
                    <a:pt x="295160" y="333438"/>
                  </a:lnTo>
                  <a:lnTo>
                    <a:pt x="332752" y="353301"/>
                  </a:lnTo>
                  <a:lnTo>
                    <a:pt x="344170" y="336550"/>
                  </a:lnTo>
                  <a:close/>
                </a:path>
                <a:path w="616584" h="356234">
                  <a:moveTo>
                    <a:pt x="615962" y="316763"/>
                  </a:moveTo>
                  <a:lnTo>
                    <a:pt x="575411" y="283781"/>
                  </a:lnTo>
                  <a:lnTo>
                    <a:pt x="541756" y="259207"/>
                  </a:lnTo>
                  <a:lnTo>
                    <a:pt x="494893" y="226529"/>
                  </a:lnTo>
                  <a:lnTo>
                    <a:pt x="455828" y="201269"/>
                  </a:lnTo>
                  <a:lnTo>
                    <a:pt x="433273" y="186004"/>
                  </a:lnTo>
                  <a:lnTo>
                    <a:pt x="419900" y="175133"/>
                  </a:lnTo>
                  <a:lnTo>
                    <a:pt x="418744" y="174002"/>
                  </a:lnTo>
                  <a:lnTo>
                    <a:pt x="417614" y="172466"/>
                  </a:lnTo>
                  <a:lnTo>
                    <a:pt x="417614" y="170942"/>
                  </a:lnTo>
                  <a:lnTo>
                    <a:pt x="494995" y="99326"/>
                  </a:lnTo>
                  <a:lnTo>
                    <a:pt x="551891" y="59753"/>
                  </a:lnTo>
                  <a:lnTo>
                    <a:pt x="585508" y="41122"/>
                  </a:lnTo>
                  <a:lnTo>
                    <a:pt x="593496" y="39979"/>
                  </a:lnTo>
                  <a:lnTo>
                    <a:pt x="594258" y="39598"/>
                  </a:lnTo>
                  <a:lnTo>
                    <a:pt x="594258" y="34277"/>
                  </a:lnTo>
                  <a:lnTo>
                    <a:pt x="590080" y="30467"/>
                  </a:lnTo>
                  <a:lnTo>
                    <a:pt x="588543" y="28943"/>
                  </a:lnTo>
                  <a:lnTo>
                    <a:pt x="558850" y="381"/>
                  </a:lnTo>
                  <a:lnTo>
                    <a:pt x="540346" y="16090"/>
                  </a:lnTo>
                  <a:lnTo>
                    <a:pt x="484759" y="62064"/>
                  </a:lnTo>
                  <a:lnTo>
                    <a:pt x="441579" y="100215"/>
                  </a:lnTo>
                  <a:lnTo>
                    <a:pt x="411429" y="129692"/>
                  </a:lnTo>
                  <a:lnTo>
                    <a:pt x="375729" y="177038"/>
                  </a:lnTo>
                  <a:lnTo>
                    <a:pt x="376682" y="182499"/>
                  </a:lnTo>
                  <a:lnTo>
                    <a:pt x="381012" y="187883"/>
                  </a:lnTo>
                  <a:lnTo>
                    <a:pt x="390982" y="195554"/>
                  </a:lnTo>
                  <a:lnTo>
                    <a:pt x="408851" y="207873"/>
                  </a:lnTo>
                  <a:lnTo>
                    <a:pt x="430110" y="222796"/>
                  </a:lnTo>
                  <a:lnTo>
                    <a:pt x="464616" y="248437"/>
                  </a:lnTo>
                  <a:lnTo>
                    <a:pt x="506158" y="281419"/>
                  </a:lnTo>
                  <a:lnTo>
                    <a:pt x="548525" y="318389"/>
                  </a:lnTo>
                  <a:lnTo>
                    <a:pt x="585508" y="355968"/>
                  </a:lnTo>
                  <a:lnTo>
                    <a:pt x="615962" y="316763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 sz="509"/>
            </a:p>
          </p:txBody>
        </p:sp>
      </p:grpSp>
      <p:pic>
        <p:nvPicPr>
          <p:cNvPr id="69" name="object 69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56863" y="5299959"/>
            <a:ext cx="44139" cy="44135"/>
          </a:xfrm>
          <a:prstGeom prst="rect">
            <a:avLst/>
          </a:prstGeom>
        </p:spPr>
      </p:pic>
      <p:sp>
        <p:nvSpPr>
          <p:cNvPr id="70" name="object 70"/>
          <p:cNvSpPr/>
          <p:nvPr/>
        </p:nvSpPr>
        <p:spPr>
          <a:xfrm>
            <a:off x="5140929" y="5325877"/>
            <a:ext cx="127991" cy="82063"/>
          </a:xfrm>
          <a:custGeom>
            <a:avLst/>
            <a:gdLst/>
            <a:ahLst/>
            <a:cxnLst/>
            <a:rect l="l" t="t" r="r" b="b"/>
            <a:pathLst>
              <a:path w="240665" h="154304">
                <a:moveTo>
                  <a:pt x="240233" y="137045"/>
                </a:moveTo>
                <a:lnTo>
                  <a:pt x="148107" y="137045"/>
                </a:lnTo>
                <a:lnTo>
                  <a:pt x="148107" y="0"/>
                </a:lnTo>
                <a:lnTo>
                  <a:pt x="106603" y="0"/>
                </a:lnTo>
                <a:lnTo>
                  <a:pt x="106603" y="137045"/>
                </a:lnTo>
                <a:lnTo>
                  <a:pt x="0" y="137045"/>
                </a:lnTo>
                <a:lnTo>
                  <a:pt x="0" y="154190"/>
                </a:lnTo>
                <a:lnTo>
                  <a:pt x="240233" y="154190"/>
                </a:lnTo>
                <a:lnTo>
                  <a:pt x="240233" y="13704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grpSp>
        <p:nvGrpSpPr>
          <p:cNvPr id="71" name="object 71"/>
          <p:cNvGrpSpPr/>
          <p:nvPr/>
        </p:nvGrpSpPr>
        <p:grpSpPr>
          <a:xfrm>
            <a:off x="5087076" y="5226258"/>
            <a:ext cx="1379871" cy="190129"/>
            <a:chOff x="9563872" y="9827076"/>
            <a:chExt cx="2594610" cy="357505"/>
          </a:xfrm>
        </p:grpSpPr>
        <p:sp>
          <p:nvSpPr>
            <p:cNvPr id="72" name="object 72"/>
            <p:cNvSpPr/>
            <p:nvPr/>
          </p:nvSpPr>
          <p:spPr>
            <a:xfrm>
              <a:off x="9563862" y="9827081"/>
              <a:ext cx="2449195" cy="357505"/>
            </a:xfrm>
            <a:custGeom>
              <a:avLst/>
              <a:gdLst/>
              <a:ahLst/>
              <a:cxnLst/>
              <a:rect l="l" t="t" r="r" b="b"/>
              <a:pathLst>
                <a:path w="2449195" h="357504">
                  <a:moveTo>
                    <a:pt x="109270" y="23241"/>
                  </a:moveTo>
                  <a:lnTo>
                    <a:pt x="73482" y="23241"/>
                  </a:lnTo>
                  <a:lnTo>
                    <a:pt x="73482" y="42291"/>
                  </a:lnTo>
                  <a:lnTo>
                    <a:pt x="73482" y="151511"/>
                  </a:lnTo>
                  <a:lnTo>
                    <a:pt x="36931" y="151511"/>
                  </a:lnTo>
                  <a:lnTo>
                    <a:pt x="36931" y="42291"/>
                  </a:lnTo>
                  <a:lnTo>
                    <a:pt x="73482" y="42291"/>
                  </a:lnTo>
                  <a:lnTo>
                    <a:pt x="73482" y="23241"/>
                  </a:lnTo>
                  <a:lnTo>
                    <a:pt x="0" y="23241"/>
                  </a:lnTo>
                  <a:lnTo>
                    <a:pt x="0" y="42291"/>
                  </a:lnTo>
                  <a:lnTo>
                    <a:pt x="0" y="151511"/>
                  </a:lnTo>
                  <a:lnTo>
                    <a:pt x="0" y="169291"/>
                  </a:lnTo>
                  <a:lnTo>
                    <a:pt x="0" y="283591"/>
                  </a:lnTo>
                  <a:lnTo>
                    <a:pt x="0" y="300101"/>
                  </a:lnTo>
                  <a:lnTo>
                    <a:pt x="0" y="319151"/>
                  </a:lnTo>
                  <a:lnTo>
                    <a:pt x="37312" y="319151"/>
                  </a:lnTo>
                  <a:lnTo>
                    <a:pt x="37312" y="300101"/>
                  </a:lnTo>
                  <a:lnTo>
                    <a:pt x="109270" y="300101"/>
                  </a:lnTo>
                  <a:lnTo>
                    <a:pt x="109270" y="283591"/>
                  </a:lnTo>
                  <a:lnTo>
                    <a:pt x="36931" y="283591"/>
                  </a:lnTo>
                  <a:lnTo>
                    <a:pt x="36931" y="169291"/>
                  </a:lnTo>
                  <a:lnTo>
                    <a:pt x="73482" y="169291"/>
                  </a:lnTo>
                  <a:lnTo>
                    <a:pt x="73482" y="283248"/>
                  </a:lnTo>
                  <a:lnTo>
                    <a:pt x="109270" y="283248"/>
                  </a:lnTo>
                  <a:lnTo>
                    <a:pt x="109270" y="41884"/>
                  </a:lnTo>
                  <a:lnTo>
                    <a:pt x="109270" y="23241"/>
                  </a:lnTo>
                  <a:close/>
                </a:path>
                <a:path w="2449195" h="357504">
                  <a:moveTo>
                    <a:pt x="328942" y="20942"/>
                  </a:moveTo>
                  <a:lnTo>
                    <a:pt x="129832" y="20942"/>
                  </a:lnTo>
                  <a:lnTo>
                    <a:pt x="129832" y="38074"/>
                  </a:lnTo>
                  <a:lnTo>
                    <a:pt x="207873" y="38074"/>
                  </a:lnTo>
                  <a:lnTo>
                    <a:pt x="207873" y="170561"/>
                  </a:lnTo>
                  <a:lnTo>
                    <a:pt x="136677" y="170561"/>
                  </a:lnTo>
                  <a:lnTo>
                    <a:pt x="136677" y="187312"/>
                  </a:lnTo>
                  <a:lnTo>
                    <a:pt x="321716" y="187312"/>
                  </a:lnTo>
                  <a:lnTo>
                    <a:pt x="321716" y="170561"/>
                  </a:lnTo>
                  <a:lnTo>
                    <a:pt x="249377" y="170561"/>
                  </a:lnTo>
                  <a:lnTo>
                    <a:pt x="249377" y="38074"/>
                  </a:lnTo>
                  <a:lnTo>
                    <a:pt x="328942" y="38074"/>
                  </a:lnTo>
                  <a:lnTo>
                    <a:pt x="328942" y="20942"/>
                  </a:lnTo>
                  <a:close/>
                </a:path>
                <a:path w="2449195" h="357504">
                  <a:moveTo>
                    <a:pt x="712927" y="170561"/>
                  </a:moveTo>
                  <a:lnTo>
                    <a:pt x="702208" y="166611"/>
                  </a:lnTo>
                  <a:lnTo>
                    <a:pt x="693089" y="162140"/>
                  </a:lnTo>
                  <a:lnTo>
                    <a:pt x="685901" y="157873"/>
                  </a:lnTo>
                  <a:lnTo>
                    <a:pt x="680948" y="154571"/>
                  </a:lnTo>
                  <a:lnTo>
                    <a:pt x="675728" y="178219"/>
                  </a:lnTo>
                  <a:lnTo>
                    <a:pt x="671195" y="191262"/>
                  </a:lnTo>
                  <a:lnTo>
                    <a:pt x="666864" y="196811"/>
                  </a:lnTo>
                  <a:lnTo>
                    <a:pt x="662292" y="197967"/>
                  </a:lnTo>
                  <a:lnTo>
                    <a:pt x="654888" y="195668"/>
                  </a:lnTo>
                  <a:lnTo>
                    <a:pt x="644448" y="188683"/>
                  </a:lnTo>
                  <a:lnTo>
                    <a:pt x="639914" y="184277"/>
                  </a:lnTo>
                  <a:lnTo>
                    <a:pt x="632371" y="176923"/>
                  </a:lnTo>
                  <a:lnTo>
                    <a:pt x="620039" y="160274"/>
                  </a:lnTo>
                  <a:lnTo>
                    <a:pt x="635977" y="142786"/>
                  </a:lnTo>
                  <a:lnTo>
                    <a:pt x="643940" y="132486"/>
                  </a:lnTo>
                  <a:lnTo>
                    <a:pt x="648500" y="126580"/>
                  </a:lnTo>
                  <a:lnTo>
                    <a:pt x="657720" y="112953"/>
                  </a:lnTo>
                  <a:lnTo>
                    <a:pt x="663816" y="103174"/>
                  </a:lnTo>
                  <a:lnTo>
                    <a:pt x="665721" y="102412"/>
                  </a:lnTo>
                  <a:lnTo>
                    <a:pt x="674090" y="99377"/>
                  </a:lnTo>
                  <a:lnTo>
                    <a:pt x="674090" y="92900"/>
                  </a:lnTo>
                  <a:lnTo>
                    <a:pt x="671804" y="91363"/>
                  </a:lnTo>
                  <a:lnTo>
                    <a:pt x="670293" y="90614"/>
                  </a:lnTo>
                  <a:lnTo>
                    <a:pt x="631837" y="75374"/>
                  </a:lnTo>
                  <a:lnTo>
                    <a:pt x="628802" y="86766"/>
                  </a:lnTo>
                  <a:lnTo>
                    <a:pt x="624078" y="99656"/>
                  </a:lnTo>
                  <a:lnTo>
                    <a:pt x="616585" y="114681"/>
                  </a:lnTo>
                  <a:lnTo>
                    <a:pt x="605193" y="132486"/>
                  </a:lnTo>
                  <a:lnTo>
                    <a:pt x="598551" y="115887"/>
                  </a:lnTo>
                  <a:lnTo>
                    <a:pt x="593217" y="99656"/>
                  </a:lnTo>
                  <a:lnTo>
                    <a:pt x="588695" y="82537"/>
                  </a:lnTo>
                  <a:lnTo>
                    <a:pt x="584631" y="63576"/>
                  </a:lnTo>
                  <a:lnTo>
                    <a:pt x="704176" y="63576"/>
                  </a:lnTo>
                  <a:lnTo>
                    <a:pt x="704176" y="46824"/>
                  </a:lnTo>
                  <a:lnTo>
                    <a:pt x="648208" y="46824"/>
                  </a:lnTo>
                  <a:lnTo>
                    <a:pt x="667245" y="25120"/>
                  </a:lnTo>
                  <a:lnTo>
                    <a:pt x="653745" y="18389"/>
                  </a:lnTo>
                  <a:lnTo>
                    <a:pt x="639737" y="12369"/>
                  </a:lnTo>
                  <a:lnTo>
                    <a:pt x="624738" y="6921"/>
                  </a:lnTo>
                  <a:lnTo>
                    <a:pt x="608228" y="1905"/>
                  </a:lnTo>
                  <a:lnTo>
                    <a:pt x="596811" y="17132"/>
                  </a:lnTo>
                  <a:lnTo>
                    <a:pt x="609041" y="23698"/>
                  </a:lnTo>
                  <a:lnTo>
                    <a:pt x="619556" y="30264"/>
                  </a:lnTo>
                  <a:lnTo>
                    <a:pt x="629361" y="37693"/>
                  </a:lnTo>
                  <a:lnTo>
                    <a:pt x="639457" y="46824"/>
                  </a:lnTo>
                  <a:lnTo>
                    <a:pt x="581583" y="46824"/>
                  </a:lnTo>
                  <a:lnTo>
                    <a:pt x="580072" y="37388"/>
                  </a:lnTo>
                  <a:lnTo>
                    <a:pt x="578866" y="29552"/>
                  </a:lnTo>
                  <a:lnTo>
                    <a:pt x="577888" y="22364"/>
                  </a:lnTo>
                  <a:lnTo>
                    <a:pt x="577011" y="14846"/>
                  </a:lnTo>
                  <a:lnTo>
                    <a:pt x="578916" y="11798"/>
                  </a:lnTo>
                  <a:lnTo>
                    <a:pt x="579678" y="10274"/>
                  </a:lnTo>
                  <a:lnTo>
                    <a:pt x="579678" y="6083"/>
                  </a:lnTo>
                  <a:lnTo>
                    <a:pt x="577011" y="5334"/>
                  </a:lnTo>
                  <a:lnTo>
                    <a:pt x="573201" y="4953"/>
                  </a:lnTo>
                  <a:lnTo>
                    <a:pt x="532091" y="2286"/>
                  </a:lnTo>
                  <a:lnTo>
                    <a:pt x="536143" y="22580"/>
                  </a:lnTo>
                  <a:lnTo>
                    <a:pt x="538518" y="34696"/>
                  </a:lnTo>
                  <a:lnTo>
                    <a:pt x="539965" y="41744"/>
                  </a:lnTo>
                  <a:lnTo>
                    <a:pt x="541223" y="46824"/>
                  </a:lnTo>
                  <a:lnTo>
                    <a:pt x="388937" y="46824"/>
                  </a:lnTo>
                  <a:lnTo>
                    <a:pt x="388823" y="102412"/>
                  </a:lnTo>
                  <a:lnTo>
                    <a:pt x="384619" y="155562"/>
                  </a:lnTo>
                  <a:lnTo>
                    <a:pt x="373989" y="193624"/>
                  </a:lnTo>
                  <a:lnTo>
                    <a:pt x="348208" y="234899"/>
                  </a:lnTo>
                  <a:lnTo>
                    <a:pt x="363054" y="246316"/>
                  </a:lnTo>
                  <a:lnTo>
                    <a:pt x="382092" y="227393"/>
                  </a:lnTo>
                  <a:lnTo>
                    <a:pt x="401408" y="201726"/>
                  </a:lnTo>
                  <a:lnTo>
                    <a:pt x="417449" y="166281"/>
                  </a:lnTo>
                  <a:lnTo>
                    <a:pt x="426631" y="118021"/>
                  </a:lnTo>
                  <a:lnTo>
                    <a:pt x="483362" y="118021"/>
                  </a:lnTo>
                  <a:lnTo>
                    <a:pt x="479183" y="168986"/>
                  </a:lnTo>
                  <a:lnTo>
                    <a:pt x="473075" y="196837"/>
                  </a:lnTo>
                  <a:lnTo>
                    <a:pt x="461657" y="196837"/>
                  </a:lnTo>
                  <a:lnTo>
                    <a:pt x="452196" y="196380"/>
                  </a:lnTo>
                  <a:lnTo>
                    <a:pt x="441299" y="195211"/>
                  </a:lnTo>
                  <a:lnTo>
                    <a:pt x="430390" y="193624"/>
                  </a:lnTo>
                  <a:lnTo>
                    <a:pt x="420928" y="191884"/>
                  </a:lnTo>
                  <a:lnTo>
                    <a:pt x="429679" y="213956"/>
                  </a:lnTo>
                  <a:lnTo>
                    <a:pt x="470801" y="213956"/>
                  </a:lnTo>
                  <a:lnTo>
                    <a:pt x="494347" y="210375"/>
                  </a:lnTo>
                  <a:lnTo>
                    <a:pt x="507530" y="196837"/>
                  </a:lnTo>
                  <a:lnTo>
                    <a:pt x="509295" y="195021"/>
                  </a:lnTo>
                  <a:lnTo>
                    <a:pt x="517753" y="160959"/>
                  </a:lnTo>
                  <a:lnTo>
                    <a:pt x="520674" y="118021"/>
                  </a:lnTo>
                  <a:lnTo>
                    <a:pt x="521817" y="101269"/>
                  </a:lnTo>
                  <a:lnTo>
                    <a:pt x="427405" y="101269"/>
                  </a:lnTo>
                  <a:lnTo>
                    <a:pt x="427405" y="63576"/>
                  </a:lnTo>
                  <a:lnTo>
                    <a:pt x="545033" y="63576"/>
                  </a:lnTo>
                  <a:lnTo>
                    <a:pt x="550875" y="86207"/>
                  </a:lnTo>
                  <a:lnTo>
                    <a:pt x="558126" y="110121"/>
                  </a:lnTo>
                  <a:lnTo>
                    <a:pt x="567575" y="135318"/>
                  </a:lnTo>
                  <a:lnTo>
                    <a:pt x="580059" y="161798"/>
                  </a:lnTo>
                  <a:lnTo>
                    <a:pt x="562305" y="177622"/>
                  </a:lnTo>
                  <a:lnTo>
                    <a:pt x="546557" y="189306"/>
                  </a:lnTo>
                  <a:lnTo>
                    <a:pt x="532523" y="197993"/>
                  </a:lnTo>
                  <a:lnTo>
                    <a:pt x="519912" y="204825"/>
                  </a:lnTo>
                  <a:lnTo>
                    <a:pt x="532853" y="220433"/>
                  </a:lnTo>
                  <a:lnTo>
                    <a:pt x="547763" y="213067"/>
                  </a:lnTo>
                  <a:lnTo>
                    <a:pt x="561936" y="205206"/>
                  </a:lnTo>
                  <a:lnTo>
                    <a:pt x="576592" y="195910"/>
                  </a:lnTo>
                  <a:lnTo>
                    <a:pt x="593013" y="184277"/>
                  </a:lnTo>
                  <a:lnTo>
                    <a:pt x="598728" y="192290"/>
                  </a:lnTo>
                  <a:lnTo>
                    <a:pt x="607949" y="203593"/>
                  </a:lnTo>
                  <a:lnTo>
                    <a:pt x="620737" y="216179"/>
                  </a:lnTo>
                  <a:lnTo>
                    <a:pt x="637171" y="228053"/>
                  </a:lnTo>
                  <a:lnTo>
                    <a:pt x="625360" y="228053"/>
                  </a:lnTo>
                  <a:lnTo>
                    <a:pt x="625360" y="245186"/>
                  </a:lnTo>
                  <a:lnTo>
                    <a:pt x="625360" y="324751"/>
                  </a:lnTo>
                  <a:lnTo>
                    <a:pt x="585393" y="324751"/>
                  </a:lnTo>
                  <a:lnTo>
                    <a:pt x="585393" y="245186"/>
                  </a:lnTo>
                  <a:lnTo>
                    <a:pt x="625360" y="245186"/>
                  </a:lnTo>
                  <a:lnTo>
                    <a:pt x="625360" y="228053"/>
                  </a:lnTo>
                  <a:lnTo>
                    <a:pt x="551129" y="228053"/>
                  </a:lnTo>
                  <a:lnTo>
                    <a:pt x="551129" y="245173"/>
                  </a:lnTo>
                  <a:lnTo>
                    <a:pt x="551129" y="324739"/>
                  </a:lnTo>
                  <a:lnTo>
                    <a:pt x="511530" y="324739"/>
                  </a:lnTo>
                  <a:lnTo>
                    <a:pt x="511530" y="245186"/>
                  </a:lnTo>
                  <a:lnTo>
                    <a:pt x="551129" y="245173"/>
                  </a:lnTo>
                  <a:lnTo>
                    <a:pt x="551129" y="228053"/>
                  </a:lnTo>
                  <a:lnTo>
                    <a:pt x="476123" y="228053"/>
                  </a:lnTo>
                  <a:lnTo>
                    <a:pt x="476123" y="245186"/>
                  </a:lnTo>
                  <a:lnTo>
                    <a:pt x="476123" y="324751"/>
                  </a:lnTo>
                  <a:lnTo>
                    <a:pt x="437299" y="324751"/>
                  </a:lnTo>
                  <a:lnTo>
                    <a:pt x="437299" y="245186"/>
                  </a:lnTo>
                  <a:lnTo>
                    <a:pt x="476123" y="245186"/>
                  </a:lnTo>
                  <a:lnTo>
                    <a:pt x="476123" y="228053"/>
                  </a:lnTo>
                  <a:lnTo>
                    <a:pt x="399986" y="228053"/>
                  </a:lnTo>
                  <a:lnTo>
                    <a:pt x="399986" y="324751"/>
                  </a:lnTo>
                  <a:lnTo>
                    <a:pt x="356590" y="324751"/>
                  </a:lnTo>
                  <a:lnTo>
                    <a:pt x="356590" y="341871"/>
                  </a:lnTo>
                  <a:lnTo>
                    <a:pt x="707212" y="341871"/>
                  </a:lnTo>
                  <a:lnTo>
                    <a:pt x="707212" y="324751"/>
                  </a:lnTo>
                  <a:lnTo>
                    <a:pt x="662673" y="324751"/>
                  </a:lnTo>
                  <a:lnTo>
                    <a:pt x="662673" y="245186"/>
                  </a:lnTo>
                  <a:lnTo>
                    <a:pt x="662673" y="237185"/>
                  </a:lnTo>
                  <a:lnTo>
                    <a:pt x="683171" y="229717"/>
                  </a:lnTo>
                  <a:lnTo>
                    <a:pt x="697801" y="210870"/>
                  </a:lnTo>
                  <a:lnTo>
                    <a:pt x="703364" y="197967"/>
                  </a:lnTo>
                  <a:lnTo>
                    <a:pt x="707428" y="188518"/>
                  </a:lnTo>
                  <a:lnTo>
                    <a:pt x="712927" y="170561"/>
                  </a:lnTo>
                  <a:close/>
                </a:path>
                <a:path w="2449195" h="357504">
                  <a:moveTo>
                    <a:pt x="888822" y="72339"/>
                  </a:moveTo>
                  <a:lnTo>
                    <a:pt x="875614" y="76225"/>
                  </a:lnTo>
                  <a:lnTo>
                    <a:pt x="861453" y="79476"/>
                  </a:lnTo>
                  <a:lnTo>
                    <a:pt x="845083" y="82296"/>
                  </a:lnTo>
                  <a:lnTo>
                    <a:pt x="825246" y="84899"/>
                  </a:lnTo>
                  <a:lnTo>
                    <a:pt x="828611" y="75704"/>
                  </a:lnTo>
                  <a:lnTo>
                    <a:pt x="849604" y="35788"/>
                  </a:lnTo>
                  <a:lnTo>
                    <a:pt x="849604" y="30835"/>
                  </a:lnTo>
                  <a:lnTo>
                    <a:pt x="844270" y="29692"/>
                  </a:lnTo>
                  <a:lnTo>
                    <a:pt x="841235" y="28549"/>
                  </a:lnTo>
                  <a:lnTo>
                    <a:pt x="808863" y="17513"/>
                  </a:lnTo>
                  <a:lnTo>
                    <a:pt x="789647" y="74041"/>
                  </a:lnTo>
                  <a:lnTo>
                    <a:pt x="760044" y="88074"/>
                  </a:lnTo>
                  <a:lnTo>
                    <a:pt x="742670" y="87617"/>
                  </a:lnTo>
                  <a:lnTo>
                    <a:pt x="731088" y="86652"/>
                  </a:lnTo>
                  <a:lnTo>
                    <a:pt x="723595" y="85661"/>
                  </a:lnTo>
                  <a:lnTo>
                    <a:pt x="723595" y="111925"/>
                  </a:lnTo>
                  <a:lnTo>
                    <a:pt x="734555" y="110680"/>
                  </a:lnTo>
                  <a:lnTo>
                    <a:pt x="745667" y="109651"/>
                  </a:lnTo>
                  <a:lnTo>
                    <a:pt x="778027" y="107353"/>
                  </a:lnTo>
                  <a:lnTo>
                    <a:pt x="757897" y="166484"/>
                  </a:lnTo>
                  <a:lnTo>
                    <a:pt x="742061" y="214007"/>
                  </a:lnTo>
                  <a:lnTo>
                    <a:pt x="729640" y="252183"/>
                  </a:lnTo>
                  <a:lnTo>
                    <a:pt x="719785" y="283248"/>
                  </a:lnTo>
                  <a:lnTo>
                    <a:pt x="759002" y="293141"/>
                  </a:lnTo>
                  <a:lnTo>
                    <a:pt x="775271" y="232981"/>
                  </a:lnTo>
                  <a:lnTo>
                    <a:pt x="791552" y="180174"/>
                  </a:lnTo>
                  <a:lnTo>
                    <a:pt x="806107" y="136931"/>
                  </a:lnTo>
                  <a:lnTo>
                    <a:pt x="816571" y="107353"/>
                  </a:lnTo>
                  <a:lnTo>
                    <a:pt x="817245" y="105460"/>
                  </a:lnTo>
                  <a:lnTo>
                    <a:pt x="841540" y="103466"/>
                  </a:lnTo>
                  <a:lnTo>
                    <a:pt x="860501" y="101549"/>
                  </a:lnTo>
                  <a:lnTo>
                    <a:pt x="888060" y="98221"/>
                  </a:lnTo>
                  <a:lnTo>
                    <a:pt x="888352" y="88074"/>
                  </a:lnTo>
                  <a:lnTo>
                    <a:pt x="888453" y="84899"/>
                  </a:lnTo>
                  <a:lnTo>
                    <a:pt x="888822" y="72339"/>
                  </a:lnTo>
                  <a:close/>
                </a:path>
                <a:path w="2449195" h="357504">
                  <a:moveTo>
                    <a:pt x="1030820" y="293903"/>
                  </a:moveTo>
                  <a:lnTo>
                    <a:pt x="1023150" y="289725"/>
                  </a:lnTo>
                  <a:lnTo>
                    <a:pt x="1007948" y="281419"/>
                  </a:lnTo>
                  <a:lnTo>
                    <a:pt x="989088" y="272262"/>
                  </a:lnTo>
                  <a:lnTo>
                    <a:pt x="976972" y="267258"/>
                  </a:lnTo>
                  <a:lnTo>
                    <a:pt x="971880" y="265163"/>
                  </a:lnTo>
                  <a:lnTo>
                    <a:pt x="953922" y="258889"/>
                  </a:lnTo>
                  <a:lnTo>
                    <a:pt x="953211" y="249745"/>
                  </a:lnTo>
                  <a:lnTo>
                    <a:pt x="952969" y="246684"/>
                  </a:lnTo>
                  <a:lnTo>
                    <a:pt x="951966" y="230136"/>
                  </a:lnTo>
                  <a:lnTo>
                    <a:pt x="951191" y="210172"/>
                  </a:lnTo>
                  <a:lnTo>
                    <a:pt x="950925" y="191109"/>
                  </a:lnTo>
                  <a:lnTo>
                    <a:pt x="950950" y="178511"/>
                  </a:lnTo>
                  <a:lnTo>
                    <a:pt x="956208" y="144665"/>
                  </a:lnTo>
                  <a:lnTo>
                    <a:pt x="956208" y="140093"/>
                  </a:lnTo>
                  <a:lnTo>
                    <a:pt x="918133" y="135585"/>
                  </a:lnTo>
                  <a:lnTo>
                    <a:pt x="918133" y="288201"/>
                  </a:lnTo>
                  <a:lnTo>
                    <a:pt x="918133" y="290855"/>
                  </a:lnTo>
                  <a:lnTo>
                    <a:pt x="914844" y="305473"/>
                  </a:lnTo>
                  <a:lnTo>
                    <a:pt x="906145" y="314985"/>
                  </a:lnTo>
                  <a:lnTo>
                    <a:pt x="893724" y="320154"/>
                  </a:lnTo>
                  <a:lnTo>
                    <a:pt x="879297" y="321703"/>
                  </a:lnTo>
                  <a:lnTo>
                    <a:pt x="862596" y="319455"/>
                  </a:lnTo>
                  <a:lnTo>
                    <a:pt x="850696" y="313474"/>
                  </a:lnTo>
                  <a:lnTo>
                    <a:pt x="843597" y="304838"/>
                  </a:lnTo>
                  <a:lnTo>
                    <a:pt x="841235" y="294678"/>
                  </a:lnTo>
                  <a:lnTo>
                    <a:pt x="844308" y="282841"/>
                  </a:lnTo>
                  <a:lnTo>
                    <a:pt x="852982" y="274256"/>
                  </a:lnTo>
                  <a:lnTo>
                    <a:pt x="866444" y="269024"/>
                  </a:lnTo>
                  <a:lnTo>
                    <a:pt x="883869" y="267258"/>
                  </a:lnTo>
                  <a:lnTo>
                    <a:pt x="893813" y="267830"/>
                  </a:lnTo>
                  <a:lnTo>
                    <a:pt x="902855" y="269265"/>
                  </a:lnTo>
                  <a:lnTo>
                    <a:pt x="910691" y="271119"/>
                  </a:lnTo>
                  <a:lnTo>
                    <a:pt x="916990" y="272973"/>
                  </a:lnTo>
                  <a:lnTo>
                    <a:pt x="916990" y="275640"/>
                  </a:lnTo>
                  <a:lnTo>
                    <a:pt x="918133" y="288201"/>
                  </a:lnTo>
                  <a:lnTo>
                    <a:pt x="918133" y="135585"/>
                  </a:lnTo>
                  <a:lnTo>
                    <a:pt x="911288" y="134772"/>
                  </a:lnTo>
                  <a:lnTo>
                    <a:pt x="911466" y="144665"/>
                  </a:lnTo>
                  <a:lnTo>
                    <a:pt x="911542" y="152666"/>
                  </a:lnTo>
                  <a:lnTo>
                    <a:pt x="911669" y="191109"/>
                  </a:lnTo>
                  <a:lnTo>
                    <a:pt x="913650" y="236245"/>
                  </a:lnTo>
                  <a:lnTo>
                    <a:pt x="914704" y="249745"/>
                  </a:lnTo>
                  <a:lnTo>
                    <a:pt x="902258" y="248145"/>
                  </a:lnTo>
                  <a:lnTo>
                    <a:pt x="891959" y="247218"/>
                  </a:lnTo>
                  <a:lnTo>
                    <a:pt x="884085" y="246799"/>
                  </a:lnTo>
                  <a:lnTo>
                    <a:pt x="878928" y="246697"/>
                  </a:lnTo>
                  <a:lnTo>
                    <a:pt x="846378" y="251053"/>
                  </a:lnTo>
                  <a:lnTo>
                    <a:pt x="823048" y="262445"/>
                  </a:lnTo>
                  <a:lnTo>
                    <a:pt x="809002" y="278345"/>
                  </a:lnTo>
                  <a:lnTo>
                    <a:pt x="804303" y="296189"/>
                  </a:lnTo>
                  <a:lnTo>
                    <a:pt x="808888" y="313410"/>
                  </a:lnTo>
                  <a:lnTo>
                    <a:pt x="823048" y="328269"/>
                  </a:lnTo>
                  <a:lnTo>
                    <a:pt x="847344" y="338709"/>
                  </a:lnTo>
                  <a:lnTo>
                    <a:pt x="882345" y="342646"/>
                  </a:lnTo>
                  <a:lnTo>
                    <a:pt x="924090" y="336892"/>
                  </a:lnTo>
                  <a:lnTo>
                    <a:pt x="946162" y="322884"/>
                  </a:lnTo>
                  <a:lnTo>
                    <a:pt x="946759" y="321703"/>
                  </a:lnTo>
                  <a:lnTo>
                    <a:pt x="954887" y="305536"/>
                  </a:lnTo>
                  <a:lnTo>
                    <a:pt x="956589" y="289725"/>
                  </a:lnTo>
                  <a:lnTo>
                    <a:pt x="970915" y="297916"/>
                  </a:lnTo>
                  <a:lnTo>
                    <a:pt x="983284" y="305904"/>
                  </a:lnTo>
                  <a:lnTo>
                    <a:pt x="994867" y="314452"/>
                  </a:lnTo>
                  <a:lnTo>
                    <a:pt x="1006843" y="324358"/>
                  </a:lnTo>
                  <a:lnTo>
                    <a:pt x="1030820" y="293903"/>
                  </a:lnTo>
                  <a:close/>
                </a:path>
                <a:path w="2449195" h="357504">
                  <a:moveTo>
                    <a:pt x="1035773" y="99364"/>
                  </a:moveTo>
                  <a:lnTo>
                    <a:pt x="1002741" y="86918"/>
                  </a:lnTo>
                  <a:lnTo>
                    <a:pt x="972248" y="77431"/>
                  </a:lnTo>
                  <a:lnTo>
                    <a:pt x="946962" y="70726"/>
                  </a:lnTo>
                  <a:lnTo>
                    <a:pt x="929551" y="66624"/>
                  </a:lnTo>
                  <a:lnTo>
                    <a:pt x="917752" y="82994"/>
                  </a:lnTo>
                  <a:lnTo>
                    <a:pt x="936053" y="89242"/>
                  </a:lnTo>
                  <a:lnTo>
                    <a:pt x="959586" y="98933"/>
                  </a:lnTo>
                  <a:lnTo>
                    <a:pt x="986764" y="113144"/>
                  </a:lnTo>
                  <a:lnTo>
                    <a:pt x="1015974" y="132867"/>
                  </a:lnTo>
                  <a:lnTo>
                    <a:pt x="1035773" y="99364"/>
                  </a:lnTo>
                  <a:close/>
                </a:path>
                <a:path w="2449195" h="357504">
                  <a:moveTo>
                    <a:pt x="1398524" y="324739"/>
                  </a:moveTo>
                  <a:lnTo>
                    <a:pt x="1240142" y="324739"/>
                  </a:lnTo>
                  <a:lnTo>
                    <a:pt x="1240142" y="210921"/>
                  </a:lnTo>
                  <a:lnTo>
                    <a:pt x="1354734" y="210921"/>
                  </a:lnTo>
                  <a:lnTo>
                    <a:pt x="1354734" y="193789"/>
                  </a:lnTo>
                  <a:lnTo>
                    <a:pt x="1240142" y="193789"/>
                  </a:lnTo>
                  <a:lnTo>
                    <a:pt x="1240142" y="93649"/>
                  </a:lnTo>
                  <a:lnTo>
                    <a:pt x="1374152" y="93649"/>
                  </a:lnTo>
                  <a:lnTo>
                    <a:pt x="1374152" y="76517"/>
                  </a:lnTo>
                  <a:lnTo>
                    <a:pt x="1240142" y="76517"/>
                  </a:lnTo>
                  <a:lnTo>
                    <a:pt x="1240142" y="15227"/>
                  </a:lnTo>
                  <a:lnTo>
                    <a:pt x="1242047" y="11430"/>
                  </a:lnTo>
                  <a:lnTo>
                    <a:pt x="1243571" y="6477"/>
                  </a:lnTo>
                  <a:lnTo>
                    <a:pt x="1243571" y="2286"/>
                  </a:lnTo>
                  <a:lnTo>
                    <a:pt x="1240523" y="1143"/>
                  </a:lnTo>
                  <a:lnTo>
                    <a:pt x="1198270" y="0"/>
                  </a:lnTo>
                  <a:lnTo>
                    <a:pt x="1198600" y="4470"/>
                  </a:lnTo>
                  <a:lnTo>
                    <a:pt x="1199286" y="18415"/>
                  </a:lnTo>
                  <a:lnTo>
                    <a:pt x="1199400" y="25895"/>
                  </a:lnTo>
                  <a:lnTo>
                    <a:pt x="1199400" y="76517"/>
                  </a:lnTo>
                  <a:lnTo>
                    <a:pt x="1117168" y="76517"/>
                  </a:lnTo>
                  <a:lnTo>
                    <a:pt x="1124572" y="61747"/>
                  </a:lnTo>
                  <a:lnTo>
                    <a:pt x="1130452" y="49161"/>
                  </a:lnTo>
                  <a:lnTo>
                    <a:pt x="1135100" y="38354"/>
                  </a:lnTo>
                  <a:lnTo>
                    <a:pt x="1138872" y="28930"/>
                  </a:lnTo>
                  <a:lnTo>
                    <a:pt x="1143444" y="26276"/>
                  </a:lnTo>
                  <a:lnTo>
                    <a:pt x="1143444" y="21704"/>
                  </a:lnTo>
                  <a:lnTo>
                    <a:pt x="1141920" y="20180"/>
                  </a:lnTo>
                  <a:lnTo>
                    <a:pt x="1140015" y="19799"/>
                  </a:lnTo>
                  <a:lnTo>
                    <a:pt x="1097368" y="9144"/>
                  </a:lnTo>
                  <a:lnTo>
                    <a:pt x="1087805" y="55359"/>
                  </a:lnTo>
                  <a:lnTo>
                    <a:pt x="1074813" y="93091"/>
                  </a:lnTo>
                  <a:lnTo>
                    <a:pt x="1058824" y="125095"/>
                  </a:lnTo>
                  <a:lnTo>
                    <a:pt x="1040269" y="154190"/>
                  </a:lnTo>
                  <a:lnTo>
                    <a:pt x="1055116" y="163703"/>
                  </a:lnTo>
                  <a:lnTo>
                    <a:pt x="1063752" y="154254"/>
                  </a:lnTo>
                  <a:lnTo>
                    <a:pt x="1076248" y="139534"/>
                  </a:lnTo>
                  <a:lnTo>
                    <a:pt x="1091311" y="119380"/>
                  </a:lnTo>
                  <a:lnTo>
                    <a:pt x="1107643" y="93649"/>
                  </a:lnTo>
                  <a:lnTo>
                    <a:pt x="1199400" y="93649"/>
                  </a:lnTo>
                  <a:lnTo>
                    <a:pt x="1199400" y="193789"/>
                  </a:lnTo>
                  <a:lnTo>
                    <a:pt x="1088237" y="193789"/>
                  </a:lnTo>
                  <a:lnTo>
                    <a:pt x="1088237" y="210921"/>
                  </a:lnTo>
                  <a:lnTo>
                    <a:pt x="1199400" y="210921"/>
                  </a:lnTo>
                  <a:lnTo>
                    <a:pt x="1199400" y="324739"/>
                  </a:lnTo>
                  <a:lnTo>
                    <a:pt x="1043686" y="324739"/>
                  </a:lnTo>
                  <a:lnTo>
                    <a:pt x="1043686" y="341490"/>
                  </a:lnTo>
                  <a:lnTo>
                    <a:pt x="1398524" y="341490"/>
                  </a:lnTo>
                  <a:lnTo>
                    <a:pt x="1398524" y="324739"/>
                  </a:lnTo>
                  <a:close/>
                </a:path>
                <a:path w="2449195" h="357504">
                  <a:moveTo>
                    <a:pt x="1683054" y="159905"/>
                  </a:moveTo>
                  <a:lnTo>
                    <a:pt x="1643849" y="159905"/>
                  </a:lnTo>
                  <a:lnTo>
                    <a:pt x="1643849" y="177038"/>
                  </a:lnTo>
                  <a:lnTo>
                    <a:pt x="1643849" y="210540"/>
                  </a:lnTo>
                  <a:lnTo>
                    <a:pt x="1643849" y="227660"/>
                  </a:lnTo>
                  <a:lnTo>
                    <a:pt x="1643849" y="261924"/>
                  </a:lnTo>
                  <a:lnTo>
                    <a:pt x="1489278" y="261924"/>
                  </a:lnTo>
                  <a:lnTo>
                    <a:pt x="1489278" y="227660"/>
                  </a:lnTo>
                  <a:lnTo>
                    <a:pt x="1643849" y="227660"/>
                  </a:lnTo>
                  <a:lnTo>
                    <a:pt x="1643849" y="210540"/>
                  </a:lnTo>
                  <a:lnTo>
                    <a:pt x="1489278" y="210540"/>
                  </a:lnTo>
                  <a:lnTo>
                    <a:pt x="1489278" y="177038"/>
                  </a:lnTo>
                  <a:lnTo>
                    <a:pt x="1643849" y="177038"/>
                  </a:lnTo>
                  <a:lnTo>
                    <a:pt x="1643849" y="159905"/>
                  </a:lnTo>
                  <a:lnTo>
                    <a:pt x="1450835" y="159905"/>
                  </a:lnTo>
                  <a:lnTo>
                    <a:pt x="1450835" y="354825"/>
                  </a:lnTo>
                  <a:lnTo>
                    <a:pt x="1489278" y="354825"/>
                  </a:lnTo>
                  <a:lnTo>
                    <a:pt x="1489278" y="279069"/>
                  </a:lnTo>
                  <a:lnTo>
                    <a:pt x="1643849" y="279069"/>
                  </a:lnTo>
                  <a:lnTo>
                    <a:pt x="1643849" y="333133"/>
                  </a:lnTo>
                  <a:lnTo>
                    <a:pt x="1642706" y="335788"/>
                  </a:lnTo>
                  <a:lnTo>
                    <a:pt x="1628241" y="335788"/>
                  </a:lnTo>
                  <a:lnTo>
                    <a:pt x="1614830" y="335356"/>
                  </a:lnTo>
                  <a:lnTo>
                    <a:pt x="1602638" y="334314"/>
                  </a:lnTo>
                  <a:lnTo>
                    <a:pt x="1592580" y="333057"/>
                  </a:lnTo>
                  <a:lnTo>
                    <a:pt x="1585595" y="331978"/>
                  </a:lnTo>
                  <a:lnTo>
                    <a:pt x="1590548" y="352920"/>
                  </a:lnTo>
                  <a:lnTo>
                    <a:pt x="1641563" y="352920"/>
                  </a:lnTo>
                  <a:lnTo>
                    <a:pt x="1663306" y="351637"/>
                  </a:lnTo>
                  <a:lnTo>
                    <a:pt x="1675879" y="346925"/>
                  </a:lnTo>
                  <a:lnTo>
                    <a:pt x="1681657" y="337502"/>
                  </a:lnTo>
                  <a:lnTo>
                    <a:pt x="1681822" y="335788"/>
                  </a:lnTo>
                  <a:lnTo>
                    <a:pt x="1683054" y="322084"/>
                  </a:lnTo>
                  <a:lnTo>
                    <a:pt x="1683054" y="279069"/>
                  </a:lnTo>
                  <a:lnTo>
                    <a:pt x="1683054" y="261924"/>
                  </a:lnTo>
                  <a:lnTo>
                    <a:pt x="1683054" y="227660"/>
                  </a:lnTo>
                  <a:lnTo>
                    <a:pt x="1683054" y="210540"/>
                  </a:lnTo>
                  <a:lnTo>
                    <a:pt x="1683054" y="177038"/>
                  </a:lnTo>
                  <a:lnTo>
                    <a:pt x="1683054" y="159905"/>
                  </a:lnTo>
                  <a:close/>
                </a:path>
                <a:path w="2449195" h="357504">
                  <a:moveTo>
                    <a:pt x="1742452" y="39966"/>
                  </a:moveTo>
                  <a:lnTo>
                    <a:pt x="1587881" y="39966"/>
                  </a:lnTo>
                  <a:lnTo>
                    <a:pt x="1587881" y="15227"/>
                  </a:lnTo>
                  <a:lnTo>
                    <a:pt x="1589405" y="12941"/>
                  </a:lnTo>
                  <a:lnTo>
                    <a:pt x="1590929" y="9906"/>
                  </a:lnTo>
                  <a:lnTo>
                    <a:pt x="1590929" y="5334"/>
                  </a:lnTo>
                  <a:lnTo>
                    <a:pt x="1589036" y="4572"/>
                  </a:lnTo>
                  <a:lnTo>
                    <a:pt x="1586750" y="4572"/>
                  </a:lnTo>
                  <a:lnTo>
                    <a:pt x="1546009" y="3048"/>
                  </a:lnTo>
                  <a:lnTo>
                    <a:pt x="1546771" y="7226"/>
                  </a:lnTo>
                  <a:lnTo>
                    <a:pt x="1548295" y="14084"/>
                  </a:lnTo>
                  <a:lnTo>
                    <a:pt x="1548295" y="39966"/>
                  </a:lnTo>
                  <a:lnTo>
                    <a:pt x="1392961" y="39966"/>
                  </a:lnTo>
                  <a:lnTo>
                    <a:pt x="1392961" y="57111"/>
                  </a:lnTo>
                  <a:lnTo>
                    <a:pt x="1515173" y="57111"/>
                  </a:lnTo>
                  <a:lnTo>
                    <a:pt x="1507553" y="72986"/>
                  </a:lnTo>
                  <a:lnTo>
                    <a:pt x="1480146" y="117640"/>
                  </a:lnTo>
                  <a:lnTo>
                    <a:pt x="1415046" y="118783"/>
                  </a:lnTo>
                  <a:lnTo>
                    <a:pt x="1404378" y="118783"/>
                  </a:lnTo>
                  <a:lnTo>
                    <a:pt x="1401343" y="118402"/>
                  </a:lnTo>
                  <a:lnTo>
                    <a:pt x="1395247" y="118021"/>
                  </a:lnTo>
                  <a:lnTo>
                    <a:pt x="1403616" y="143903"/>
                  </a:lnTo>
                  <a:lnTo>
                    <a:pt x="1404378" y="145808"/>
                  </a:lnTo>
                  <a:lnTo>
                    <a:pt x="1405521" y="148856"/>
                  </a:lnTo>
                  <a:lnTo>
                    <a:pt x="1410093" y="148856"/>
                  </a:lnTo>
                  <a:lnTo>
                    <a:pt x="1413522" y="145808"/>
                  </a:lnTo>
                  <a:lnTo>
                    <a:pt x="1415808" y="143903"/>
                  </a:lnTo>
                  <a:lnTo>
                    <a:pt x="1478915" y="139827"/>
                  </a:lnTo>
                  <a:lnTo>
                    <a:pt x="1532394" y="135699"/>
                  </a:lnTo>
                  <a:lnTo>
                    <a:pt x="1674304" y="121831"/>
                  </a:lnTo>
                  <a:lnTo>
                    <a:pt x="1683067" y="134480"/>
                  </a:lnTo>
                  <a:lnTo>
                    <a:pt x="1689823" y="145046"/>
                  </a:lnTo>
                  <a:lnTo>
                    <a:pt x="1695297" y="154482"/>
                  </a:lnTo>
                  <a:lnTo>
                    <a:pt x="1700199" y="163703"/>
                  </a:lnTo>
                  <a:lnTo>
                    <a:pt x="1735975" y="133248"/>
                  </a:lnTo>
                  <a:lnTo>
                    <a:pt x="1723783" y="121831"/>
                  </a:lnTo>
                  <a:lnTo>
                    <a:pt x="1720532" y="118783"/>
                  </a:lnTo>
                  <a:lnTo>
                    <a:pt x="1717700" y="116128"/>
                  </a:lnTo>
                  <a:lnTo>
                    <a:pt x="1716925" y="115404"/>
                  </a:lnTo>
                  <a:lnTo>
                    <a:pt x="1694345" y="96126"/>
                  </a:lnTo>
                  <a:lnTo>
                    <a:pt x="1670405" y="77139"/>
                  </a:lnTo>
                  <a:lnTo>
                    <a:pt x="1647278" y="60159"/>
                  </a:lnTo>
                  <a:lnTo>
                    <a:pt x="1630908" y="75006"/>
                  </a:lnTo>
                  <a:lnTo>
                    <a:pt x="1637652" y="80505"/>
                  </a:lnTo>
                  <a:lnTo>
                    <a:pt x="1644332" y="86512"/>
                  </a:lnTo>
                  <a:lnTo>
                    <a:pt x="1652003" y="94386"/>
                  </a:lnTo>
                  <a:lnTo>
                    <a:pt x="1661744" y="105460"/>
                  </a:lnTo>
                  <a:lnTo>
                    <a:pt x="1584223" y="111937"/>
                  </a:lnTo>
                  <a:lnTo>
                    <a:pt x="1553756" y="113919"/>
                  </a:lnTo>
                  <a:lnTo>
                    <a:pt x="1513268" y="116128"/>
                  </a:lnTo>
                  <a:lnTo>
                    <a:pt x="1524203" y="105003"/>
                  </a:lnTo>
                  <a:lnTo>
                    <a:pt x="1534782" y="93472"/>
                  </a:lnTo>
                  <a:lnTo>
                    <a:pt x="1545069" y="81648"/>
                  </a:lnTo>
                  <a:lnTo>
                    <a:pt x="1555140" y="69672"/>
                  </a:lnTo>
                  <a:lnTo>
                    <a:pt x="1557045" y="68910"/>
                  </a:lnTo>
                  <a:lnTo>
                    <a:pt x="1562379" y="67005"/>
                  </a:lnTo>
                  <a:lnTo>
                    <a:pt x="1562379" y="61671"/>
                  </a:lnTo>
                  <a:lnTo>
                    <a:pt x="1558950" y="60540"/>
                  </a:lnTo>
                  <a:lnTo>
                    <a:pt x="1547152" y="57111"/>
                  </a:lnTo>
                  <a:lnTo>
                    <a:pt x="1742452" y="57111"/>
                  </a:lnTo>
                  <a:lnTo>
                    <a:pt x="1742452" y="39966"/>
                  </a:lnTo>
                  <a:close/>
                </a:path>
                <a:path w="2449195" h="357504">
                  <a:moveTo>
                    <a:pt x="2078355" y="87566"/>
                  </a:moveTo>
                  <a:lnTo>
                    <a:pt x="1913509" y="87566"/>
                  </a:lnTo>
                  <a:lnTo>
                    <a:pt x="1913826" y="64490"/>
                  </a:lnTo>
                  <a:lnTo>
                    <a:pt x="1913890" y="14465"/>
                  </a:lnTo>
                  <a:lnTo>
                    <a:pt x="1915033" y="12560"/>
                  </a:lnTo>
                  <a:lnTo>
                    <a:pt x="1917319" y="9131"/>
                  </a:lnTo>
                  <a:lnTo>
                    <a:pt x="1917319" y="4191"/>
                  </a:lnTo>
                  <a:lnTo>
                    <a:pt x="1915795" y="3048"/>
                  </a:lnTo>
                  <a:lnTo>
                    <a:pt x="1871243" y="2286"/>
                  </a:lnTo>
                  <a:lnTo>
                    <a:pt x="1873008" y="12103"/>
                  </a:lnTo>
                  <a:lnTo>
                    <a:pt x="1873923" y="19748"/>
                  </a:lnTo>
                  <a:lnTo>
                    <a:pt x="1874253" y="25044"/>
                  </a:lnTo>
                  <a:lnTo>
                    <a:pt x="1874304" y="87566"/>
                  </a:lnTo>
                  <a:lnTo>
                    <a:pt x="1746758" y="87566"/>
                  </a:lnTo>
                  <a:lnTo>
                    <a:pt x="1746758" y="104698"/>
                  </a:lnTo>
                  <a:lnTo>
                    <a:pt x="1873910" y="104698"/>
                  </a:lnTo>
                  <a:lnTo>
                    <a:pt x="1871154" y="159334"/>
                  </a:lnTo>
                  <a:lnTo>
                    <a:pt x="1863686" y="206171"/>
                  </a:lnTo>
                  <a:lnTo>
                    <a:pt x="1849259" y="246608"/>
                  </a:lnTo>
                  <a:lnTo>
                    <a:pt x="1825637" y="282028"/>
                  </a:lnTo>
                  <a:lnTo>
                    <a:pt x="1790560" y="313829"/>
                  </a:lnTo>
                  <a:lnTo>
                    <a:pt x="1741805" y="343408"/>
                  </a:lnTo>
                  <a:lnTo>
                    <a:pt x="1755508" y="357492"/>
                  </a:lnTo>
                  <a:lnTo>
                    <a:pt x="1812340" y="328066"/>
                  </a:lnTo>
                  <a:lnTo>
                    <a:pt x="1853603" y="294652"/>
                  </a:lnTo>
                  <a:lnTo>
                    <a:pt x="1881797" y="258318"/>
                  </a:lnTo>
                  <a:lnTo>
                    <a:pt x="1899399" y="220091"/>
                  </a:lnTo>
                  <a:lnTo>
                    <a:pt x="1908898" y="181051"/>
                  </a:lnTo>
                  <a:lnTo>
                    <a:pt x="1912772" y="142240"/>
                  </a:lnTo>
                  <a:lnTo>
                    <a:pt x="1913509" y="104698"/>
                  </a:lnTo>
                  <a:lnTo>
                    <a:pt x="2037626" y="104698"/>
                  </a:lnTo>
                  <a:lnTo>
                    <a:pt x="2037651" y="161988"/>
                  </a:lnTo>
                  <a:lnTo>
                    <a:pt x="2035289" y="217855"/>
                  </a:lnTo>
                  <a:lnTo>
                    <a:pt x="2031149" y="266166"/>
                  </a:lnTo>
                  <a:lnTo>
                    <a:pt x="2018804" y="320865"/>
                  </a:lnTo>
                  <a:lnTo>
                    <a:pt x="1987753" y="336931"/>
                  </a:lnTo>
                  <a:lnTo>
                    <a:pt x="1973160" y="336435"/>
                  </a:lnTo>
                  <a:lnTo>
                    <a:pt x="1958949" y="335216"/>
                  </a:lnTo>
                  <a:lnTo>
                    <a:pt x="1946681" y="333717"/>
                  </a:lnTo>
                  <a:lnTo>
                    <a:pt x="1937880" y="332359"/>
                  </a:lnTo>
                  <a:lnTo>
                    <a:pt x="1946249" y="354444"/>
                  </a:lnTo>
                  <a:lnTo>
                    <a:pt x="1997646" y="354444"/>
                  </a:lnTo>
                  <a:lnTo>
                    <a:pt x="2014689" y="353796"/>
                  </a:lnTo>
                  <a:lnTo>
                    <a:pt x="2050326" y="337096"/>
                  </a:lnTo>
                  <a:lnTo>
                    <a:pt x="2071611" y="267716"/>
                  </a:lnTo>
                  <a:lnTo>
                    <a:pt x="2076081" y="204012"/>
                  </a:lnTo>
                  <a:lnTo>
                    <a:pt x="2077961" y="138531"/>
                  </a:lnTo>
                  <a:lnTo>
                    <a:pt x="2078355" y="87566"/>
                  </a:lnTo>
                  <a:close/>
                </a:path>
                <a:path w="2449195" h="357504">
                  <a:moveTo>
                    <a:pt x="2412733" y="154190"/>
                  </a:moveTo>
                  <a:lnTo>
                    <a:pt x="2403856" y="141795"/>
                  </a:lnTo>
                  <a:lnTo>
                    <a:pt x="2393937" y="129870"/>
                  </a:lnTo>
                  <a:lnTo>
                    <a:pt x="2383244" y="118579"/>
                  </a:lnTo>
                  <a:lnTo>
                    <a:pt x="2372004" y="108115"/>
                  </a:lnTo>
                  <a:lnTo>
                    <a:pt x="2356383" y="118402"/>
                  </a:lnTo>
                  <a:lnTo>
                    <a:pt x="2366772" y="131241"/>
                  </a:lnTo>
                  <a:lnTo>
                    <a:pt x="2376335" y="145148"/>
                  </a:lnTo>
                  <a:lnTo>
                    <a:pt x="2384387" y="158343"/>
                  </a:lnTo>
                  <a:lnTo>
                    <a:pt x="2390279" y="169037"/>
                  </a:lnTo>
                  <a:lnTo>
                    <a:pt x="2412733" y="154190"/>
                  </a:lnTo>
                  <a:close/>
                </a:path>
                <a:path w="2449195" h="357504">
                  <a:moveTo>
                    <a:pt x="2413889" y="35788"/>
                  </a:moveTo>
                  <a:lnTo>
                    <a:pt x="2319274" y="42367"/>
                  </a:lnTo>
                  <a:lnTo>
                    <a:pt x="2213178" y="48107"/>
                  </a:lnTo>
                  <a:lnTo>
                    <a:pt x="2158796" y="50165"/>
                  </a:lnTo>
                  <a:lnTo>
                    <a:pt x="2105126" y="51396"/>
                  </a:lnTo>
                  <a:lnTo>
                    <a:pt x="2106650" y="76911"/>
                  </a:lnTo>
                  <a:lnTo>
                    <a:pt x="2142972" y="73456"/>
                  </a:lnTo>
                  <a:lnTo>
                    <a:pt x="2187448" y="69862"/>
                  </a:lnTo>
                  <a:lnTo>
                    <a:pt x="2236635" y="66840"/>
                  </a:lnTo>
                  <a:lnTo>
                    <a:pt x="2287105" y="65100"/>
                  </a:lnTo>
                  <a:lnTo>
                    <a:pt x="2254847" y="87363"/>
                  </a:lnTo>
                  <a:lnTo>
                    <a:pt x="2224328" y="115836"/>
                  </a:lnTo>
                  <a:lnTo>
                    <a:pt x="2201608" y="153009"/>
                  </a:lnTo>
                  <a:lnTo>
                    <a:pt x="2192693" y="201396"/>
                  </a:lnTo>
                  <a:lnTo>
                    <a:pt x="2197874" y="239623"/>
                  </a:lnTo>
                  <a:lnTo>
                    <a:pt x="2225929" y="286258"/>
                  </a:lnTo>
                  <a:lnTo>
                    <a:pt x="2273439" y="315302"/>
                  </a:lnTo>
                  <a:lnTo>
                    <a:pt x="2339365" y="328612"/>
                  </a:lnTo>
                  <a:lnTo>
                    <a:pt x="2364765" y="329692"/>
                  </a:lnTo>
                  <a:lnTo>
                    <a:pt x="2367432" y="305714"/>
                  </a:lnTo>
                  <a:lnTo>
                    <a:pt x="2355570" y="305676"/>
                  </a:lnTo>
                  <a:lnTo>
                    <a:pt x="2342781" y="305193"/>
                  </a:lnTo>
                  <a:lnTo>
                    <a:pt x="2283803" y="287451"/>
                  </a:lnTo>
                  <a:lnTo>
                    <a:pt x="2243137" y="235597"/>
                  </a:lnTo>
                  <a:lnTo>
                    <a:pt x="2237232" y="195681"/>
                  </a:lnTo>
                  <a:lnTo>
                    <a:pt x="2245957" y="147040"/>
                  </a:lnTo>
                  <a:lnTo>
                    <a:pt x="2269629" y="109639"/>
                  </a:lnTo>
                  <a:lnTo>
                    <a:pt x="2304415" y="83248"/>
                  </a:lnTo>
                  <a:lnTo>
                    <a:pt x="2346528" y="67602"/>
                  </a:lnTo>
                  <a:lnTo>
                    <a:pt x="2392184" y="62445"/>
                  </a:lnTo>
                  <a:lnTo>
                    <a:pt x="2399411" y="62445"/>
                  </a:lnTo>
                  <a:lnTo>
                    <a:pt x="2413889" y="63195"/>
                  </a:lnTo>
                  <a:lnTo>
                    <a:pt x="2413889" y="62445"/>
                  </a:lnTo>
                  <a:lnTo>
                    <a:pt x="2413889" y="35788"/>
                  </a:lnTo>
                  <a:close/>
                </a:path>
                <a:path w="2449195" h="357504">
                  <a:moveTo>
                    <a:pt x="2448903" y="132880"/>
                  </a:moveTo>
                  <a:lnTo>
                    <a:pt x="2440038" y="121805"/>
                  </a:lnTo>
                  <a:lnTo>
                    <a:pt x="2430538" y="111404"/>
                  </a:lnTo>
                  <a:lnTo>
                    <a:pt x="2420315" y="101663"/>
                  </a:lnTo>
                  <a:lnTo>
                    <a:pt x="2409317" y="92519"/>
                  </a:lnTo>
                  <a:lnTo>
                    <a:pt x="2393696" y="102793"/>
                  </a:lnTo>
                  <a:lnTo>
                    <a:pt x="2402763" y="113080"/>
                  </a:lnTo>
                  <a:lnTo>
                    <a:pt x="2411399" y="124536"/>
                  </a:lnTo>
                  <a:lnTo>
                    <a:pt x="2419185" y="136359"/>
                  </a:lnTo>
                  <a:lnTo>
                    <a:pt x="2425674" y="147713"/>
                  </a:lnTo>
                  <a:lnTo>
                    <a:pt x="2448903" y="13288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 sz="509"/>
            </a:p>
          </p:txBody>
        </p:sp>
        <p:pic>
          <p:nvPicPr>
            <p:cNvPr id="73" name="object 73"/>
            <p:cNvPicPr/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035662" y="10051691"/>
              <a:ext cx="122593" cy="125260"/>
            </a:xfrm>
            <a:prstGeom prst="rect">
              <a:avLst/>
            </a:prstGeom>
          </p:spPr>
        </p:pic>
      </p:grpSp>
      <p:sp>
        <p:nvSpPr>
          <p:cNvPr id="74" name="object 74"/>
          <p:cNvSpPr/>
          <p:nvPr/>
        </p:nvSpPr>
        <p:spPr>
          <a:xfrm>
            <a:off x="6590550" y="5226260"/>
            <a:ext cx="384648" cy="189454"/>
          </a:xfrm>
          <a:custGeom>
            <a:avLst/>
            <a:gdLst/>
            <a:ahLst/>
            <a:cxnLst/>
            <a:rect l="l" t="t" r="r" b="b"/>
            <a:pathLst>
              <a:path w="723265" h="356234">
                <a:moveTo>
                  <a:pt x="346062" y="167513"/>
                </a:moveTo>
                <a:lnTo>
                  <a:pt x="0" y="167513"/>
                </a:lnTo>
                <a:lnTo>
                  <a:pt x="0" y="188074"/>
                </a:lnTo>
                <a:lnTo>
                  <a:pt x="346062" y="188074"/>
                </a:lnTo>
                <a:lnTo>
                  <a:pt x="346062" y="167513"/>
                </a:lnTo>
                <a:close/>
              </a:path>
              <a:path w="723265" h="356234">
                <a:moveTo>
                  <a:pt x="482104" y="140868"/>
                </a:moveTo>
                <a:lnTo>
                  <a:pt x="475754" y="127431"/>
                </a:lnTo>
                <a:lnTo>
                  <a:pt x="467258" y="112496"/>
                </a:lnTo>
                <a:lnTo>
                  <a:pt x="457911" y="98132"/>
                </a:lnTo>
                <a:lnTo>
                  <a:pt x="448983" y="86410"/>
                </a:lnTo>
                <a:lnTo>
                  <a:pt x="434124" y="97459"/>
                </a:lnTo>
                <a:lnTo>
                  <a:pt x="442252" y="115963"/>
                </a:lnTo>
                <a:lnTo>
                  <a:pt x="447649" y="131826"/>
                </a:lnTo>
                <a:lnTo>
                  <a:pt x="451053" y="146392"/>
                </a:lnTo>
                <a:lnTo>
                  <a:pt x="453174" y="161036"/>
                </a:lnTo>
                <a:lnTo>
                  <a:pt x="482104" y="140868"/>
                </a:lnTo>
                <a:close/>
              </a:path>
              <a:path w="723265" h="356234">
                <a:moveTo>
                  <a:pt x="722337" y="98221"/>
                </a:moveTo>
                <a:lnTo>
                  <a:pt x="717511" y="97307"/>
                </a:lnTo>
                <a:lnTo>
                  <a:pt x="710298" y="95415"/>
                </a:lnTo>
                <a:lnTo>
                  <a:pt x="701294" y="92176"/>
                </a:lnTo>
                <a:lnTo>
                  <a:pt x="691108" y="87185"/>
                </a:lnTo>
                <a:lnTo>
                  <a:pt x="688492" y="114033"/>
                </a:lnTo>
                <a:lnTo>
                  <a:pt x="684453" y="127825"/>
                </a:lnTo>
                <a:lnTo>
                  <a:pt x="679551" y="132905"/>
                </a:lnTo>
                <a:lnTo>
                  <a:pt x="674357" y="133629"/>
                </a:lnTo>
                <a:lnTo>
                  <a:pt x="662940" y="133629"/>
                </a:lnTo>
                <a:lnTo>
                  <a:pt x="662940" y="41122"/>
                </a:lnTo>
                <a:lnTo>
                  <a:pt x="662940" y="23990"/>
                </a:lnTo>
                <a:lnTo>
                  <a:pt x="560527" y="23990"/>
                </a:lnTo>
                <a:lnTo>
                  <a:pt x="560527" y="59778"/>
                </a:lnTo>
                <a:lnTo>
                  <a:pt x="559917" y="73317"/>
                </a:lnTo>
                <a:lnTo>
                  <a:pt x="556196" y="95326"/>
                </a:lnTo>
                <a:lnTo>
                  <a:pt x="546557" y="120967"/>
                </a:lnTo>
                <a:lnTo>
                  <a:pt x="528167" y="145427"/>
                </a:lnTo>
                <a:lnTo>
                  <a:pt x="544931" y="156845"/>
                </a:lnTo>
                <a:lnTo>
                  <a:pt x="588746" y="103835"/>
                </a:lnTo>
                <a:lnTo>
                  <a:pt x="597331" y="59778"/>
                </a:lnTo>
                <a:lnTo>
                  <a:pt x="597458" y="41122"/>
                </a:lnTo>
                <a:lnTo>
                  <a:pt x="626770" y="41122"/>
                </a:lnTo>
                <a:lnTo>
                  <a:pt x="626770" y="122974"/>
                </a:lnTo>
                <a:lnTo>
                  <a:pt x="627735" y="136829"/>
                </a:lnTo>
                <a:lnTo>
                  <a:pt x="631634" y="145059"/>
                </a:lnTo>
                <a:lnTo>
                  <a:pt x="639940" y="148996"/>
                </a:lnTo>
                <a:lnTo>
                  <a:pt x="654189" y="149999"/>
                </a:lnTo>
                <a:lnTo>
                  <a:pt x="684644" y="149999"/>
                </a:lnTo>
                <a:lnTo>
                  <a:pt x="696099" y="148983"/>
                </a:lnTo>
                <a:lnTo>
                  <a:pt x="706628" y="142963"/>
                </a:lnTo>
                <a:lnTo>
                  <a:pt x="712038" y="133629"/>
                </a:lnTo>
                <a:lnTo>
                  <a:pt x="715581" y="127508"/>
                </a:lnTo>
                <a:lnTo>
                  <a:pt x="722337" y="98221"/>
                </a:lnTo>
                <a:close/>
              </a:path>
              <a:path w="723265" h="356234">
                <a:moveTo>
                  <a:pt x="723099" y="337312"/>
                </a:moveTo>
                <a:lnTo>
                  <a:pt x="672960" y="315620"/>
                </a:lnTo>
                <a:lnTo>
                  <a:pt x="648093" y="297713"/>
                </a:lnTo>
                <a:lnTo>
                  <a:pt x="661492" y="282282"/>
                </a:lnTo>
                <a:lnTo>
                  <a:pt x="665518" y="276021"/>
                </a:lnTo>
                <a:lnTo>
                  <a:pt x="676986" y="258165"/>
                </a:lnTo>
                <a:lnTo>
                  <a:pt x="691832" y="223570"/>
                </a:lnTo>
                <a:lnTo>
                  <a:pt x="702373" y="180454"/>
                </a:lnTo>
                <a:lnTo>
                  <a:pt x="703211" y="177038"/>
                </a:lnTo>
                <a:lnTo>
                  <a:pt x="703300" y="176644"/>
                </a:lnTo>
                <a:lnTo>
                  <a:pt x="544931" y="176644"/>
                </a:lnTo>
                <a:lnTo>
                  <a:pt x="547573" y="164858"/>
                </a:lnTo>
                <a:lnTo>
                  <a:pt x="548347" y="161417"/>
                </a:lnTo>
                <a:lnTo>
                  <a:pt x="534644" y="163703"/>
                </a:lnTo>
                <a:lnTo>
                  <a:pt x="531977" y="164084"/>
                </a:lnTo>
                <a:lnTo>
                  <a:pt x="524751" y="164858"/>
                </a:lnTo>
                <a:lnTo>
                  <a:pt x="524751" y="70815"/>
                </a:lnTo>
                <a:lnTo>
                  <a:pt x="524751" y="54063"/>
                </a:lnTo>
                <a:lnTo>
                  <a:pt x="489712" y="54063"/>
                </a:lnTo>
                <a:lnTo>
                  <a:pt x="489712" y="70815"/>
                </a:lnTo>
                <a:lnTo>
                  <a:pt x="489712" y="169799"/>
                </a:lnTo>
                <a:lnTo>
                  <a:pt x="423100" y="177038"/>
                </a:lnTo>
                <a:lnTo>
                  <a:pt x="423100" y="70815"/>
                </a:lnTo>
                <a:lnTo>
                  <a:pt x="489712" y="70815"/>
                </a:lnTo>
                <a:lnTo>
                  <a:pt x="489712" y="54063"/>
                </a:lnTo>
                <a:lnTo>
                  <a:pt x="455828" y="54063"/>
                </a:lnTo>
                <a:lnTo>
                  <a:pt x="461340" y="47752"/>
                </a:lnTo>
                <a:lnTo>
                  <a:pt x="467309" y="40449"/>
                </a:lnTo>
                <a:lnTo>
                  <a:pt x="474192" y="31572"/>
                </a:lnTo>
                <a:lnTo>
                  <a:pt x="482485" y="20548"/>
                </a:lnTo>
                <a:lnTo>
                  <a:pt x="486676" y="19037"/>
                </a:lnTo>
                <a:lnTo>
                  <a:pt x="490093" y="17132"/>
                </a:lnTo>
                <a:lnTo>
                  <a:pt x="490093" y="12560"/>
                </a:lnTo>
                <a:lnTo>
                  <a:pt x="487426" y="11811"/>
                </a:lnTo>
                <a:lnTo>
                  <a:pt x="485914" y="11430"/>
                </a:lnTo>
                <a:lnTo>
                  <a:pt x="446316" y="0"/>
                </a:lnTo>
                <a:lnTo>
                  <a:pt x="444436" y="10642"/>
                </a:lnTo>
                <a:lnTo>
                  <a:pt x="441566" y="22034"/>
                </a:lnTo>
                <a:lnTo>
                  <a:pt x="436676" y="35928"/>
                </a:lnTo>
                <a:lnTo>
                  <a:pt x="428802" y="54063"/>
                </a:lnTo>
                <a:lnTo>
                  <a:pt x="387311" y="54063"/>
                </a:lnTo>
                <a:lnTo>
                  <a:pt x="387311" y="180073"/>
                </a:lnTo>
                <a:lnTo>
                  <a:pt x="376593" y="180746"/>
                </a:lnTo>
                <a:lnTo>
                  <a:pt x="359892" y="181610"/>
                </a:lnTo>
                <a:lnTo>
                  <a:pt x="367131" y="210146"/>
                </a:lnTo>
                <a:lnTo>
                  <a:pt x="367880" y="213194"/>
                </a:lnTo>
                <a:lnTo>
                  <a:pt x="369798" y="215480"/>
                </a:lnTo>
                <a:lnTo>
                  <a:pt x="375500" y="215480"/>
                </a:lnTo>
                <a:lnTo>
                  <a:pt x="376643" y="211683"/>
                </a:lnTo>
                <a:lnTo>
                  <a:pt x="377024" y="209778"/>
                </a:lnTo>
                <a:lnTo>
                  <a:pt x="378548" y="209778"/>
                </a:lnTo>
                <a:lnTo>
                  <a:pt x="385787" y="208241"/>
                </a:lnTo>
                <a:lnTo>
                  <a:pt x="387311" y="208241"/>
                </a:lnTo>
                <a:lnTo>
                  <a:pt x="385940" y="253174"/>
                </a:lnTo>
                <a:lnTo>
                  <a:pt x="382409" y="286385"/>
                </a:lnTo>
                <a:lnTo>
                  <a:pt x="374078" y="314045"/>
                </a:lnTo>
                <a:lnTo>
                  <a:pt x="358368" y="342265"/>
                </a:lnTo>
                <a:lnTo>
                  <a:pt x="374738" y="353301"/>
                </a:lnTo>
                <a:lnTo>
                  <a:pt x="399961" y="317525"/>
                </a:lnTo>
                <a:lnTo>
                  <a:pt x="414337" y="283819"/>
                </a:lnTo>
                <a:lnTo>
                  <a:pt x="421005" y="246976"/>
                </a:lnTo>
                <a:lnTo>
                  <a:pt x="422795" y="208241"/>
                </a:lnTo>
                <a:lnTo>
                  <a:pt x="423100" y="201777"/>
                </a:lnTo>
                <a:lnTo>
                  <a:pt x="440601" y="198729"/>
                </a:lnTo>
                <a:lnTo>
                  <a:pt x="440601" y="305333"/>
                </a:lnTo>
                <a:lnTo>
                  <a:pt x="471449" y="305333"/>
                </a:lnTo>
                <a:lnTo>
                  <a:pt x="471449" y="198729"/>
                </a:lnTo>
                <a:lnTo>
                  <a:pt x="471449" y="193395"/>
                </a:lnTo>
                <a:lnTo>
                  <a:pt x="473722" y="192633"/>
                </a:lnTo>
                <a:lnTo>
                  <a:pt x="486676" y="190741"/>
                </a:lnTo>
                <a:lnTo>
                  <a:pt x="489712" y="189979"/>
                </a:lnTo>
                <a:lnTo>
                  <a:pt x="489712" y="338836"/>
                </a:lnTo>
                <a:lnTo>
                  <a:pt x="475640" y="338836"/>
                </a:lnTo>
                <a:lnTo>
                  <a:pt x="466140" y="338569"/>
                </a:lnTo>
                <a:lnTo>
                  <a:pt x="456222" y="337832"/>
                </a:lnTo>
                <a:lnTo>
                  <a:pt x="446303" y="336740"/>
                </a:lnTo>
                <a:lnTo>
                  <a:pt x="436803" y="335407"/>
                </a:lnTo>
                <a:lnTo>
                  <a:pt x="444411" y="355968"/>
                </a:lnTo>
                <a:lnTo>
                  <a:pt x="487057" y="355968"/>
                </a:lnTo>
                <a:lnTo>
                  <a:pt x="508685" y="353453"/>
                </a:lnTo>
                <a:lnTo>
                  <a:pt x="519887" y="346163"/>
                </a:lnTo>
                <a:lnTo>
                  <a:pt x="522528" y="338836"/>
                </a:lnTo>
                <a:lnTo>
                  <a:pt x="524103" y="334441"/>
                </a:lnTo>
                <a:lnTo>
                  <a:pt x="524751" y="318655"/>
                </a:lnTo>
                <a:lnTo>
                  <a:pt x="524751" y="189979"/>
                </a:lnTo>
                <a:lnTo>
                  <a:pt x="524751" y="183502"/>
                </a:lnTo>
                <a:lnTo>
                  <a:pt x="529310" y="182740"/>
                </a:lnTo>
                <a:lnTo>
                  <a:pt x="533120" y="181978"/>
                </a:lnTo>
                <a:lnTo>
                  <a:pt x="539597" y="180454"/>
                </a:lnTo>
                <a:lnTo>
                  <a:pt x="539597" y="193789"/>
                </a:lnTo>
                <a:lnTo>
                  <a:pt x="657987" y="193789"/>
                </a:lnTo>
                <a:lnTo>
                  <a:pt x="656513" y="206959"/>
                </a:lnTo>
                <a:lnTo>
                  <a:pt x="652424" y="226047"/>
                </a:lnTo>
                <a:lnTo>
                  <a:pt x="643699" y="249567"/>
                </a:lnTo>
                <a:lnTo>
                  <a:pt x="628294" y="276021"/>
                </a:lnTo>
                <a:lnTo>
                  <a:pt x="622376" y="267411"/>
                </a:lnTo>
                <a:lnTo>
                  <a:pt x="613498" y="251129"/>
                </a:lnTo>
                <a:lnTo>
                  <a:pt x="604685" y="227774"/>
                </a:lnTo>
                <a:lnTo>
                  <a:pt x="598982" y="197967"/>
                </a:lnTo>
                <a:lnTo>
                  <a:pt x="563956" y="209397"/>
                </a:lnTo>
                <a:lnTo>
                  <a:pt x="573163" y="239966"/>
                </a:lnTo>
                <a:lnTo>
                  <a:pt x="584796" y="264922"/>
                </a:lnTo>
                <a:lnTo>
                  <a:pt x="597154" y="284391"/>
                </a:lnTo>
                <a:lnTo>
                  <a:pt x="608495" y="298475"/>
                </a:lnTo>
                <a:lnTo>
                  <a:pt x="585774" y="316445"/>
                </a:lnTo>
                <a:lnTo>
                  <a:pt x="563435" y="328891"/>
                </a:lnTo>
                <a:lnTo>
                  <a:pt x="543458" y="336969"/>
                </a:lnTo>
                <a:lnTo>
                  <a:pt x="527786" y="341884"/>
                </a:lnTo>
                <a:lnTo>
                  <a:pt x="540740" y="355968"/>
                </a:lnTo>
                <a:lnTo>
                  <a:pt x="566788" y="347941"/>
                </a:lnTo>
                <a:lnTo>
                  <a:pt x="590080" y="338645"/>
                </a:lnTo>
                <a:lnTo>
                  <a:pt x="610603" y="327914"/>
                </a:lnTo>
                <a:lnTo>
                  <a:pt x="628294" y="315620"/>
                </a:lnTo>
                <a:lnTo>
                  <a:pt x="640969" y="324294"/>
                </a:lnTo>
                <a:lnTo>
                  <a:pt x="658850" y="334264"/>
                </a:lnTo>
                <a:lnTo>
                  <a:pt x="682586" y="344525"/>
                </a:lnTo>
                <a:lnTo>
                  <a:pt x="712812" y="354063"/>
                </a:lnTo>
                <a:lnTo>
                  <a:pt x="723099" y="33731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75" name="object 75"/>
          <p:cNvSpPr/>
          <p:nvPr/>
        </p:nvSpPr>
        <p:spPr>
          <a:xfrm>
            <a:off x="6984809" y="5226463"/>
            <a:ext cx="2185303" cy="189791"/>
          </a:xfrm>
          <a:custGeom>
            <a:avLst/>
            <a:gdLst/>
            <a:ahLst/>
            <a:cxnLst/>
            <a:rect l="l" t="t" r="r" b="b"/>
            <a:pathLst>
              <a:path w="4109084" h="356870">
                <a:moveTo>
                  <a:pt x="148094" y="187617"/>
                </a:moveTo>
                <a:lnTo>
                  <a:pt x="111163" y="187617"/>
                </a:lnTo>
                <a:lnTo>
                  <a:pt x="111163" y="205397"/>
                </a:lnTo>
                <a:lnTo>
                  <a:pt x="111163" y="320967"/>
                </a:lnTo>
                <a:lnTo>
                  <a:pt x="37693" y="320967"/>
                </a:lnTo>
                <a:lnTo>
                  <a:pt x="37693" y="205397"/>
                </a:lnTo>
                <a:lnTo>
                  <a:pt x="111163" y="205397"/>
                </a:lnTo>
                <a:lnTo>
                  <a:pt x="111163" y="187617"/>
                </a:lnTo>
                <a:lnTo>
                  <a:pt x="0" y="187617"/>
                </a:lnTo>
                <a:lnTo>
                  <a:pt x="0" y="205397"/>
                </a:lnTo>
                <a:lnTo>
                  <a:pt x="0" y="320967"/>
                </a:lnTo>
                <a:lnTo>
                  <a:pt x="0" y="338747"/>
                </a:lnTo>
                <a:lnTo>
                  <a:pt x="0" y="356527"/>
                </a:lnTo>
                <a:lnTo>
                  <a:pt x="37693" y="356527"/>
                </a:lnTo>
                <a:lnTo>
                  <a:pt x="37693" y="338747"/>
                </a:lnTo>
                <a:lnTo>
                  <a:pt x="148094" y="338747"/>
                </a:lnTo>
                <a:lnTo>
                  <a:pt x="148094" y="321322"/>
                </a:lnTo>
                <a:lnTo>
                  <a:pt x="148094" y="320967"/>
                </a:lnTo>
                <a:lnTo>
                  <a:pt x="148094" y="205397"/>
                </a:lnTo>
                <a:lnTo>
                  <a:pt x="148094" y="204825"/>
                </a:lnTo>
                <a:lnTo>
                  <a:pt x="148094" y="187617"/>
                </a:lnTo>
                <a:close/>
              </a:path>
              <a:path w="4109084" h="356870">
                <a:moveTo>
                  <a:pt x="274485" y="14897"/>
                </a:moveTo>
                <a:lnTo>
                  <a:pt x="234518" y="14897"/>
                </a:lnTo>
                <a:lnTo>
                  <a:pt x="234518" y="32677"/>
                </a:lnTo>
                <a:lnTo>
                  <a:pt x="234518" y="130467"/>
                </a:lnTo>
                <a:lnTo>
                  <a:pt x="92506" y="130467"/>
                </a:lnTo>
                <a:lnTo>
                  <a:pt x="92506" y="32677"/>
                </a:lnTo>
                <a:lnTo>
                  <a:pt x="234518" y="32677"/>
                </a:lnTo>
                <a:lnTo>
                  <a:pt x="234518" y="14897"/>
                </a:lnTo>
                <a:lnTo>
                  <a:pt x="52908" y="14897"/>
                </a:lnTo>
                <a:lnTo>
                  <a:pt x="52908" y="32677"/>
                </a:lnTo>
                <a:lnTo>
                  <a:pt x="52908" y="130467"/>
                </a:lnTo>
                <a:lnTo>
                  <a:pt x="52908" y="148247"/>
                </a:lnTo>
                <a:lnTo>
                  <a:pt x="274485" y="148247"/>
                </a:lnTo>
                <a:lnTo>
                  <a:pt x="274485" y="130581"/>
                </a:lnTo>
                <a:lnTo>
                  <a:pt x="274485" y="32677"/>
                </a:lnTo>
                <a:lnTo>
                  <a:pt x="274485" y="32359"/>
                </a:lnTo>
                <a:lnTo>
                  <a:pt x="274485" y="14897"/>
                </a:lnTo>
                <a:close/>
              </a:path>
              <a:path w="4109084" h="356870">
                <a:moveTo>
                  <a:pt x="327025" y="187617"/>
                </a:moveTo>
                <a:lnTo>
                  <a:pt x="288582" y="187617"/>
                </a:lnTo>
                <a:lnTo>
                  <a:pt x="288582" y="205397"/>
                </a:lnTo>
                <a:lnTo>
                  <a:pt x="288582" y="320967"/>
                </a:lnTo>
                <a:lnTo>
                  <a:pt x="215480" y="320967"/>
                </a:lnTo>
                <a:lnTo>
                  <a:pt x="215480" y="205397"/>
                </a:lnTo>
                <a:lnTo>
                  <a:pt x="288582" y="205397"/>
                </a:lnTo>
                <a:lnTo>
                  <a:pt x="288582" y="187617"/>
                </a:lnTo>
                <a:lnTo>
                  <a:pt x="177787" y="187617"/>
                </a:lnTo>
                <a:lnTo>
                  <a:pt x="177787" y="205397"/>
                </a:lnTo>
                <a:lnTo>
                  <a:pt x="177787" y="320967"/>
                </a:lnTo>
                <a:lnTo>
                  <a:pt x="177787" y="338747"/>
                </a:lnTo>
                <a:lnTo>
                  <a:pt x="177787" y="356527"/>
                </a:lnTo>
                <a:lnTo>
                  <a:pt x="215480" y="356527"/>
                </a:lnTo>
                <a:lnTo>
                  <a:pt x="215480" y="338747"/>
                </a:lnTo>
                <a:lnTo>
                  <a:pt x="288582" y="338747"/>
                </a:lnTo>
                <a:lnTo>
                  <a:pt x="288582" y="356349"/>
                </a:lnTo>
                <a:lnTo>
                  <a:pt x="327025" y="356349"/>
                </a:lnTo>
                <a:lnTo>
                  <a:pt x="327025" y="204825"/>
                </a:lnTo>
                <a:lnTo>
                  <a:pt x="327025" y="187617"/>
                </a:lnTo>
                <a:close/>
              </a:path>
              <a:path w="4109084" h="356870">
                <a:moveTo>
                  <a:pt x="488073" y="216242"/>
                </a:moveTo>
                <a:lnTo>
                  <a:pt x="471436" y="190169"/>
                </a:lnTo>
                <a:lnTo>
                  <a:pt x="469684" y="186550"/>
                </a:lnTo>
                <a:lnTo>
                  <a:pt x="458660" y="163804"/>
                </a:lnTo>
                <a:lnTo>
                  <a:pt x="449745" y="139573"/>
                </a:lnTo>
                <a:lnTo>
                  <a:pt x="444677" y="119926"/>
                </a:lnTo>
                <a:lnTo>
                  <a:pt x="482358" y="119926"/>
                </a:lnTo>
                <a:lnTo>
                  <a:pt x="482358" y="102412"/>
                </a:lnTo>
                <a:lnTo>
                  <a:pt x="443534" y="102412"/>
                </a:lnTo>
                <a:lnTo>
                  <a:pt x="443534" y="45681"/>
                </a:lnTo>
                <a:lnTo>
                  <a:pt x="443534" y="41871"/>
                </a:lnTo>
                <a:lnTo>
                  <a:pt x="473608" y="36550"/>
                </a:lnTo>
                <a:lnTo>
                  <a:pt x="486930" y="36550"/>
                </a:lnTo>
                <a:lnTo>
                  <a:pt x="486930" y="33121"/>
                </a:lnTo>
                <a:lnTo>
                  <a:pt x="486168" y="31597"/>
                </a:lnTo>
                <a:lnTo>
                  <a:pt x="485025" y="30467"/>
                </a:lnTo>
                <a:lnTo>
                  <a:pt x="463321" y="2667"/>
                </a:lnTo>
                <a:lnTo>
                  <a:pt x="443191" y="14617"/>
                </a:lnTo>
                <a:lnTo>
                  <a:pt x="411886" y="23228"/>
                </a:lnTo>
                <a:lnTo>
                  <a:pt x="377939" y="28689"/>
                </a:lnTo>
                <a:lnTo>
                  <a:pt x="349872" y="31216"/>
                </a:lnTo>
                <a:lnTo>
                  <a:pt x="359397" y="47967"/>
                </a:lnTo>
                <a:lnTo>
                  <a:pt x="374192" y="47409"/>
                </a:lnTo>
                <a:lnTo>
                  <a:pt x="405841" y="45681"/>
                </a:lnTo>
                <a:lnTo>
                  <a:pt x="405841" y="102412"/>
                </a:lnTo>
                <a:lnTo>
                  <a:pt x="352920" y="102412"/>
                </a:lnTo>
                <a:lnTo>
                  <a:pt x="352920" y="119926"/>
                </a:lnTo>
                <a:lnTo>
                  <a:pt x="401650" y="119926"/>
                </a:lnTo>
                <a:lnTo>
                  <a:pt x="394716" y="151345"/>
                </a:lnTo>
                <a:lnTo>
                  <a:pt x="382955" y="187972"/>
                </a:lnTo>
                <a:lnTo>
                  <a:pt x="366268" y="226466"/>
                </a:lnTo>
                <a:lnTo>
                  <a:pt x="344551" y="263448"/>
                </a:lnTo>
                <a:lnTo>
                  <a:pt x="357492" y="276021"/>
                </a:lnTo>
                <a:lnTo>
                  <a:pt x="365848" y="265976"/>
                </a:lnTo>
                <a:lnTo>
                  <a:pt x="377520" y="250507"/>
                </a:lnTo>
                <a:lnTo>
                  <a:pt x="391274" y="229336"/>
                </a:lnTo>
                <a:lnTo>
                  <a:pt x="405841" y="202158"/>
                </a:lnTo>
                <a:lnTo>
                  <a:pt x="405841" y="354825"/>
                </a:lnTo>
                <a:lnTo>
                  <a:pt x="443534" y="354825"/>
                </a:lnTo>
                <a:lnTo>
                  <a:pt x="443534" y="202158"/>
                </a:lnTo>
                <a:lnTo>
                  <a:pt x="443534" y="186550"/>
                </a:lnTo>
                <a:lnTo>
                  <a:pt x="452488" y="200520"/>
                </a:lnTo>
                <a:lnTo>
                  <a:pt x="460425" y="211772"/>
                </a:lnTo>
                <a:lnTo>
                  <a:pt x="467995" y="221462"/>
                </a:lnTo>
                <a:lnTo>
                  <a:pt x="475881" y="230708"/>
                </a:lnTo>
                <a:lnTo>
                  <a:pt x="488073" y="216242"/>
                </a:lnTo>
                <a:close/>
              </a:path>
              <a:path w="4109084" h="356870">
                <a:moveTo>
                  <a:pt x="701649" y="322453"/>
                </a:moveTo>
                <a:lnTo>
                  <a:pt x="610285" y="322453"/>
                </a:lnTo>
                <a:lnTo>
                  <a:pt x="610285" y="290106"/>
                </a:lnTo>
                <a:lnTo>
                  <a:pt x="684149" y="290106"/>
                </a:lnTo>
                <a:lnTo>
                  <a:pt x="684149" y="273342"/>
                </a:lnTo>
                <a:lnTo>
                  <a:pt x="610285" y="273342"/>
                </a:lnTo>
                <a:lnTo>
                  <a:pt x="610285" y="240614"/>
                </a:lnTo>
                <a:lnTo>
                  <a:pt x="684149" y="240614"/>
                </a:lnTo>
                <a:lnTo>
                  <a:pt x="684149" y="223850"/>
                </a:lnTo>
                <a:lnTo>
                  <a:pt x="684149" y="186169"/>
                </a:lnTo>
                <a:lnTo>
                  <a:pt x="684149" y="169037"/>
                </a:lnTo>
                <a:lnTo>
                  <a:pt x="684149" y="132499"/>
                </a:lnTo>
                <a:lnTo>
                  <a:pt x="684149" y="115354"/>
                </a:lnTo>
                <a:lnTo>
                  <a:pt x="647966" y="115354"/>
                </a:lnTo>
                <a:lnTo>
                  <a:pt x="647966" y="132499"/>
                </a:lnTo>
                <a:lnTo>
                  <a:pt x="647966" y="169037"/>
                </a:lnTo>
                <a:lnTo>
                  <a:pt x="647966" y="186169"/>
                </a:lnTo>
                <a:lnTo>
                  <a:pt x="647966" y="223850"/>
                </a:lnTo>
                <a:lnTo>
                  <a:pt x="610285" y="223850"/>
                </a:lnTo>
                <a:lnTo>
                  <a:pt x="610285" y="186169"/>
                </a:lnTo>
                <a:lnTo>
                  <a:pt x="647966" y="186169"/>
                </a:lnTo>
                <a:lnTo>
                  <a:pt x="647966" y="169037"/>
                </a:lnTo>
                <a:lnTo>
                  <a:pt x="610285" y="169037"/>
                </a:lnTo>
                <a:lnTo>
                  <a:pt x="610285" y="132499"/>
                </a:lnTo>
                <a:lnTo>
                  <a:pt x="647966" y="132499"/>
                </a:lnTo>
                <a:lnTo>
                  <a:pt x="647966" y="115354"/>
                </a:lnTo>
                <a:lnTo>
                  <a:pt x="610285" y="115354"/>
                </a:lnTo>
                <a:lnTo>
                  <a:pt x="610285" y="88328"/>
                </a:lnTo>
                <a:lnTo>
                  <a:pt x="693661" y="88328"/>
                </a:lnTo>
                <a:lnTo>
                  <a:pt x="693661" y="71577"/>
                </a:lnTo>
                <a:lnTo>
                  <a:pt x="610285" y="71577"/>
                </a:lnTo>
                <a:lnTo>
                  <a:pt x="610285" y="46443"/>
                </a:lnTo>
                <a:lnTo>
                  <a:pt x="610285" y="43027"/>
                </a:lnTo>
                <a:lnTo>
                  <a:pt x="631850" y="40640"/>
                </a:lnTo>
                <a:lnTo>
                  <a:pt x="647738" y="38493"/>
                </a:lnTo>
                <a:lnTo>
                  <a:pt x="660133" y="36436"/>
                </a:lnTo>
                <a:lnTo>
                  <a:pt x="671195" y="34264"/>
                </a:lnTo>
                <a:lnTo>
                  <a:pt x="673100" y="34645"/>
                </a:lnTo>
                <a:lnTo>
                  <a:pt x="680326" y="35788"/>
                </a:lnTo>
                <a:lnTo>
                  <a:pt x="685279" y="35788"/>
                </a:lnTo>
                <a:lnTo>
                  <a:pt x="685279" y="34264"/>
                </a:lnTo>
                <a:lnTo>
                  <a:pt x="685279" y="32359"/>
                </a:lnTo>
                <a:lnTo>
                  <a:pt x="684898" y="31216"/>
                </a:lnTo>
                <a:lnTo>
                  <a:pt x="683755" y="30073"/>
                </a:lnTo>
                <a:lnTo>
                  <a:pt x="659777" y="2286"/>
                </a:lnTo>
                <a:lnTo>
                  <a:pt x="619836" y="17399"/>
                </a:lnTo>
                <a:lnTo>
                  <a:pt x="568401" y="25793"/>
                </a:lnTo>
                <a:lnTo>
                  <a:pt x="519823" y="29476"/>
                </a:lnTo>
                <a:lnTo>
                  <a:pt x="488454" y="30467"/>
                </a:lnTo>
                <a:lnTo>
                  <a:pt x="500253" y="49491"/>
                </a:lnTo>
                <a:lnTo>
                  <a:pt x="511263" y="49441"/>
                </a:lnTo>
                <a:lnTo>
                  <a:pt x="526427" y="49110"/>
                </a:lnTo>
                <a:lnTo>
                  <a:pt x="546303" y="48209"/>
                </a:lnTo>
                <a:lnTo>
                  <a:pt x="571449" y="46443"/>
                </a:lnTo>
                <a:lnTo>
                  <a:pt x="571449" y="71577"/>
                </a:lnTo>
                <a:lnTo>
                  <a:pt x="480453" y="71577"/>
                </a:lnTo>
                <a:lnTo>
                  <a:pt x="480453" y="88328"/>
                </a:lnTo>
                <a:lnTo>
                  <a:pt x="571449" y="88328"/>
                </a:lnTo>
                <a:lnTo>
                  <a:pt x="571449" y="115354"/>
                </a:lnTo>
                <a:lnTo>
                  <a:pt x="571449" y="132499"/>
                </a:lnTo>
                <a:lnTo>
                  <a:pt x="571449" y="169037"/>
                </a:lnTo>
                <a:lnTo>
                  <a:pt x="571449" y="186169"/>
                </a:lnTo>
                <a:lnTo>
                  <a:pt x="571449" y="223850"/>
                </a:lnTo>
                <a:lnTo>
                  <a:pt x="533755" y="223850"/>
                </a:lnTo>
                <a:lnTo>
                  <a:pt x="533755" y="186169"/>
                </a:lnTo>
                <a:lnTo>
                  <a:pt x="571449" y="186169"/>
                </a:lnTo>
                <a:lnTo>
                  <a:pt x="571449" y="169037"/>
                </a:lnTo>
                <a:lnTo>
                  <a:pt x="533755" y="169037"/>
                </a:lnTo>
                <a:lnTo>
                  <a:pt x="533755" y="132499"/>
                </a:lnTo>
                <a:lnTo>
                  <a:pt x="571449" y="132499"/>
                </a:lnTo>
                <a:lnTo>
                  <a:pt x="571449" y="115354"/>
                </a:lnTo>
                <a:lnTo>
                  <a:pt x="496824" y="115354"/>
                </a:lnTo>
                <a:lnTo>
                  <a:pt x="496824" y="240614"/>
                </a:lnTo>
                <a:lnTo>
                  <a:pt x="571449" y="240614"/>
                </a:lnTo>
                <a:lnTo>
                  <a:pt x="571449" y="273342"/>
                </a:lnTo>
                <a:lnTo>
                  <a:pt x="496824" y="273342"/>
                </a:lnTo>
                <a:lnTo>
                  <a:pt x="496824" y="290106"/>
                </a:lnTo>
                <a:lnTo>
                  <a:pt x="571449" y="290106"/>
                </a:lnTo>
                <a:lnTo>
                  <a:pt x="571449" y="322453"/>
                </a:lnTo>
                <a:lnTo>
                  <a:pt x="464096" y="322453"/>
                </a:lnTo>
                <a:lnTo>
                  <a:pt x="464096" y="339204"/>
                </a:lnTo>
                <a:lnTo>
                  <a:pt x="701649" y="339204"/>
                </a:lnTo>
                <a:lnTo>
                  <a:pt x="701649" y="322453"/>
                </a:lnTo>
                <a:close/>
              </a:path>
              <a:path w="4109084" h="356870">
                <a:moveTo>
                  <a:pt x="789419" y="37693"/>
                </a:moveTo>
                <a:lnTo>
                  <a:pt x="781037" y="35788"/>
                </a:lnTo>
                <a:lnTo>
                  <a:pt x="744486" y="28181"/>
                </a:lnTo>
                <a:lnTo>
                  <a:pt x="738149" y="93395"/>
                </a:lnTo>
                <a:lnTo>
                  <a:pt x="734593" y="135343"/>
                </a:lnTo>
                <a:lnTo>
                  <a:pt x="733031" y="166725"/>
                </a:lnTo>
                <a:lnTo>
                  <a:pt x="732675" y="200253"/>
                </a:lnTo>
                <a:lnTo>
                  <a:pt x="733564" y="245021"/>
                </a:lnTo>
                <a:lnTo>
                  <a:pt x="735774" y="280543"/>
                </a:lnTo>
                <a:lnTo>
                  <a:pt x="738632" y="307708"/>
                </a:lnTo>
                <a:lnTo>
                  <a:pt x="741438" y="327418"/>
                </a:lnTo>
                <a:lnTo>
                  <a:pt x="781786" y="322846"/>
                </a:lnTo>
                <a:lnTo>
                  <a:pt x="779018" y="307060"/>
                </a:lnTo>
                <a:lnTo>
                  <a:pt x="775893" y="283057"/>
                </a:lnTo>
                <a:lnTo>
                  <a:pt x="773328" y="249072"/>
                </a:lnTo>
                <a:lnTo>
                  <a:pt x="772274" y="203301"/>
                </a:lnTo>
                <a:lnTo>
                  <a:pt x="773925" y="143370"/>
                </a:lnTo>
                <a:lnTo>
                  <a:pt x="777748" y="95605"/>
                </a:lnTo>
                <a:lnTo>
                  <a:pt x="785228" y="47586"/>
                </a:lnTo>
                <a:lnTo>
                  <a:pt x="789419" y="41884"/>
                </a:lnTo>
                <a:lnTo>
                  <a:pt x="789419" y="37693"/>
                </a:lnTo>
                <a:close/>
              </a:path>
              <a:path w="4109084" h="356870">
                <a:moveTo>
                  <a:pt x="1005649" y="51015"/>
                </a:moveTo>
                <a:lnTo>
                  <a:pt x="996162" y="50114"/>
                </a:lnTo>
                <a:lnTo>
                  <a:pt x="985380" y="49250"/>
                </a:lnTo>
                <a:lnTo>
                  <a:pt x="972464" y="48602"/>
                </a:lnTo>
                <a:lnTo>
                  <a:pt x="956538" y="48348"/>
                </a:lnTo>
                <a:lnTo>
                  <a:pt x="936688" y="48653"/>
                </a:lnTo>
                <a:lnTo>
                  <a:pt x="911948" y="49923"/>
                </a:lnTo>
                <a:lnTo>
                  <a:pt x="883996" y="52692"/>
                </a:lnTo>
                <a:lnTo>
                  <a:pt x="854506" y="57492"/>
                </a:lnTo>
                <a:lnTo>
                  <a:pt x="844994" y="59397"/>
                </a:lnTo>
                <a:lnTo>
                  <a:pt x="841565" y="59778"/>
                </a:lnTo>
                <a:lnTo>
                  <a:pt x="832815" y="61290"/>
                </a:lnTo>
                <a:lnTo>
                  <a:pt x="837374" y="84518"/>
                </a:lnTo>
                <a:lnTo>
                  <a:pt x="848817" y="82092"/>
                </a:lnTo>
                <a:lnTo>
                  <a:pt x="865505" y="79336"/>
                </a:lnTo>
                <a:lnTo>
                  <a:pt x="887552" y="77076"/>
                </a:lnTo>
                <a:lnTo>
                  <a:pt x="915047" y="76136"/>
                </a:lnTo>
                <a:lnTo>
                  <a:pt x="947864" y="77520"/>
                </a:lnTo>
                <a:lnTo>
                  <a:pt x="973201" y="80848"/>
                </a:lnTo>
                <a:lnTo>
                  <a:pt x="991819" y="84975"/>
                </a:lnTo>
                <a:lnTo>
                  <a:pt x="1004519" y="88709"/>
                </a:lnTo>
                <a:lnTo>
                  <a:pt x="1004900" y="76136"/>
                </a:lnTo>
                <a:lnTo>
                  <a:pt x="1005649" y="51015"/>
                </a:lnTo>
                <a:close/>
              </a:path>
              <a:path w="4109084" h="356870">
                <a:moveTo>
                  <a:pt x="1026972" y="269925"/>
                </a:moveTo>
                <a:lnTo>
                  <a:pt x="1007656" y="275031"/>
                </a:lnTo>
                <a:lnTo>
                  <a:pt x="983767" y="279971"/>
                </a:lnTo>
                <a:lnTo>
                  <a:pt x="953312" y="283679"/>
                </a:lnTo>
                <a:lnTo>
                  <a:pt x="914285" y="285153"/>
                </a:lnTo>
                <a:lnTo>
                  <a:pt x="888530" y="284048"/>
                </a:lnTo>
                <a:lnTo>
                  <a:pt x="868972" y="280009"/>
                </a:lnTo>
                <a:lnTo>
                  <a:pt x="856564" y="271983"/>
                </a:lnTo>
                <a:lnTo>
                  <a:pt x="852220" y="258889"/>
                </a:lnTo>
                <a:lnTo>
                  <a:pt x="853122" y="248958"/>
                </a:lnTo>
                <a:lnTo>
                  <a:pt x="855370" y="241134"/>
                </a:lnTo>
                <a:lnTo>
                  <a:pt x="858329" y="234950"/>
                </a:lnTo>
                <a:lnTo>
                  <a:pt x="861364" y="229946"/>
                </a:lnTo>
                <a:lnTo>
                  <a:pt x="842708" y="220433"/>
                </a:lnTo>
                <a:lnTo>
                  <a:pt x="837057" y="228523"/>
                </a:lnTo>
                <a:lnTo>
                  <a:pt x="830961" y="239522"/>
                </a:lnTo>
                <a:lnTo>
                  <a:pt x="826058" y="253149"/>
                </a:lnTo>
                <a:lnTo>
                  <a:pt x="824052" y="269163"/>
                </a:lnTo>
                <a:lnTo>
                  <a:pt x="829602" y="289585"/>
                </a:lnTo>
                <a:lnTo>
                  <a:pt x="847852" y="304101"/>
                </a:lnTo>
                <a:lnTo>
                  <a:pt x="881240" y="312750"/>
                </a:lnTo>
                <a:lnTo>
                  <a:pt x="932180" y="315620"/>
                </a:lnTo>
                <a:lnTo>
                  <a:pt x="969403" y="314706"/>
                </a:lnTo>
                <a:lnTo>
                  <a:pt x="997280" y="312610"/>
                </a:lnTo>
                <a:lnTo>
                  <a:pt x="1016025" y="310311"/>
                </a:lnTo>
                <a:lnTo>
                  <a:pt x="1025842" y="308762"/>
                </a:lnTo>
                <a:lnTo>
                  <a:pt x="1026528" y="285153"/>
                </a:lnTo>
                <a:lnTo>
                  <a:pt x="1026972" y="269925"/>
                </a:lnTo>
                <a:close/>
              </a:path>
              <a:path w="4109084" h="356870">
                <a:moveTo>
                  <a:pt x="1224521" y="127533"/>
                </a:moveTo>
                <a:lnTo>
                  <a:pt x="1131252" y="127533"/>
                </a:lnTo>
                <a:lnTo>
                  <a:pt x="1131252" y="19418"/>
                </a:lnTo>
                <a:lnTo>
                  <a:pt x="1132014" y="17132"/>
                </a:lnTo>
                <a:lnTo>
                  <a:pt x="1133919" y="11049"/>
                </a:lnTo>
                <a:lnTo>
                  <a:pt x="1133919" y="6096"/>
                </a:lnTo>
                <a:lnTo>
                  <a:pt x="1131252" y="4953"/>
                </a:lnTo>
                <a:lnTo>
                  <a:pt x="1129347" y="4953"/>
                </a:lnTo>
                <a:lnTo>
                  <a:pt x="1089367" y="4572"/>
                </a:lnTo>
                <a:lnTo>
                  <a:pt x="1092034" y="23977"/>
                </a:lnTo>
                <a:lnTo>
                  <a:pt x="1092034" y="312559"/>
                </a:lnTo>
                <a:lnTo>
                  <a:pt x="1082497" y="315074"/>
                </a:lnTo>
                <a:lnTo>
                  <a:pt x="1071105" y="317842"/>
                </a:lnTo>
                <a:lnTo>
                  <a:pt x="1057986" y="320548"/>
                </a:lnTo>
                <a:lnTo>
                  <a:pt x="1043305" y="322846"/>
                </a:lnTo>
                <a:lnTo>
                  <a:pt x="1055865" y="351396"/>
                </a:lnTo>
                <a:lnTo>
                  <a:pt x="1056246" y="352539"/>
                </a:lnTo>
                <a:lnTo>
                  <a:pt x="1057783" y="353682"/>
                </a:lnTo>
                <a:lnTo>
                  <a:pt x="1061580" y="353682"/>
                </a:lnTo>
                <a:lnTo>
                  <a:pt x="1067295" y="347586"/>
                </a:lnTo>
                <a:lnTo>
                  <a:pt x="1114552" y="331635"/>
                </a:lnTo>
                <a:lnTo>
                  <a:pt x="1153655" y="317842"/>
                </a:lnTo>
                <a:lnTo>
                  <a:pt x="1187653" y="305295"/>
                </a:lnTo>
                <a:lnTo>
                  <a:pt x="1197483" y="301523"/>
                </a:lnTo>
                <a:lnTo>
                  <a:pt x="1220343" y="292760"/>
                </a:lnTo>
                <a:lnTo>
                  <a:pt x="1220724" y="274116"/>
                </a:lnTo>
                <a:lnTo>
                  <a:pt x="1199883" y="280911"/>
                </a:lnTo>
                <a:lnTo>
                  <a:pt x="1177417" y="287959"/>
                </a:lnTo>
                <a:lnTo>
                  <a:pt x="1154226" y="294944"/>
                </a:lnTo>
                <a:lnTo>
                  <a:pt x="1131252" y="301523"/>
                </a:lnTo>
                <a:lnTo>
                  <a:pt x="1131252" y="145440"/>
                </a:lnTo>
                <a:lnTo>
                  <a:pt x="1224521" y="145440"/>
                </a:lnTo>
                <a:lnTo>
                  <a:pt x="1224521" y="127533"/>
                </a:lnTo>
                <a:close/>
              </a:path>
              <a:path w="4109084" h="356870">
                <a:moveTo>
                  <a:pt x="1409547" y="284772"/>
                </a:moveTo>
                <a:lnTo>
                  <a:pt x="1400644" y="282689"/>
                </a:lnTo>
                <a:lnTo>
                  <a:pt x="1391666" y="279819"/>
                </a:lnTo>
                <a:lnTo>
                  <a:pt x="1382674" y="276098"/>
                </a:lnTo>
                <a:lnTo>
                  <a:pt x="1373771" y="271449"/>
                </a:lnTo>
                <a:lnTo>
                  <a:pt x="1367142" y="306666"/>
                </a:lnTo>
                <a:lnTo>
                  <a:pt x="1357350" y="324751"/>
                </a:lnTo>
                <a:lnTo>
                  <a:pt x="1346619" y="331406"/>
                </a:lnTo>
                <a:lnTo>
                  <a:pt x="1337221" y="332359"/>
                </a:lnTo>
                <a:lnTo>
                  <a:pt x="1303337" y="332359"/>
                </a:lnTo>
                <a:lnTo>
                  <a:pt x="1289469" y="330377"/>
                </a:lnTo>
                <a:lnTo>
                  <a:pt x="1282344" y="325081"/>
                </a:lnTo>
                <a:lnTo>
                  <a:pt x="1279728" y="317423"/>
                </a:lnTo>
                <a:lnTo>
                  <a:pt x="1279347" y="308381"/>
                </a:lnTo>
                <a:lnTo>
                  <a:pt x="1279347" y="165227"/>
                </a:lnTo>
                <a:lnTo>
                  <a:pt x="1304582" y="159181"/>
                </a:lnTo>
                <a:lnTo>
                  <a:pt x="1332179" y="151091"/>
                </a:lnTo>
                <a:lnTo>
                  <a:pt x="1343964" y="146951"/>
                </a:lnTo>
                <a:lnTo>
                  <a:pt x="1361909" y="140652"/>
                </a:lnTo>
                <a:lnTo>
                  <a:pt x="1393558" y="127533"/>
                </a:lnTo>
                <a:lnTo>
                  <a:pt x="1400035" y="127152"/>
                </a:lnTo>
                <a:lnTo>
                  <a:pt x="1404226" y="126403"/>
                </a:lnTo>
                <a:lnTo>
                  <a:pt x="1404226" y="122212"/>
                </a:lnTo>
                <a:lnTo>
                  <a:pt x="1403845" y="121831"/>
                </a:lnTo>
                <a:lnTo>
                  <a:pt x="1402321" y="119926"/>
                </a:lnTo>
                <a:lnTo>
                  <a:pt x="1377188" y="92125"/>
                </a:lnTo>
                <a:lnTo>
                  <a:pt x="1363459" y="103860"/>
                </a:lnTo>
                <a:lnTo>
                  <a:pt x="1342694" y="117690"/>
                </a:lnTo>
                <a:lnTo>
                  <a:pt x="1314716" y="132448"/>
                </a:lnTo>
                <a:lnTo>
                  <a:pt x="1279347" y="146951"/>
                </a:lnTo>
                <a:lnTo>
                  <a:pt x="1279347" y="20561"/>
                </a:lnTo>
                <a:lnTo>
                  <a:pt x="1279728" y="19037"/>
                </a:lnTo>
                <a:lnTo>
                  <a:pt x="1282395" y="11417"/>
                </a:lnTo>
                <a:lnTo>
                  <a:pt x="1282395" y="6477"/>
                </a:lnTo>
                <a:lnTo>
                  <a:pt x="1282014" y="4953"/>
                </a:lnTo>
                <a:lnTo>
                  <a:pt x="1277442" y="4953"/>
                </a:lnTo>
                <a:lnTo>
                  <a:pt x="1237475" y="4191"/>
                </a:lnTo>
                <a:lnTo>
                  <a:pt x="1239418" y="306666"/>
                </a:lnTo>
                <a:lnTo>
                  <a:pt x="1240205" y="322999"/>
                </a:lnTo>
                <a:lnTo>
                  <a:pt x="1245184" y="336880"/>
                </a:lnTo>
                <a:lnTo>
                  <a:pt x="1257998" y="346138"/>
                </a:lnTo>
                <a:lnTo>
                  <a:pt x="1282395" y="349491"/>
                </a:lnTo>
                <a:lnTo>
                  <a:pt x="1349400" y="349491"/>
                </a:lnTo>
                <a:lnTo>
                  <a:pt x="1373847" y="345808"/>
                </a:lnTo>
                <a:lnTo>
                  <a:pt x="1390751" y="334264"/>
                </a:lnTo>
                <a:lnTo>
                  <a:pt x="1391818" y="332359"/>
                </a:lnTo>
                <a:lnTo>
                  <a:pt x="1402029" y="314159"/>
                </a:lnTo>
                <a:lnTo>
                  <a:pt x="1409547" y="284772"/>
                </a:lnTo>
                <a:close/>
              </a:path>
              <a:path w="4109084" h="356870">
                <a:moveTo>
                  <a:pt x="1705635" y="84518"/>
                </a:moveTo>
                <a:lnTo>
                  <a:pt x="1693176" y="69850"/>
                </a:lnTo>
                <a:lnTo>
                  <a:pt x="1680794" y="57150"/>
                </a:lnTo>
                <a:lnTo>
                  <a:pt x="1669973" y="47091"/>
                </a:lnTo>
                <a:lnTo>
                  <a:pt x="1662239" y="40360"/>
                </a:lnTo>
                <a:lnTo>
                  <a:pt x="1647012" y="51396"/>
                </a:lnTo>
                <a:lnTo>
                  <a:pt x="1660042" y="66243"/>
                </a:lnTo>
                <a:lnTo>
                  <a:pt x="1670519" y="80187"/>
                </a:lnTo>
                <a:lnTo>
                  <a:pt x="1678279" y="91922"/>
                </a:lnTo>
                <a:lnTo>
                  <a:pt x="1683181" y="100126"/>
                </a:lnTo>
                <a:lnTo>
                  <a:pt x="1705635" y="84518"/>
                </a:lnTo>
                <a:close/>
              </a:path>
              <a:path w="4109084" h="356870">
                <a:moveTo>
                  <a:pt x="1734947" y="287058"/>
                </a:moveTo>
                <a:lnTo>
                  <a:pt x="1718779" y="264490"/>
                </a:lnTo>
                <a:lnTo>
                  <a:pt x="1671447" y="197383"/>
                </a:lnTo>
                <a:lnTo>
                  <a:pt x="1656029" y="175742"/>
                </a:lnTo>
                <a:lnTo>
                  <a:pt x="1621472" y="130860"/>
                </a:lnTo>
                <a:lnTo>
                  <a:pt x="1593176" y="95796"/>
                </a:lnTo>
                <a:lnTo>
                  <a:pt x="1576819" y="76530"/>
                </a:lnTo>
                <a:lnTo>
                  <a:pt x="1572679" y="71653"/>
                </a:lnTo>
                <a:lnTo>
                  <a:pt x="1561350" y="59397"/>
                </a:lnTo>
                <a:lnTo>
                  <a:pt x="1555254" y="53682"/>
                </a:lnTo>
                <a:lnTo>
                  <a:pt x="1548790" y="48348"/>
                </a:lnTo>
                <a:lnTo>
                  <a:pt x="1538503" y="48348"/>
                </a:lnTo>
                <a:lnTo>
                  <a:pt x="1496263" y="77419"/>
                </a:lnTo>
                <a:lnTo>
                  <a:pt x="1465783" y="110020"/>
                </a:lnTo>
                <a:lnTo>
                  <a:pt x="1401648" y="182041"/>
                </a:lnTo>
                <a:lnTo>
                  <a:pt x="1385836" y="199110"/>
                </a:lnTo>
                <a:lnTo>
                  <a:pt x="1424673" y="225386"/>
                </a:lnTo>
                <a:lnTo>
                  <a:pt x="1440014" y="200621"/>
                </a:lnTo>
                <a:lnTo>
                  <a:pt x="1456651" y="175742"/>
                </a:lnTo>
                <a:lnTo>
                  <a:pt x="1492059" y="125666"/>
                </a:lnTo>
                <a:lnTo>
                  <a:pt x="1525625" y="84391"/>
                </a:lnTo>
                <a:lnTo>
                  <a:pt x="1536979" y="76530"/>
                </a:lnTo>
                <a:lnTo>
                  <a:pt x="1544447" y="80378"/>
                </a:lnTo>
                <a:lnTo>
                  <a:pt x="1573149" y="117259"/>
                </a:lnTo>
                <a:lnTo>
                  <a:pt x="1610118" y="172694"/>
                </a:lnTo>
                <a:lnTo>
                  <a:pt x="1638058" y="216763"/>
                </a:lnTo>
                <a:lnTo>
                  <a:pt x="1667332" y="265772"/>
                </a:lnTo>
                <a:lnTo>
                  <a:pt x="1694218" y="315226"/>
                </a:lnTo>
                <a:lnTo>
                  <a:pt x="1734947" y="287058"/>
                </a:lnTo>
                <a:close/>
              </a:path>
              <a:path w="4109084" h="356870">
                <a:moveTo>
                  <a:pt x="1740662" y="62433"/>
                </a:moveTo>
                <a:lnTo>
                  <a:pt x="1731238" y="52146"/>
                </a:lnTo>
                <a:lnTo>
                  <a:pt x="1720672" y="41783"/>
                </a:lnTo>
                <a:lnTo>
                  <a:pt x="1709826" y="32131"/>
                </a:lnTo>
                <a:lnTo>
                  <a:pt x="1699539" y="23990"/>
                </a:lnTo>
                <a:lnTo>
                  <a:pt x="1683931" y="34645"/>
                </a:lnTo>
                <a:lnTo>
                  <a:pt x="1695983" y="47421"/>
                </a:lnTo>
                <a:lnTo>
                  <a:pt x="1706118" y="60058"/>
                </a:lnTo>
                <a:lnTo>
                  <a:pt x="1713814" y="70840"/>
                </a:lnTo>
                <a:lnTo>
                  <a:pt x="1718576" y="78041"/>
                </a:lnTo>
                <a:lnTo>
                  <a:pt x="1740662" y="62433"/>
                </a:lnTo>
                <a:close/>
              </a:path>
              <a:path w="4109084" h="356870">
                <a:moveTo>
                  <a:pt x="1855558" y="30848"/>
                </a:moveTo>
                <a:lnTo>
                  <a:pt x="1852891" y="29311"/>
                </a:lnTo>
                <a:lnTo>
                  <a:pt x="1850605" y="28562"/>
                </a:lnTo>
                <a:lnTo>
                  <a:pt x="1808734" y="10668"/>
                </a:lnTo>
                <a:lnTo>
                  <a:pt x="1803107" y="37465"/>
                </a:lnTo>
                <a:lnTo>
                  <a:pt x="1787118" y="79146"/>
                </a:lnTo>
                <a:lnTo>
                  <a:pt x="1756156" y="125603"/>
                </a:lnTo>
                <a:lnTo>
                  <a:pt x="1705559" y="166751"/>
                </a:lnTo>
                <a:lnTo>
                  <a:pt x="1721929" y="180454"/>
                </a:lnTo>
                <a:lnTo>
                  <a:pt x="1759318" y="157911"/>
                </a:lnTo>
                <a:lnTo>
                  <a:pt x="1792033" y="129108"/>
                </a:lnTo>
                <a:lnTo>
                  <a:pt x="1821662" y="90678"/>
                </a:lnTo>
                <a:lnTo>
                  <a:pt x="1849843" y="39217"/>
                </a:lnTo>
                <a:lnTo>
                  <a:pt x="1852510" y="36931"/>
                </a:lnTo>
                <a:lnTo>
                  <a:pt x="1855558" y="34264"/>
                </a:lnTo>
                <a:lnTo>
                  <a:pt x="1855558" y="30848"/>
                </a:lnTo>
                <a:close/>
              </a:path>
              <a:path w="4109084" h="356870">
                <a:moveTo>
                  <a:pt x="2000605" y="155333"/>
                </a:moveTo>
                <a:lnTo>
                  <a:pt x="1771040" y="155333"/>
                </a:lnTo>
                <a:lnTo>
                  <a:pt x="1771040" y="172466"/>
                </a:lnTo>
                <a:lnTo>
                  <a:pt x="1828914" y="172466"/>
                </a:lnTo>
                <a:lnTo>
                  <a:pt x="1825866" y="220446"/>
                </a:lnTo>
                <a:lnTo>
                  <a:pt x="1814982" y="259842"/>
                </a:lnTo>
                <a:lnTo>
                  <a:pt x="1795005" y="292112"/>
                </a:lnTo>
                <a:lnTo>
                  <a:pt x="1764652" y="318719"/>
                </a:lnTo>
                <a:lnTo>
                  <a:pt x="1722691" y="341122"/>
                </a:lnTo>
                <a:lnTo>
                  <a:pt x="1736775" y="355968"/>
                </a:lnTo>
                <a:lnTo>
                  <a:pt x="1783308" y="334251"/>
                </a:lnTo>
                <a:lnTo>
                  <a:pt x="1820329" y="307047"/>
                </a:lnTo>
                <a:lnTo>
                  <a:pt x="1847430" y="272364"/>
                </a:lnTo>
                <a:lnTo>
                  <a:pt x="1864258" y="228168"/>
                </a:lnTo>
                <a:lnTo>
                  <a:pt x="1870405" y="172466"/>
                </a:lnTo>
                <a:lnTo>
                  <a:pt x="1959114" y="172466"/>
                </a:lnTo>
                <a:lnTo>
                  <a:pt x="1957158" y="222250"/>
                </a:lnTo>
                <a:lnTo>
                  <a:pt x="1951139" y="286118"/>
                </a:lnTo>
                <a:lnTo>
                  <a:pt x="1933321" y="331698"/>
                </a:lnTo>
                <a:lnTo>
                  <a:pt x="1918373" y="335407"/>
                </a:lnTo>
                <a:lnTo>
                  <a:pt x="1907120" y="334911"/>
                </a:lnTo>
                <a:lnTo>
                  <a:pt x="1895386" y="333692"/>
                </a:lnTo>
                <a:lnTo>
                  <a:pt x="1884591" y="332193"/>
                </a:lnTo>
                <a:lnTo>
                  <a:pt x="1876120" y="330835"/>
                </a:lnTo>
                <a:lnTo>
                  <a:pt x="1884108" y="352158"/>
                </a:lnTo>
                <a:lnTo>
                  <a:pt x="1932838" y="352158"/>
                </a:lnTo>
                <a:lnTo>
                  <a:pt x="1954479" y="350164"/>
                </a:lnTo>
                <a:lnTo>
                  <a:pt x="1988045" y="309892"/>
                </a:lnTo>
                <a:lnTo>
                  <a:pt x="1996465" y="247891"/>
                </a:lnTo>
                <a:lnTo>
                  <a:pt x="1999335" y="203631"/>
                </a:lnTo>
                <a:lnTo>
                  <a:pt x="2000605" y="155333"/>
                </a:lnTo>
                <a:close/>
              </a:path>
              <a:path w="4109084" h="356870">
                <a:moveTo>
                  <a:pt x="2069515" y="169418"/>
                </a:moveTo>
                <a:lnTo>
                  <a:pt x="2016252" y="121564"/>
                </a:lnTo>
                <a:lnTo>
                  <a:pt x="1986864" y="77000"/>
                </a:lnTo>
                <a:lnTo>
                  <a:pt x="1973961" y="39420"/>
                </a:lnTo>
                <a:lnTo>
                  <a:pt x="1970151" y="12560"/>
                </a:lnTo>
                <a:lnTo>
                  <a:pt x="1885251" y="12560"/>
                </a:lnTo>
                <a:lnTo>
                  <a:pt x="1885251" y="29692"/>
                </a:lnTo>
                <a:lnTo>
                  <a:pt x="1928660" y="29692"/>
                </a:lnTo>
                <a:lnTo>
                  <a:pt x="1937385" y="60096"/>
                </a:lnTo>
                <a:lnTo>
                  <a:pt x="1956536" y="96126"/>
                </a:lnTo>
                <a:lnTo>
                  <a:pt x="1992680" y="137299"/>
                </a:lnTo>
                <a:lnTo>
                  <a:pt x="2052396" y="183121"/>
                </a:lnTo>
                <a:lnTo>
                  <a:pt x="2069515" y="169418"/>
                </a:lnTo>
                <a:close/>
              </a:path>
              <a:path w="4109084" h="356870">
                <a:moveTo>
                  <a:pt x="2218715" y="214718"/>
                </a:moveTo>
                <a:lnTo>
                  <a:pt x="2193366" y="182702"/>
                </a:lnTo>
                <a:lnTo>
                  <a:pt x="2191131" y="178549"/>
                </a:lnTo>
                <a:lnTo>
                  <a:pt x="2176983" y="152425"/>
                </a:lnTo>
                <a:lnTo>
                  <a:pt x="2167382" y="125793"/>
                </a:lnTo>
                <a:lnTo>
                  <a:pt x="2162378" y="104698"/>
                </a:lnTo>
                <a:lnTo>
                  <a:pt x="2209203" y="104698"/>
                </a:lnTo>
                <a:lnTo>
                  <a:pt x="2209203" y="87947"/>
                </a:lnTo>
                <a:lnTo>
                  <a:pt x="2161235" y="87947"/>
                </a:lnTo>
                <a:lnTo>
                  <a:pt x="2161235" y="21323"/>
                </a:lnTo>
                <a:lnTo>
                  <a:pt x="2163140" y="13703"/>
                </a:lnTo>
                <a:lnTo>
                  <a:pt x="2163889" y="11049"/>
                </a:lnTo>
                <a:lnTo>
                  <a:pt x="2163889" y="6096"/>
                </a:lnTo>
                <a:lnTo>
                  <a:pt x="2160092" y="5334"/>
                </a:lnTo>
                <a:lnTo>
                  <a:pt x="2158187" y="5334"/>
                </a:lnTo>
                <a:lnTo>
                  <a:pt x="2120112" y="4572"/>
                </a:lnTo>
                <a:lnTo>
                  <a:pt x="2121255" y="10274"/>
                </a:lnTo>
                <a:lnTo>
                  <a:pt x="2122398" y="14846"/>
                </a:lnTo>
                <a:lnTo>
                  <a:pt x="2122398" y="87947"/>
                </a:lnTo>
                <a:lnTo>
                  <a:pt x="2059584" y="87947"/>
                </a:lnTo>
                <a:lnTo>
                  <a:pt x="2059584" y="104698"/>
                </a:lnTo>
                <a:lnTo>
                  <a:pt x="2119350" y="104698"/>
                </a:lnTo>
                <a:lnTo>
                  <a:pt x="2106930" y="161163"/>
                </a:lnTo>
                <a:lnTo>
                  <a:pt x="2088235" y="207772"/>
                </a:lnTo>
                <a:lnTo>
                  <a:pt x="2068817" y="242824"/>
                </a:lnTo>
                <a:lnTo>
                  <a:pt x="2054250" y="264604"/>
                </a:lnTo>
                <a:lnTo>
                  <a:pt x="2066048" y="276783"/>
                </a:lnTo>
                <a:lnTo>
                  <a:pt x="2086584" y="253428"/>
                </a:lnTo>
                <a:lnTo>
                  <a:pt x="2102370" y="232232"/>
                </a:lnTo>
                <a:lnTo>
                  <a:pt x="2114080" y="213601"/>
                </a:lnTo>
                <a:lnTo>
                  <a:pt x="2122398" y="197967"/>
                </a:lnTo>
                <a:lnTo>
                  <a:pt x="2122398" y="355206"/>
                </a:lnTo>
                <a:lnTo>
                  <a:pt x="2161235" y="355206"/>
                </a:lnTo>
                <a:lnTo>
                  <a:pt x="2161235" y="197967"/>
                </a:lnTo>
                <a:lnTo>
                  <a:pt x="2161235" y="178549"/>
                </a:lnTo>
                <a:lnTo>
                  <a:pt x="2170811" y="192697"/>
                </a:lnTo>
                <a:lnTo>
                  <a:pt x="2181072" y="205447"/>
                </a:lnTo>
                <a:lnTo>
                  <a:pt x="2192667" y="217805"/>
                </a:lnTo>
                <a:lnTo>
                  <a:pt x="2205774" y="230327"/>
                </a:lnTo>
                <a:lnTo>
                  <a:pt x="2218715" y="214718"/>
                </a:lnTo>
                <a:close/>
              </a:path>
              <a:path w="4109084" h="356870">
                <a:moveTo>
                  <a:pt x="2419731" y="338836"/>
                </a:moveTo>
                <a:lnTo>
                  <a:pt x="2387689" y="325805"/>
                </a:lnTo>
                <a:lnTo>
                  <a:pt x="2362390" y="313093"/>
                </a:lnTo>
                <a:lnTo>
                  <a:pt x="2351290" y="306095"/>
                </a:lnTo>
                <a:lnTo>
                  <a:pt x="2343010" y="300875"/>
                </a:lnTo>
                <a:lnTo>
                  <a:pt x="2328748" y="289344"/>
                </a:lnTo>
                <a:lnTo>
                  <a:pt x="2344089" y="273253"/>
                </a:lnTo>
                <a:lnTo>
                  <a:pt x="2347849" y="268020"/>
                </a:lnTo>
                <a:lnTo>
                  <a:pt x="2363863" y="245745"/>
                </a:lnTo>
                <a:lnTo>
                  <a:pt x="2383777" y="205397"/>
                </a:lnTo>
                <a:lnTo>
                  <a:pt x="2399563" y="150761"/>
                </a:lnTo>
                <a:lnTo>
                  <a:pt x="2331415" y="150761"/>
                </a:lnTo>
                <a:lnTo>
                  <a:pt x="2331415" y="85661"/>
                </a:lnTo>
                <a:lnTo>
                  <a:pt x="2410218" y="85661"/>
                </a:lnTo>
                <a:lnTo>
                  <a:pt x="2410218" y="68910"/>
                </a:lnTo>
                <a:lnTo>
                  <a:pt x="2331415" y="68910"/>
                </a:lnTo>
                <a:lnTo>
                  <a:pt x="2331415" y="18656"/>
                </a:lnTo>
                <a:lnTo>
                  <a:pt x="2332939" y="14084"/>
                </a:lnTo>
                <a:lnTo>
                  <a:pt x="2334450" y="10274"/>
                </a:lnTo>
                <a:lnTo>
                  <a:pt x="2334450" y="6477"/>
                </a:lnTo>
                <a:lnTo>
                  <a:pt x="2330272" y="5334"/>
                </a:lnTo>
                <a:lnTo>
                  <a:pt x="2329129" y="5334"/>
                </a:lnTo>
                <a:lnTo>
                  <a:pt x="2288400" y="3810"/>
                </a:lnTo>
                <a:lnTo>
                  <a:pt x="2289911" y="9512"/>
                </a:lnTo>
                <a:lnTo>
                  <a:pt x="2290965" y="13703"/>
                </a:lnTo>
                <a:lnTo>
                  <a:pt x="2291054" y="68910"/>
                </a:lnTo>
                <a:lnTo>
                  <a:pt x="2215680" y="68910"/>
                </a:lnTo>
                <a:lnTo>
                  <a:pt x="2215680" y="85661"/>
                </a:lnTo>
                <a:lnTo>
                  <a:pt x="2291054" y="85661"/>
                </a:lnTo>
                <a:lnTo>
                  <a:pt x="2291054" y="150761"/>
                </a:lnTo>
                <a:lnTo>
                  <a:pt x="2215680" y="150761"/>
                </a:lnTo>
                <a:lnTo>
                  <a:pt x="2215680" y="167894"/>
                </a:lnTo>
                <a:lnTo>
                  <a:pt x="2353868" y="167894"/>
                </a:lnTo>
                <a:lnTo>
                  <a:pt x="2345461" y="202120"/>
                </a:lnTo>
                <a:lnTo>
                  <a:pt x="2333409" y="230670"/>
                </a:lnTo>
                <a:lnTo>
                  <a:pt x="2320353" y="252857"/>
                </a:lnTo>
                <a:lnTo>
                  <a:pt x="2308949" y="268020"/>
                </a:lnTo>
                <a:lnTo>
                  <a:pt x="2303094" y="259511"/>
                </a:lnTo>
                <a:lnTo>
                  <a:pt x="2293531" y="242519"/>
                </a:lnTo>
                <a:lnTo>
                  <a:pt x="2283676" y="217805"/>
                </a:lnTo>
                <a:lnTo>
                  <a:pt x="2276970" y="186169"/>
                </a:lnTo>
                <a:lnTo>
                  <a:pt x="2233942" y="189217"/>
                </a:lnTo>
                <a:lnTo>
                  <a:pt x="2240572" y="212191"/>
                </a:lnTo>
                <a:lnTo>
                  <a:pt x="2250656" y="237096"/>
                </a:lnTo>
                <a:lnTo>
                  <a:pt x="2265794" y="262991"/>
                </a:lnTo>
                <a:lnTo>
                  <a:pt x="2287625" y="288963"/>
                </a:lnTo>
                <a:lnTo>
                  <a:pt x="2272944" y="299961"/>
                </a:lnTo>
                <a:lnTo>
                  <a:pt x="2250414" y="313283"/>
                </a:lnTo>
                <a:lnTo>
                  <a:pt x="2219744" y="326809"/>
                </a:lnTo>
                <a:lnTo>
                  <a:pt x="2180640" y="338455"/>
                </a:lnTo>
                <a:lnTo>
                  <a:pt x="2190546" y="353301"/>
                </a:lnTo>
                <a:lnTo>
                  <a:pt x="2212289" y="348818"/>
                </a:lnTo>
                <a:lnTo>
                  <a:pt x="2240038" y="340550"/>
                </a:lnTo>
                <a:lnTo>
                  <a:pt x="2272423" y="326809"/>
                </a:lnTo>
                <a:lnTo>
                  <a:pt x="2307806" y="306095"/>
                </a:lnTo>
                <a:lnTo>
                  <a:pt x="2330196" y="320636"/>
                </a:lnTo>
                <a:lnTo>
                  <a:pt x="2354732" y="333121"/>
                </a:lnTo>
                <a:lnTo>
                  <a:pt x="2380831" y="343890"/>
                </a:lnTo>
                <a:lnTo>
                  <a:pt x="2407932" y="353301"/>
                </a:lnTo>
                <a:lnTo>
                  <a:pt x="2419731" y="338836"/>
                </a:lnTo>
                <a:close/>
              </a:path>
              <a:path w="4109084" h="356870">
                <a:moveTo>
                  <a:pt x="2455672" y="81483"/>
                </a:moveTo>
                <a:lnTo>
                  <a:pt x="2433218" y="76911"/>
                </a:lnTo>
                <a:lnTo>
                  <a:pt x="2431834" y="102311"/>
                </a:lnTo>
                <a:lnTo>
                  <a:pt x="2428125" y="131343"/>
                </a:lnTo>
                <a:lnTo>
                  <a:pt x="2421064" y="163525"/>
                </a:lnTo>
                <a:lnTo>
                  <a:pt x="2409609" y="198348"/>
                </a:lnTo>
                <a:lnTo>
                  <a:pt x="2441206" y="214718"/>
                </a:lnTo>
                <a:lnTo>
                  <a:pt x="2446947" y="187528"/>
                </a:lnTo>
                <a:lnTo>
                  <a:pt x="2451163" y="157657"/>
                </a:lnTo>
                <a:lnTo>
                  <a:pt x="2454008" y="123012"/>
                </a:lnTo>
                <a:lnTo>
                  <a:pt x="2455672" y="81483"/>
                </a:lnTo>
                <a:close/>
              </a:path>
              <a:path w="4109084" h="356870">
                <a:moveTo>
                  <a:pt x="2511260" y="4572"/>
                </a:moveTo>
                <a:lnTo>
                  <a:pt x="2506319" y="4572"/>
                </a:lnTo>
                <a:lnTo>
                  <a:pt x="2468626" y="3810"/>
                </a:lnTo>
                <a:lnTo>
                  <a:pt x="2469388" y="8382"/>
                </a:lnTo>
                <a:lnTo>
                  <a:pt x="2470518" y="14465"/>
                </a:lnTo>
                <a:lnTo>
                  <a:pt x="2470518" y="355587"/>
                </a:lnTo>
                <a:lnTo>
                  <a:pt x="2508974" y="355587"/>
                </a:lnTo>
                <a:lnTo>
                  <a:pt x="2508974" y="14846"/>
                </a:lnTo>
                <a:lnTo>
                  <a:pt x="2509736" y="12941"/>
                </a:lnTo>
                <a:lnTo>
                  <a:pt x="2511260" y="9512"/>
                </a:lnTo>
                <a:lnTo>
                  <a:pt x="2511260" y="4572"/>
                </a:lnTo>
                <a:close/>
              </a:path>
              <a:path w="4109084" h="356870">
                <a:moveTo>
                  <a:pt x="2563037" y="121069"/>
                </a:moveTo>
                <a:lnTo>
                  <a:pt x="2553830" y="102908"/>
                </a:lnTo>
                <a:lnTo>
                  <a:pt x="2545283" y="87757"/>
                </a:lnTo>
                <a:lnTo>
                  <a:pt x="2536964" y="74599"/>
                </a:lnTo>
                <a:lnTo>
                  <a:pt x="2528392" y="62445"/>
                </a:lnTo>
                <a:lnTo>
                  <a:pt x="2512403" y="73101"/>
                </a:lnTo>
                <a:lnTo>
                  <a:pt x="2519108" y="89230"/>
                </a:lnTo>
                <a:lnTo>
                  <a:pt x="2525204" y="107365"/>
                </a:lnTo>
                <a:lnTo>
                  <a:pt x="2530233" y="125780"/>
                </a:lnTo>
                <a:lnTo>
                  <a:pt x="2533726" y="142773"/>
                </a:lnTo>
                <a:lnTo>
                  <a:pt x="2563037" y="121069"/>
                </a:lnTo>
                <a:close/>
              </a:path>
              <a:path w="4109084" h="356870">
                <a:moveTo>
                  <a:pt x="2770911" y="324751"/>
                </a:moveTo>
                <a:lnTo>
                  <a:pt x="2692476" y="324751"/>
                </a:lnTo>
                <a:lnTo>
                  <a:pt x="2692476" y="217004"/>
                </a:lnTo>
                <a:lnTo>
                  <a:pt x="2753385" y="217004"/>
                </a:lnTo>
                <a:lnTo>
                  <a:pt x="2753385" y="199872"/>
                </a:lnTo>
                <a:lnTo>
                  <a:pt x="2692476" y="199872"/>
                </a:lnTo>
                <a:lnTo>
                  <a:pt x="2692476" y="110401"/>
                </a:lnTo>
                <a:lnTo>
                  <a:pt x="2761767" y="110401"/>
                </a:lnTo>
                <a:lnTo>
                  <a:pt x="2761767" y="93662"/>
                </a:lnTo>
                <a:lnTo>
                  <a:pt x="2692476" y="93662"/>
                </a:lnTo>
                <a:lnTo>
                  <a:pt x="2692476" y="14846"/>
                </a:lnTo>
                <a:lnTo>
                  <a:pt x="2693619" y="12560"/>
                </a:lnTo>
                <a:lnTo>
                  <a:pt x="2695143" y="9893"/>
                </a:lnTo>
                <a:lnTo>
                  <a:pt x="2695143" y="4953"/>
                </a:lnTo>
                <a:lnTo>
                  <a:pt x="2693251" y="4572"/>
                </a:lnTo>
                <a:lnTo>
                  <a:pt x="2690584" y="4572"/>
                </a:lnTo>
                <a:lnTo>
                  <a:pt x="2649461" y="3810"/>
                </a:lnTo>
                <a:lnTo>
                  <a:pt x="2650223" y="8763"/>
                </a:lnTo>
                <a:lnTo>
                  <a:pt x="2651747" y="14465"/>
                </a:lnTo>
                <a:lnTo>
                  <a:pt x="2651747" y="93662"/>
                </a:lnTo>
                <a:lnTo>
                  <a:pt x="2607576" y="93662"/>
                </a:lnTo>
                <a:lnTo>
                  <a:pt x="2612860" y="79222"/>
                </a:lnTo>
                <a:lnTo>
                  <a:pt x="2617292" y="66382"/>
                </a:lnTo>
                <a:lnTo>
                  <a:pt x="2620861" y="55486"/>
                </a:lnTo>
                <a:lnTo>
                  <a:pt x="2623566" y="46824"/>
                </a:lnTo>
                <a:lnTo>
                  <a:pt x="2627388" y="43408"/>
                </a:lnTo>
                <a:lnTo>
                  <a:pt x="2628519" y="42646"/>
                </a:lnTo>
                <a:lnTo>
                  <a:pt x="2628519" y="38836"/>
                </a:lnTo>
                <a:lnTo>
                  <a:pt x="2627007" y="38455"/>
                </a:lnTo>
                <a:lnTo>
                  <a:pt x="2580551" y="30835"/>
                </a:lnTo>
                <a:lnTo>
                  <a:pt x="2577947" y="67894"/>
                </a:lnTo>
                <a:lnTo>
                  <a:pt x="2569705" y="105168"/>
                </a:lnTo>
                <a:lnTo>
                  <a:pt x="2556891" y="141439"/>
                </a:lnTo>
                <a:lnTo>
                  <a:pt x="2540571" y="175514"/>
                </a:lnTo>
                <a:lnTo>
                  <a:pt x="2558859" y="185026"/>
                </a:lnTo>
                <a:lnTo>
                  <a:pt x="2566898" y="174167"/>
                </a:lnTo>
                <a:lnTo>
                  <a:pt x="2576931" y="158711"/>
                </a:lnTo>
                <a:lnTo>
                  <a:pt x="2588399" y="137756"/>
                </a:lnTo>
                <a:lnTo>
                  <a:pt x="2600731" y="110401"/>
                </a:lnTo>
                <a:lnTo>
                  <a:pt x="2651747" y="110401"/>
                </a:lnTo>
                <a:lnTo>
                  <a:pt x="2651747" y="199872"/>
                </a:lnTo>
                <a:lnTo>
                  <a:pt x="2569883" y="199872"/>
                </a:lnTo>
                <a:lnTo>
                  <a:pt x="2569883" y="217004"/>
                </a:lnTo>
                <a:lnTo>
                  <a:pt x="2651747" y="217004"/>
                </a:lnTo>
                <a:lnTo>
                  <a:pt x="2651747" y="324751"/>
                </a:lnTo>
                <a:lnTo>
                  <a:pt x="2540571" y="324751"/>
                </a:lnTo>
                <a:lnTo>
                  <a:pt x="2540571" y="341871"/>
                </a:lnTo>
                <a:lnTo>
                  <a:pt x="2770911" y="341871"/>
                </a:lnTo>
                <a:lnTo>
                  <a:pt x="2770911" y="324751"/>
                </a:lnTo>
                <a:close/>
              </a:path>
              <a:path w="4109084" h="356870">
                <a:moveTo>
                  <a:pt x="2854782" y="37693"/>
                </a:moveTo>
                <a:lnTo>
                  <a:pt x="2846400" y="35788"/>
                </a:lnTo>
                <a:lnTo>
                  <a:pt x="2809849" y="28181"/>
                </a:lnTo>
                <a:lnTo>
                  <a:pt x="2803512" y="93395"/>
                </a:lnTo>
                <a:lnTo>
                  <a:pt x="2799956" y="135343"/>
                </a:lnTo>
                <a:lnTo>
                  <a:pt x="2798394" y="166725"/>
                </a:lnTo>
                <a:lnTo>
                  <a:pt x="2798051" y="200253"/>
                </a:lnTo>
                <a:lnTo>
                  <a:pt x="2798940" y="245021"/>
                </a:lnTo>
                <a:lnTo>
                  <a:pt x="2801150" y="280543"/>
                </a:lnTo>
                <a:lnTo>
                  <a:pt x="2803995" y="307708"/>
                </a:lnTo>
                <a:lnTo>
                  <a:pt x="2806814" y="327418"/>
                </a:lnTo>
                <a:lnTo>
                  <a:pt x="2847162" y="322846"/>
                </a:lnTo>
                <a:lnTo>
                  <a:pt x="2844393" y="307060"/>
                </a:lnTo>
                <a:lnTo>
                  <a:pt x="2841256" y="283057"/>
                </a:lnTo>
                <a:lnTo>
                  <a:pt x="2838704" y="249072"/>
                </a:lnTo>
                <a:lnTo>
                  <a:pt x="2837637" y="203301"/>
                </a:lnTo>
                <a:lnTo>
                  <a:pt x="2839288" y="143370"/>
                </a:lnTo>
                <a:lnTo>
                  <a:pt x="2843123" y="95605"/>
                </a:lnTo>
                <a:lnTo>
                  <a:pt x="2850591" y="47586"/>
                </a:lnTo>
                <a:lnTo>
                  <a:pt x="2854782" y="41884"/>
                </a:lnTo>
                <a:lnTo>
                  <a:pt x="2854782" y="37693"/>
                </a:lnTo>
                <a:close/>
              </a:path>
              <a:path w="4109084" h="356870">
                <a:moveTo>
                  <a:pt x="3071025" y="51015"/>
                </a:moveTo>
                <a:lnTo>
                  <a:pt x="3061525" y="50114"/>
                </a:lnTo>
                <a:lnTo>
                  <a:pt x="3050756" y="49250"/>
                </a:lnTo>
                <a:lnTo>
                  <a:pt x="3037827" y="48602"/>
                </a:lnTo>
                <a:lnTo>
                  <a:pt x="3021914" y="48348"/>
                </a:lnTo>
                <a:lnTo>
                  <a:pt x="3002064" y="48653"/>
                </a:lnTo>
                <a:lnTo>
                  <a:pt x="2977324" y="49923"/>
                </a:lnTo>
                <a:lnTo>
                  <a:pt x="2949359" y="52692"/>
                </a:lnTo>
                <a:lnTo>
                  <a:pt x="2919882" y="57492"/>
                </a:lnTo>
                <a:lnTo>
                  <a:pt x="2910357" y="59397"/>
                </a:lnTo>
                <a:lnTo>
                  <a:pt x="2906928" y="59778"/>
                </a:lnTo>
                <a:lnTo>
                  <a:pt x="2898178" y="61290"/>
                </a:lnTo>
                <a:lnTo>
                  <a:pt x="2902750" y="84518"/>
                </a:lnTo>
                <a:lnTo>
                  <a:pt x="2914192" y="82092"/>
                </a:lnTo>
                <a:lnTo>
                  <a:pt x="2930880" y="79336"/>
                </a:lnTo>
                <a:lnTo>
                  <a:pt x="2952915" y="77076"/>
                </a:lnTo>
                <a:lnTo>
                  <a:pt x="2980410" y="76136"/>
                </a:lnTo>
                <a:lnTo>
                  <a:pt x="3013240" y="77520"/>
                </a:lnTo>
                <a:lnTo>
                  <a:pt x="3038564" y="80848"/>
                </a:lnTo>
                <a:lnTo>
                  <a:pt x="3057182" y="84975"/>
                </a:lnTo>
                <a:lnTo>
                  <a:pt x="3069882" y="88709"/>
                </a:lnTo>
                <a:lnTo>
                  <a:pt x="3070263" y="76136"/>
                </a:lnTo>
                <a:lnTo>
                  <a:pt x="3071025" y="51015"/>
                </a:lnTo>
                <a:close/>
              </a:path>
              <a:path w="4109084" h="356870">
                <a:moveTo>
                  <a:pt x="3092348" y="269925"/>
                </a:moveTo>
                <a:lnTo>
                  <a:pt x="3073019" y="275031"/>
                </a:lnTo>
                <a:lnTo>
                  <a:pt x="3049130" y="279971"/>
                </a:lnTo>
                <a:lnTo>
                  <a:pt x="3018675" y="283679"/>
                </a:lnTo>
                <a:lnTo>
                  <a:pt x="2979648" y="285153"/>
                </a:lnTo>
                <a:lnTo>
                  <a:pt x="2953893" y="284048"/>
                </a:lnTo>
                <a:lnTo>
                  <a:pt x="2934347" y="280009"/>
                </a:lnTo>
                <a:lnTo>
                  <a:pt x="2921939" y="271983"/>
                </a:lnTo>
                <a:lnTo>
                  <a:pt x="2917596" y="258889"/>
                </a:lnTo>
                <a:lnTo>
                  <a:pt x="2918485" y="248958"/>
                </a:lnTo>
                <a:lnTo>
                  <a:pt x="2920733" y="241134"/>
                </a:lnTo>
                <a:lnTo>
                  <a:pt x="2923705" y="234950"/>
                </a:lnTo>
                <a:lnTo>
                  <a:pt x="2926740" y="229946"/>
                </a:lnTo>
                <a:lnTo>
                  <a:pt x="2908071" y="220433"/>
                </a:lnTo>
                <a:lnTo>
                  <a:pt x="2902432" y="228523"/>
                </a:lnTo>
                <a:lnTo>
                  <a:pt x="2896324" y="239522"/>
                </a:lnTo>
                <a:lnTo>
                  <a:pt x="2891434" y="253149"/>
                </a:lnTo>
                <a:lnTo>
                  <a:pt x="2889427" y="269163"/>
                </a:lnTo>
                <a:lnTo>
                  <a:pt x="2894965" y="289585"/>
                </a:lnTo>
                <a:lnTo>
                  <a:pt x="2913215" y="304101"/>
                </a:lnTo>
                <a:lnTo>
                  <a:pt x="2946603" y="312750"/>
                </a:lnTo>
                <a:lnTo>
                  <a:pt x="2997543" y="315620"/>
                </a:lnTo>
                <a:lnTo>
                  <a:pt x="3034779" y="314706"/>
                </a:lnTo>
                <a:lnTo>
                  <a:pt x="3062655" y="312610"/>
                </a:lnTo>
                <a:lnTo>
                  <a:pt x="3081388" y="310311"/>
                </a:lnTo>
                <a:lnTo>
                  <a:pt x="3091205" y="308762"/>
                </a:lnTo>
                <a:lnTo>
                  <a:pt x="3091904" y="285153"/>
                </a:lnTo>
                <a:lnTo>
                  <a:pt x="3092348" y="269925"/>
                </a:lnTo>
                <a:close/>
              </a:path>
              <a:path w="4109084" h="356870">
                <a:moveTo>
                  <a:pt x="3204197" y="12941"/>
                </a:moveTo>
                <a:lnTo>
                  <a:pt x="3202292" y="11036"/>
                </a:lnTo>
                <a:lnTo>
                  <a:pt x="3200387" y="10668"/>
                </a:lnTo>
                <a:lnTo>
                  <a:pt x="3162706" y="0"/>
                </a:lnTo>
                <a:lnTo>
                  <a:pt x="3152495" y="42189"/>
                </a:lnTo>
                <a:lnTo>
                  <a:pt x="3133674" y="88849"/>
                </a:lnTo>
                <a:lnTo>
                  <a:pt x="3110979" y="132613"/>
                </a:lnTo>
                <a:lnTo>
                  <a:pt x="3089224" y="165989"/>
                </a:lnTo>
                <a:lnTo>
                  <a:pt x="3102927" y="178549"/>
                </a:lnTo>
                <a:lnTo>
                  <a:pt x="3108845" y="172161"/>
                </a:lnTo>
                <a:lnTo>
                  <a:pt x="3115449" y="164566"/>
                </a:lnTo>
                <a:lnTo>
                  <a:pt x="3123120" y="155105"/>
                </a:lnTo>
                <a:lnTo>
                  <a:pt x="3132239" y="143141"/>
                </a:lnTo>
                <a:lnTo>
                  <a:pt x="3132239" y="355206"/>
                </a:lnTo>
                <a:lnTo>
                  <a:pt x="3169551" y="355206"/>
                </a:lnTo>
                <a:lnTo>
                  <a:pt x="3169551" y="143141"/>
                </a:lnTo>
                <a:lnTo>
                  <a:pt x="3169551" y="85661"/>
                </a:lnTo>
                <a:lnTo>
                  <a:pt x="3175914" y="73787"/>
                </a:lnTo>
                <a:lnTo>
                  <a:pt x="3183064" y="59486"/>
                </a:lnTo>
                <a:lnTo>
                  <a:pt x="3191091" y="42164"/>
                </a:lnTo>
                <a:lnTo>
                  <a:pt x="3200006" y="21323"/>
                </a:lnTo>
                <a:lnTo>
                  <a:pt x="3202673" y="18656"/>
                </a:lnTo>
                <a:lnTo>
                  <a:pt x="3204197" y="16751"/>
                </a:lnTo>
                <a:lnTo>
                  <a:pt x="3204197" y="12941"/>
                </a:lnTo>
                <a:close/>
              </a:path>
              <a:path w="4109084" h="356870">
                <a:moveTo>
                  <a:pt x="3346958" y="194919"/>
                </a:moveTo>
                <a:lnTo>
                  <a:pt x="3336480" y="186182"/>
                </a:lnTo>
                <a:lnTo>
                  <a:pt x="3326739" y="178930"/>
                </a:lnTo>
                <a:lnTo>
                  <a:pt x="3318637" y="173405"/>
                </a:lnTo>
                <a:lnTo>
                  <a:pt x="3313074" y="169799"/>
                </a:lnTo>
                <a:lnTo>
                  <a:pt x="3299752" y="181229"/>
                </a:lnTo>
                <a:lnTo>
                  <a:pt x="3305149" y="187820"/>
                </a:lnTo>
                <a:lnTo>
                  <a:pt x="3311499" y="196075"/>
                </a:lnTo>
                <a:lnTo>
                  <a:pt x="3317633" y="204724"/>
                </a:lnTo>
                <a:lnTo>
                  <a:pt x="3322599" y="212813"/>
                </a:lnTo>
                <a:lnTo>
                  <a:pt x="3346958" y="194919"/>
                </a:lnTo>
                <a:close/>
              </a:path>
              <a:path w="4109084" h="356870">
                <a:moveTo>
                  <a:pt x="3441001" y="230708"/>
                </a:moveTo>
                <a:lnTo>
                  <a:pt x="3431514" y="218846"/>
                </a:lnTo>
                <a:lnTo>
                  <a:pt x="3422256" y="208584"/>
                </a:lnTo>
                <a:lnTo>
                  <a:pt x="3411982" y="198539"/>
                </a:lnTo>
                <a:lnTo>
                  <a:pt x="3399510" y="187312"/>
                </a:lnTo>
                <a:lnTo>
                  <a:pt x="3387318" y="197205"/>
                </a:lnTo>
                <a:lnTo>
                  <a:pt x="3395700" y="209321"/>
                </a:lnTo>
                <a:lnTo>
                  <a:pt x="3403511" y="222427"/>
                </a:lnTo>
                <a:lnTo>
                  <a:pt x="3410458" y="235966"/>
                </a:lnTo>
                <a:lnTo>
                  <a:pt x="3416262" y="249364"/>
                </a:lnTo>
                <a:lnTo>
                  <a:pt x="3441001" y="230708"/>
                </a:lnTo>
                <a:close/>
              </a:path>
              <a:path w="4109084" h="356870">
                <a:moveTo>
                  <a:pt x="3445573" y="151142"/>
                </a:moveTo>
                <a:lnTo>
                  <a:pt x="3409023" y="151142"/>
                </a:lnTo>
                <a:lnTo>
                  <a:pt x="3409023" y="135153"/>
                </a:lnTo>
                <a:lnTo>
                  <a:pt x="3409023" y="119926"/>
                </a:lnTo>
                <a:lnTo>
                  <a:pt x="3409023" y="103936"/>
                </a:lnTo>
                <a:lnTo>
                  <a:pt x="3409023" y="88709"/>
                </a:lnTo>
                <a:lnTo>
                  <a:pt x="3409023" y="73850"/>
                </a:lnTo>
                <a:lnTo>
                  <a:pt x="3409023" y="57873"/>
                </a:lnTo>
                <a:lnTo>
                  <a:pt x="3372472" y="57873"/>
                </a:lnTo>
                <a:lnTo>
                  <a:pt x="3372472" y="151142"/>
                </a:lnTo>
                <a:lnTo>
                  <a:pt x="3262452" y="151142"/>
                </a:lnTo>
                <a:lnTo>
                  <a:pt x="3262452" y="135153"/>
                </a:lnTo>
                <a:lnTo>
                  <a:pt x="3372472" y="135153"/>
                </a:lnTo>
                <a:lnTo>
                  <a:pt x="3372472" y="119926"/>
                </a:lnTo>
                <a:lnTo>
                  <a:pt x="3262452" y="119926"/>
                </a:lnTo>
                <a:lnTo>
                  <a:pt x="3262452" y="103936"/>
                </a:lnTo>
                <a:lnTo>
                  <a:pt x="3372472" y="103936"/>
                </a:lnTo>
                <a:lnTo>
                  <a:pt x="3372472" y="88709"/>
                </a:lnTo>
                <a:lnTo>
                  <a:pt x="3262452" y="88709"/>
                </a:lnTo>
                <a:lnTo>
                  <a:pt x="3262452" y="73850"/>
                </a:lnTo>
                <a:lnTo>
                  <a:pt x="3372472" y="73850"/>
                </a:lnTo>
                <a:lnTo>
                  <a:pt x="3372472" y="57873"/>
                </a:lnTo>
                <a:lnTo>
                  <a:pt x="3318027" y="57873"/>
                </a:lnTo>
                <a:lnTo>
                  <a:pt x="3326600" y="46405"/>
                </a:lnTo>
                <a:lnTo>
                  <a:pt x="3330879" y="40576"/>
                </a:lnTo>
                <a:lnTo>
                  <a:pt x="3335159" y="34645"/>
                </a:lnTo>
                <a:lnTo>
                  <a:pt x="3442144" y="34645"/>
                </a:lnTo>
                <a:lnTo>
                  <a:pt x="3442144" y="18275"/>
                </a:lnTo>
                <a:lnTo>
                  <a:pt x="3212198" y="18275"/>
                </a:lnTo>
                <a:lnTo>
                  <a:pt x="3212198" y="34645"/>
                </a:lnTo>
                <a:lnTo>
                  <a:pt x="3293287" y="34645"/>
                </a:lnTo>
                <a:lnTo>
                  <a:pt x="3290239" y="42646"/>
                </a:lnTo>
                <a:lnTo>
                  <a:pt x="3286810" y="50634"/>
                </a:lnTo>
                <a:lnTo>
                  <a:pt x="3283000" y="57873"/>
                </a:lnTo>
                <a:lnTo>
                  <a:pt x="3225901" y="57873"/>
                </a:lnTo>
                <a:lnTo>
                  <a:pt x="3225901" y="151142"/>
                </a:lnTo>
                <a:lnTo>
                  <a:pt x="3187827" y="151142"/>
                </a:lnTo>
                <a:lnTo>
                  <a:pt x="3187827" y="197586"/>
                </a:lnTo>
                <a:lnTo>
                  <a:pt x="3220186" y="197586"/>
                </a:lnTo>
                <a:lnTo>
                  <a:pt x="3212922" y="208584"/>
                </a:lnTo>
                <a:lnTo>
                  <a:pt x="3205480" y="217906"/>
                </a:lnTo>
                <a:lnTo>
                  <a:pt x="3197974" y="226021"/>
                </a:lnTo>
                <a:lnTo>
                  <a:pt x="3190494" y="233375"/>
                </a:lnTo>
                <a:lnTo>
                  <a:pt x="3216389" y="248221"/>
                </a:lnTo>
                <a:lnTo>
                  <a:pt x="3239566" y="205613"/>
                </a:lnTo>
                <a:lnTo>
                  <a:pt x="3244177" y="193014"/>
                </a:lnTo>
                <a:lnTo>
                  <a:pt x="3226282" y="185407"/>
                </a:lnTo>
                <a:lnTo>
                  <a:pt x="3224758" y="189598"/>
                </a:lnTo>
                <a:lnTo>
                  <a:pt x="3223615" y="191122"/>
                </a:lnTo>
                <a:lnTo>
                  <a:pt x="3220948" y="196075"/>
                </a:lnTo>
                <a:lnTo>
                  <a:pt x="3220948" y="167132"/>
                </a:lnTo>
                <a:lnTo>
                  <a:pt x="3412071" y="167132"/>
                </a:lnTo>
                <a:lnTo>
                  <a:pt x="3412071" y="197586"/>
                </a:lnTo>
                <a:lnTo>
                  <a:pt x="3445573" y="197586"/>
                </a:lnTo>
                <a:lnTo>
                  <a:pt x="3445573" y="167132"/>
                </a:lnTo>
                <a:lnTo>
                  <a:pt x="3445573" y="151142"/>
                </a:lnTo>
                <a:close/>
              </a:path>
              <a:path w="4109084" h="356870">
                <a:moveTo>
                  <a:pt x="3457371" y="338455"/>
                </a:moveTo>
                <a:lnTo>
                  <a:pt x="3441192" y="336702"/>
                </a:lnTo>
                <a:lnTo>
                  <a:pt x="3413544" y="332409"/>
                </a:lnTo>
                <a:lnTo>
                  <a:pt x="3382086" y="325132"/>
                </a:lnTo>
                <a:lnTo>
                  <a:pt x="3379266" y="324485"/>
                </a:lnTo>
                <a:lnTo>
                  <a:pt x="3343160" y="311797"/>
                </a:lnTo>
                <a:lnTo>
                  <a:pt x="3363747" y="298348"/>
                </a:lnTo>
                <a:lnTo>
                  <a:pt x="3365055" y="297332"/>
                </a:lnTo>
                <a:lnTo>
                  <a:pt x="3379089" y="286435"/>
                </a:lnTo>
                <a:lnTo>
                  <a:pt x="3389795" y="276733"/>
                </a:lnTo>
                <a:lnTo>
                  <a:pt x="3395345" y="271068"/>
                </a:lnTo>
                <a:lnTo>
                  <a:pt x="3396462" y="269925"/>
                </a:lnTo>
                <a:lnTo>
                  <a:pt x="3396462" y="254698"/>
                </a:lnTo>
                <a:lnTo>
                  <a:pt x="3346577" y="254698"/>
                </a:lnTo>
                <a:lnTo>
                  <a:pt x="3346577" y="271068"/>
                </a:lnTo>
                <a:lnTo>
                  <a:pt x="3342957" y="275323"/>
                </a:lnTo>
                <a:lnTo>
                  <a:pt x="3337306" y="281203"/>
                </a:lnTo>
                <a:lnTo>
                  <a:pt x="3328860" y="288569"/>
                </a:lnTo>
                <a:lnTo>
                  <a:pt x="3316897" y="297332"/>
                </a:lnTo>
                <a:lnTo>
                  <a:pt x="3308299" y="291198"/>
                </a:lnTo>
                <a:lnTo>
                  <a:pt x="3300666" y="285051"/>
                </a:lnTo>
                <a:lnTo>
                  <a:pt x="3294011" y="278688"/>
                </a:lnTo>
                <a:lnTo>
                  <a:pt x="3293808" y="278485"/>
                </a:lnTo>
                <a:lnTo>
                  <a:pt x="3287572" y="271068"/>
                </a:lnTo>
                <a:lnTo>
                  <a:pt x="3346577" y="271068"/>
                </a:lnTo>
                <a:lnTo>
                  <a:pt x="3346577" y="254698"/>
                </a:lnTo>
                <a:lnTo>
                  <a:pt x="3292144" y="254698"/>
                </a:lnTo>
                <a:lnTo>
                  <a:pt x="3298037" y="249364"/>
                </a:lnTo>
                <a:lnTo>
                  <a:pt x="3304565" y="243319"/>
                </a:lnTo>
                <a:lnTo>
                  <a:pt x="3310610" y="237617"/>
                </a:lnTo>
                <a:lnTo>
                  <a:pt x="3314992" y="233375"/>
                </a:lnTo>
                <a:lnTo>
                  <a:pt x="3344303" y="233375"/>
                </a:lnTo>
                <a:lnTo>
                  <a:pt x="3356495" y="232905"/>
                </a:lnTo>
                <a:lnTo>
                  <a:pt x="3365855" y="229616"/>
                </a:lnTo>
                <a:lnTo>
                  <a:pt x="3373590" y="220687"/>
                </a:lnTo>
                <a:lnTo>
                  <a:pt x="3374961" y="217385"/>
                </a:lnTo>
                <a:lnTo>
                  <a:pt x="3380854" y="203301"/>
                </a:lnTo>
                <a:lnTo>
                  <a:pt x="3374275" y="200926"/>
                </a:lnTo>
                <a:lnTo>
                  <a:pt x="3367709" y="198259"/>
                </a:lnTo>
                <a:lnTo>
                  <a:pt x="3361144" y="195160"/>
                </a:lnTo>
                <a:lnTo>
                  <a:pt x="3354578" y="191503"/>
                </a:lnTo>
                <a:lnTo>
                  <a:pt x="3350793" y="205016"/>
                </a:lnTo>
                <a:lnTo>
                  <a:pt x="3347110" y="212864"/>
                </a:lnTo>
                <a:lnTo>
                  <a:pt x="3342208" y="216496"/>
                </a:lnTo>
                <a:lnTo>
                  <a:pt x="3334778" y="217385"/>
                </a:lnTo>
                <a:lnTo>
                  <a:pt x="3291001" y="217385"/>
                </a:lnTo>
                <a:lnTo>
                  <a:pt x="3288715" y="217004"/>
                </a:lnTo>
                <a:lnTo>
                  <a:pt x="3288715" y="189217"/>
                </a:lnTo>
                <a:lnTo>
                  <a:pt x="3289858" y="186550"/>
                </a:lnTo>
                <a:lnTo>
                  <a:pt x="3291382" y="183502"/>
                </a:lnTo>
                <a:lnTo>
                  <a:pt x="3291382" y="178930"/>
                </a:lnTo>
                <a:lnTo>
                  <a:pt x="3289858" y="177787"/>
                </a:lnTo>
                <a:lnTo>
                  <a:pt x="3288334" y="177787"/>
                </a:lnTo>
                <a:lnTo>
                  <a:pt x="3257499" y="176263"/>
                </a:lnTo>
                <a:lnTo>
                  <a:pt x="3258261" y="183502"/>
                </a:lnTo>
                <a:lnTo>
                  <a:pt x="3258261" y="230327"/>
                </a:lnTo>
                <a:lnTo>
                  <a:pt x="3270821" y="232994"/>
                </a:lnTo>
                <a:lnTo>
                  <a:pt x="3262592" y="242976"/>
                </a:lnTo>
                <a:lnTo>
                  <a:pt x="3247225" y="257987"/>
                </a:lnTo>
                <a:lnTo>
                  <a:pt x="3225000" y="274485"/>
                </a:lnTo>
                <a:lnTo>
                  <a:pt x="3196196" y="288963"/>
                </a:lnTo>
                <a:lnTo>
                  <a:pt x="3208388" y="303428"/>
                </a:lnTo>
                <a:lnTo>
                  <a:pt x="3217938" y="299567"/>
                </a:lnTo>
                <a:lnTo>
                  <a:pt x="3229178" y="294487"/>
                </a:lnTo>
                <a:lnTo>
                  <a:pt x="3242487" y="287693"/>
                </a:lnTo>
                <a:lnTo>
                  <a:pt x="3258261" y="278688"/>
                </a:lnTo>
                <a:lnTo>
                  <a:pt x="3267265" y="289839"/>
                </a:lnTo>
                <a:lnTo>
                  <a:pt x="3276295" y="298577"/>
                </a:lnTo>
                <a:lnTo>
                  <a:pt x="3284969" y="305447"/>
                </a:lnTo>
                <a:lnTo>
                  <a:pt x="3292906" y="311035"/>
                </a:lnTo>
                <a:lnTo>
                  <a:pt x="3266516" y="321970"/>
                </a:lnTo>
                <a:lnTo>
                  <a:pt x="3240557" y="329653"/>
                </a:lnTo>
                <a:lnTo>
                  <a:pt x="3215170" y="334975"/>
                </a:lnTo>
                <a:lnTo>
                  <a:pt x="3190494" y="338836"/>
                </a:lnTo>
                <a:lnTo>
                  <a:pt x="3202292" y="355206"/>
                </a:lnTo>
                <a:lnTo>
                  <a:pt x="3226600" y="352171"/>
                </a:lnTo>
                <a:lnTo>
                  <a:pt x="3254832" y="346875"/>
                </a:lnTo>
                <a:lnTo>
                  <a:pt x="3285921" y="338239"/>
                </a:lnTo>
                <a:lnTo>
                  <a:pt x="3318789" y="325132"/>
                </a:lnTo>
                <a:lnTo>
                  <a:pt x="3354057" y="338455"/>
                </a:lnTo>
                <a:lnTo>
                  <a:pt x="3389465" y="347167"/>
                </a:lnTo>
                <a:lnTo>
                  <a:pt x="3422383" y="352374"/>
                </a:lnTo>
                <a:lnTo>
                  <a:pt x="3450145" y="355206"/>
                </a:lnTo>
                <a:lnTo>
                  <a:pt x="3457371" y="338455"/>
                </a:lnTo>
                <a:close/>
              </a:path>
              <a:path w="4109084" h="356870">
                <a:moveTo>
                  <a:pt x="3805415" y="275640"/>
                </a:moveTo>
                <a:lnTo>
                  <a:pt x="3791712" y="258508"/>
                </a:lnTo>
                <a:lnTo>
                  <a:pt x="3783812" y="266547"/>
                </a:lnTo>
                <a:lnTo>
                  <a:pt x="3772535" y="275678"/>
                </a:lnTo>
                <a:lnTo>
                  <a:pt x="3758463" y="283184"/>
                </a:lnTo>
                <a:lnTo>
                  <a:pt x="3742220" y="286296"/>
                </a:lnTo>
                <a:lnTo>
                  <a:pt x="3733990" y="284657"/>
                </a:lnTo>
                <a:lnTo>
                  <a:pt x="3729278" y="279488"/>
                </a:lnTo>
                <a:lnTo>
                  <a:pt x="3727119" y="270395"/>
                </a:lnTo>
                <a:lnTo>
                  <a:pt x="3726611" y="256984"/>
                </a:lnTo>
                <a:lnTo>
                  <a:pt x="3726840" y="243636"/>
                </a:lnTo>
                <a:lnTo>
                  <a:pt x="3727564" y="228714"/>
                </a:lnTo>
                <a:lnTo>
                  <a:pt x="3728859" y="211366"/>
                </a:lnTo>
                <a:lnTo>
                  <a:pt x="3732860" y="169138"/>
                </a:lnTo>
                <a:lnTo>
                  <a:pt x="3734409" y="151053"/>
                </a:lnTo>
                <a:lnTo>
                  <a:pt x="3735400" y="136232"/>
                </a:lnTo>
                <a:lnTo>
                  <a:pt x="3735743" y="124498"/>
                </a:lnTo>
                <a:lnTo>
                  <a:pt x="3732085" y="99491"/>
                </a:lnTo>
                <a:lnTo>
                  <a:pt x="3722141" y="83845"/>
                </a:lnTo>
                <a:lnTo>
                  <a:pt x="3707473" y="75768"/>
                </a:lnTo>
                <a:lnTo>
                  <a:pt x="3689680" y="73469"/>
                </a:lnTo>
                <a:lnTo>
                  <a:pt x="3654691" y="81495"/>
                </a:lnTo>
                <a:lnTo>
                  <a:pt x="3620249" y="100266"/>
                </a:lnTo>
                <a:lnTo>
                  <a:pt x="3591014" y="121818"/>
                </a:lnTo>
                <a:lnTo>
                  <a:pt x="3571659" y="138201"/>
                </a:lnTo>
                <a:lnTo>
                  <a:pt x="3573094" y="81191"/>
                </a:lnTo>
                <a:lnTo>
                  <a:pt x="3574123" y="47396"/>
                </a:lnTo>
                <a:lnTo>
                  <a:pt x="3575088" y="30454"/>
                </a:lnTo>
                <a:lnTo>
                  <a:pt x="3575469" y="28930"/>
                </a:lnTo>
                <a:lnTo>
                  <a:pt x="3578136" y="23990"/>
                </a:lnTo>
                <a:lnTo>
                  <a:pt x="3578136" y="19418"/>
                </a:lnTo>
                <a:lnTo>
                  <a:pt x="3567480" y="18275"/>
                </a:lnTo>
                <a:lnTo>
                  <a:pt x="3532073" y="15608"/>
                </a:lnTo>
                <a:lnTo>
                  <a:pt x="3532594" y="39789"/>
                </a:lnTo>
                <a:lnTo>
                  <a:pt x="3532759" y="60363"/>
                </a:lnTo>
                <a:lnTo>
                  <a:pt x="3532822" y="92506"/>
                </a:lnTo>
                <a:lnTo>
                  <a:pt x="3480041" y="92354"/>
                </a:lnTo>
                <a:lnTo>
                  <a:pt x="3470021" y="92138"/>
                </a:lnTo>
                <a:lnTo>
                  <a:pt x="3470021" y="118021"/>
                </a:lnTo>
                <a:lnTo>
                  <a:pt x="3480308" y="116052"/>
                </a:lnTo>
                <a:lnTo>
                  <a:pt x="3494138" y="114261"/>
                </a:lnTo>
                <a:lnTo>
                  <a:pt x="3511613" y="112826"/>
                </a:lnTo>
                <a:lnTo>
                  <a:pt x="3532822" y="111937"/>
                </a:lnTo>
                <a:lnTo>
                  <a:pt x="3531692" y="174752"/>
                </a:lnTo>
                <a:lnTo>
                  <a:pt x="3478098" y="229362"/>
                </a:lnTo>
                <a:lnTo>
                  <a:pt x="3452114" y="256222"/>
                </a:lnTo>
                <a:lnTo>
                  <a:pt x="3476104" y="285915"/>
                </a:lnTo>
                <a:lnTo>
                  <a:pt x="3488207" y="268071"/>
                </a:lnTo>
                <a:lnTo>
                  <a:pt x="3500132" y="251701"/>
                </a:lnTo>
                <a:lnTo>
                  <a:pt x="3513848" y="234251"/>
                </a:lnTo>
                <a:lnTo>
                  <a:pt x="3531311" y="213194"/>
                </a:lnTo>
                <a:lnTo>
                  <a:pt x="3528644" y="342265"/>
                </a:lnTo>
                <a:lnTo>
                  <a:pt x="3570516" y="342265"/>
                </a:lnTo>
                <a:lnTo>
                  <a:pt x="3570160" y="307581"/>
                </a:lnTo>
                <a:lnTo>
                  <a:pt x="3570186" y="270116"/>
                </a:lnTo>
                <a:lnTo>
                  <a:pt x="3570567" y="225234"/>
                </a:lnTo>
                <a:lnTo>
                  <a:pt x="3571278" y="168275"/>
                </a:lnTo>
                <a:lnTo>
                  <a:pt x="3617391" y="127254"/>
                </a:lnTo>
                <a:lnTo>
                  <a:pt x="3674072" y="100507"/>
                </a:lnTo>
                <a:lnTo>
                  <a:pt x="3680676" y="101307"/>
                </a:lnTo>
                <a:lnTo>
                  <a:pt x="3686683" y="104597"/>
                </a:lnTo>
                <a:lnTo>
                  <a:pt x="3691051" y="111747"/>
                </a:lnTo>
                <a:lnTo>
                  <a:pt x="3692728" y="124117"/>
                </a:lnTo>
                <a:lnTo>
                  <a:pt x="3691305" y="152476"/>
                </a:lnTo>
                <a:lnTo>
                  <a:pt x="3685019" y="236918"/>
                </a:lnTo>
                <a:lnTo>
                  <a:pt x="3683584" y="264210"/>
                </a:lnTo>
                <a:lnTo>
                  <a:pt x="3686657" y="290385"/>
                </a:lnTo>
                <a:lnTo>
                  <a:pt x="3695242" y="307136"/>
                </a:lnTo>
                <a:lnTo>
                  <a:pt x="3708489" y="316039"/>
                </a:lnTo>
                <a:lnTo>
                  <a:pt x="3725468" y="318655"/>
                </a:lnTo>
                <a:lnTo>
                  <a:pt x="3741064" y="316915"/>
                </a:lnTo>
                <a:lnTo>
                  <a:pt x="3759733" y="310426"/>
                </a:lnTo>
                <a:lnTo>
                  <a:pt x="3781247" y="297294"/>
                </a:lnTo>
                <a:lnTo>
                  <a:pt x="3805415" y="275640"/>
                </a:lnTo>
                <a:close/>
              </a:path>
              <a:path w="4109084" h="356870">
                <a:moveTo>
                  <a:pt x="4042740" y="25514"/>
                </a:moveTo>
                <a:lnTo>
                  <a:pt x="4036098" y="16370"/>
                </a:lnTo>
                <a:lnTo>
                  <a:pt x="3997363" y="21120"/>
                </a:lnTo>
                <a:lnTo>
                  <a:pt x="3946918" y="24371"/>
                </a:lnTo>
                <a:lnTo>
                  <a:pt x="3910990" y="25514"/>
                </a:lnTo>
                <a:lnTo>
                  <a:pt x="4042740" y="25514"/>
                </a:lnTo>
                <a:close/>
              </a:path>
              <a:path w="4109084" h="356870">
                <a:moveTo>
                  <a:pt x="4108805" y="229958"/>
                </a:moveTo>
                <a:lnTo>
                  <a:pt x="4081488" y="164617"/>
                </a:lnTo>
                <a:lnTo>
                  <a:pt x="4047452" y="144995"/>
                </a:lnTo>
                <a:lnTo>
                  <a:pt x="3999928" y="137820"/>
                </a:lnTo>
                <a:lnTo>
                  <a:pt x="3977055" y="139039"/>
                </a:lnTo>
                <a:lnTo>
                  <a:pt x="3959148" y="142100"/>
                </a:lnTo>
                <a:lnTo>
                  <a:pt x="3945153" y="146177"/>
                </a:lnTo>
                <a:lnTo>
                  <a:pt x="3934066" y="150380"/>
                </a:lnTo>
                <a:lnTo>
                  <a:pt x="4028287" y="64833"/>
                </a:lnTo>
                <a:lnTo>
                  <a:pt x="4053090" y="42633"/>
                </a:lnTo>
                <a:lnTo>
                  <a:pt x="4054373" y="41503"/>
                </a:lnTo>
                <a:lnTo>
                  <a:pt x="4043019" y="25908"/>
                </a:lnTo>
                <a:lnTo>
                  <a:pt x="3898620" y="25908"/>
                </a:lnTo>
                <a:lnTo>
                  <a:pt x="3866311" y="25908"/>
                </a:lnTo>
                <a:lnTo>
                  <a:pt x="3866680" y="51777"/>
                </a:lnTo>
                <a:lnTo>
                  <a:pt x="3884968" y="49276"/>
                </a:lnTo>
                <a:lnTo>
                  <a:pt x="3910507" y="46634"/>
                </a:lnTo>
                <a:lnTo>
                  <a:pt x="3945534" y="44284"/>
                </a:lnTo>
                <a:lnTo>
                  <a:pt x="3992308" y="42633"/>
                </a:lnTo>
                <a:lnTo>
                  <a:pt x="3959174" y="75514"/>
                </a:lnTo>
                <a:lnTo>
                  <a:pt x="3921353" y="111848"/>
                </a:lnTo>
                <a:lnTo>
                  <a:pt x="3881488" y="149326"/>
                </a:lnTo>
                <a:lnTo>
                  <a:pt x="3842207" y="185661"/>
                </a:lnTo>
                <a:lnTo>
                  <a:pt x="3806139" y="218528"/>
                </a:lnTo>
                <a:lnTo>
                  <a:pt x="3836987" y="248602"/>
                </a:lnTo>
                <a:lnTo>
                  <a:pt x="3864711" y="218287"/>
                </a:lnTo>
                <a:lnTo>
                  <a:pt x="3898608" y="189064"/>
                </a:lnTo>
                <a:lnTo>
                  <a:pt x="3939286" y="167068"/>
                </a:lnTo>
                <a:lnTo>
                  <a:pt x="3987355" y="158369"/>
                </a:lnTo>
                <a:lnTo>
                  <a:pt x="4025519" y="165671"/>
                </a:lnTo>
                <a:lnTo>
                  <a:pt x="4049318" y="184175"/>
                </a:lnTo>
                <a:lnTo>
                  <a:pt x="4061561" y="208813"/>
                </a:lnTo>
                <a:lnTo>
                  <a:pt x="4065028" y="234518"/>
                </a:lnTo>
                <a:lnTo>
                  <a:pt x="4060291" y="264579"/>
                </a:lnTo>
                <a:lnTo>
                  <a:pt x="4048849" y="285724"/>
                </a:lnTo>
                <a:lnTo>
                  <a:pt x="4034828" y="299732"/>
                </a:lnTo>
                <a:lnTo>
                  <a:pt x="4022394" y="308381"/>
                </a:lnTo>
                <a:lnTo>
                  <a:pt x="4017467" y="290512"/>
                </a:lnTo>
                <a:lnTo>
                  <a:pt x="4004970" y="266776"/>
                </a:lnTo>
                <a:lnTo>
                  <a:pt x="3994797" y="258127"/>
                </a:lnTo>
                <a:lnTo>
                  <a:pt x="3988892" y="253111"/>
                </a:lnTo>
                <a:lnTo>
                  <a:pt x="3988892" y="322084"/>
                </a:lnTo>
                <a:lnTo>
                  <a:pt x="3982796" y="323227"/>
                </a:lnTo>
                <a:lnTo>
                  <a:pt x="3975176" y="324739"/>
                </a:lnTo>
                <a:lnTo>
                  <a:pt x="3963759" y="324739"/>
                </a:lnTo>
                <a:lnTo>
                  <a:pt x="3941572" y="321868"/>
                </a:lnTo>
                <a:lnTo>
                  <a:pt x="3925074" y="314032"/>
                </a:lnTo>
                <a:lnTo>
                  <a:pt x="3914775" y="302425"/>
                </a:lnTo>
                <a:lnTo>
                  <a:pt x="3911219" y="288188"/>
                </a:lnTo>
                <a:lnTo>
                  <a:pt x="3913530" y="276593"/>
                </a:lnTo>
                <a:lnTo>
                  <a:pt x="3919982" y="267017"/>
                </a:lnTo>
                <a:lnTo>
                  <a:pt x="3929850" y="260515"/>
                </a:lnTo>
                <a:lnTo>
                  <a:pt x="3942435" y="258127"/>
                </a:lnTo>
                <a:lnTo>
                  <a:pt x="3966184" y="266293"/>
                </a:lnTo>
                <a:lnTo>
                  <a:pt x="3979938" y="285242"/>
                </a:lnTo>
                <a:lnTo>
                  <a:pt x="3986555" y="306628"/>
                </a:lnTo>
                <a:lnTo>
                  <a:pt x="3988892" y="322084"/>
                </a:lnTo>
                <a:lnTo>
                  <a:pt x="3988892" y="253111"/>
                </a:lnTo>
                <a:lnTo>
                  <a:pt x="3980624" y="246062"/>
                </a:lnTo>
                <a:lnTo>
                  <a:pt x="3940149" y="237185"/>
                </a:lnTo>
                <a:lnTo>
                  <a:pt x="3913276" y="240957"/>
                </a:lnTo>
                <a:lnTo>
                  <a:pt x="3893845" y="251409"/>
                </a:lnTo>
                <a:lnTo>
                  <a:pt x="3882072" y="267220"/>
                </a:lnTo>
                <a:lnTo>
                  <a:pt x="3878097" y="287058"/>
                </a:lnTo>
                <a:lnTo>
                  <a:pt x="3883469" y="308762"/>
                </a:lnTo>
                <a:lnTo>
                  <a:pt x="3899662" y="326834"/>
                </a:lnTo>
                <a:lnTo>
                  <a:pt x="3926763" y="339204"/>
                </a:lnTo>
                <a:lnTo>
                  <a:pt x="3964902" y="343776"/>
                </a:lnTo>
                <a:lnTo>
                  <a:pt x="4021277" y="336118"/>
                </a:lnTo>
                <a:lnTo>
                  <a:pt x="4044619" y="324739"/>
                </a:lnTo>
                <a:lnTo>
                  <a:pt x="4066971" y="313842"/>
                </a:lnTo>
                <a:lnTo>
                  <a:pt x="4071670" y="308381"/>
                </a:lnTo>
                <a:lnTo>
                  <a:pt x="4097617" y="278091"/>
                </a:lnTo>
                <a:lnTo>
                  <a:pt x="4108805" y="22995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pic>
        <p:nvPicPr>
          <p:cNvPr id="76" name="object 76"/>
          <p:cNvPicPr/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73063" y="5768244"/>
            <a:ext cx="44139" cy="44135"/>
          </a:xfrm>
          <a:prstGeom prst="rect">
            <a:avLst/>
          </a:prstGeom>
        </p:spPr>
      </p:pic>
      <p:sp>
        <p:nvSpPr>
          <p:cNvPr id="77" name="object 77"/>
          <p:cNvSpPr/>
          <p:nvPr/>
        </p:nvSpPr>
        <p:spPr>
          <a:xfrm>
            <a:off x="5236300" y="5856816"/>
            <a:ext cx="22964" cy="6079"/>
          </a:xfrm>
          <a:custGeom>
            <a:avLst/>
            <a:gdLst/>
            <a:ahLst/>
            <a:cxnLst/>
            <a:rect l="l" t="t" r="r" b="b"/>
            <a:pathLst>
              <a:path w="43179" h="11429">
                <a:moveTo>
                  <a:pt x="0" y="11429"/>
                </a:moveTo>
                <a:lnTo>
                  <a:pt x="42604" y="11429"/>
                </a:lnTo>
                <a:lnTo>
                  <a:pt x="42604" y="0"/>
                </a:lnTo>
                <a:lnTo>
                  <a:pt x="0" y="0"/>
                </a:lnTo>
                <a:lnTo>
                  <a:pt x="0" y="1142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78" name="object 78"/>
          <p:cNvSpPr/>
          <p:nvPr/>
        </p:nvSpPr>
        <p:spPr>
          <a:xfrm>
            <a:off x="5119273" y="5856141"/>
            <a:ext cx="8443" cy="675"/>
          </a:xfrm>
          <a:custGeom>
            <a:avLst/>
            <a:gdLst/>
            <a:ahLst/>
            <a:cxnLst/>
            <a:rect l="l" t="t" r="r" b="b"/>
            <a:pathLst>
              <a:path w="15875" h="1270">
                <a:moveTo>
                  <a:pt x="0" y="1270"/>
                </a:moveTo>
                <a:lnTo>
                  <a:pt x="15495" y="1270"/>
                </a:lnTo>
                <a:lnTo>
                  <a:pt x="15495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79" name="object 79"/>
          <p:cNvSpPr/>
          <p:nvPr/>
        </p:nvSpPr>
        <p:spPr>
          <a:xfrm>
            <a:off x="5236300" y="5856141"/>
            <a:ext cx="22964" cy="675"/>
          </a:xfrm>
          <a:custGeom>
            <a:avLst/>
            <a:gdLst/>
            <a:ahLst/>
            <a:cxnLst/>
            <a:rect l="l" t="t" r="r" b="b"/>
            <a:pathLst>
              <a:path w="43179" h="1270">
                <a:moveTo>
                  <a:pt x="0" y="1270"/>
                </a:moveTo>
                <a:lnTo>
                  <a:pt x="42563" y="1270"/>
                </a:lnTo>
                <a:lnTo>
                  <a:pt x="42563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80" name="object 80"/>
          <p:cNvSpPr/>
          <p:nvPr/>
        </p:nvSpPr>
        <p:spPr>
          <a:xfrm>
            <a:off x="5119273" y="5855466"/>
            <a:ext cx="29718" cy="675"/>
          </a:xfrm>
          <a:custGeom>
            <a:avLst/>
            <a:gdLst/>
            <a:ahLst/>
            <a:cxnLst/>
            <a:rect l="l" t="t" r="r" b="b"/>
            <a:pathLst>
              <a:path w="55879" h="1270">
                <a:moveTo>
                  <a:pt x="0" y="1269"/>
                </a:moveTo>
                <a:lnTo>
                  <a:pt x="55619" y="1269"/>
                </a:lnTo>
                <a:lnTo>
                  <a:pt x="55619" y="0"/>
                </a:lnTo>
                <a:lnTo>
                  <a:pt x="0" y="0"/>
                </a:lnTo>
                <a:lnTo>
                  <a:pt x="0" y="126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81" name="object 81"/>
          <p:cNvSpPr/>
          <p:nvPr/>
        </p:nvSpPr>
        <p:spPr>
          <a:xfrm>
            <a:off x="5119268" y="5723088"/>
            <a:ext cx="140486" cy="133057"/>
          </a:xfrm>
          <a:custGeom>
            <a:avLst/>
            <a:gdLst/>
            <a:ahLst/>
            <a:cxnLst/>
            <a:rect l="l" t="t" r="r" b="b"/>
            <a:pathLst>
              <a:path w="264159" h="250190">
                <a:moveTo>
                  <a:pt x="263791" y="0"/>
                </a:moveTo>
                <a:lnTo>
                  <a:pt x="249707" y="0"/>
                </a:lnTo>
                <a:lnTo>
                  <a:pt x="249707" y="1270"/>
                </a:lnTo>
                <a:lnTo>
                  <a:pt x="195961" y="1270"/>
                </a:lnTo>
                <a:lnTo>
                  <a:pt x="195961" y="2540"/>
                </a:lnTo>
                <a:lnTo>
                  <a:pt x="68122" y="2540"/>
                </a:lnTo>
                <a:lnTo>
                  <a:pt x="68122" y="1270"/>
                </a:lnTo>
                <a:lnTo>
                  <a:pt x="20231" y="1270"/>
                </a:lnTo>
                <a:lnTo>
                  <a:pt x="20231" y="0"/>
                </a:lnTo>
                <a:lnTo>
                  <a:pt x="3810" y="0"/>
                </a:lnTo>
                <a:lnTo>
                  <a:pt x="3810" y="1270"/>
                </a:lnTo>
                <a:lnTo>
                  <a:pt x="3810" y="2540"/>
                </a:lnTo>
                <a:lnTo>
                  <a:pt x="3810" y="20320"/>
                </a:lnTo>
                <a:lnTo>
                  <a:pt x="3810" y="22860"/>
                </a:lnTo>
                <a:lnTo>
                  <a:pt x="3810" y="24130"/>
                </a:lnTo>
                <a:lnTo>
                  <a:pt x="3810" y="25400"/>
                </a:lnTo>
                <a:lnTo>
                  <a:pt x="10363" y="25400"/>
                </a:lnTo>
                <a:lnTo>
                  <a:pt x="10363" y="24130"/>
                </a:lnTo>
                <a:lnTo>
                  <a:pt x="39890" y="24130"/>
                </a:lnTo>
                <a:lnTo>
                  <a:pt x="39890" y="22860"/>
                </a:lnTo>
                <a:lnTo>
                  <a:pt x="220052" y="22860"/>
                </a:lnTo>
                <a:lnTo>
                  <a:pt x="220052" y="24130"/>
                </a:lnTo>
                <a:lnTo>
                  <a:pt x="220052" y="25400"/>
                </a:lnTo>
                <a:lnTo>
                  <a:pt x="220052" y="228600"/>
                </a:lnTo>
                <a:lnTo>
                  <a:pt x="27965" y="228600"/>
                </a:lnTo>
                <a:lnTo>
                  <a:pt x="27965" y="227330"/>
                </a:lnTo>
                <a:lnTo>
                  <a:pt x="2590" y="227330"/>
                </a:lnTo>
                <a:lnTo>
                  <a:pt x="2590" y="226060"/>
                </a:lnTo>
                <a:lnTo>
                  <a:pt x="0" y="226060"/>
                </a:lnTo>
                <a:lnTo>
                  <a:pt x="0" y="227330"/>
                </a:lnTo>
                <a:lnTo>
                  <a:pt x="0" y="228600"/>
                </a:lnTo>
                <a:lnTo>
                  <a:pt x="0" y="248920"/>
                </a:lnTo>
                <a:lnTo>
                  <a:pt x="220052" y="248920"/>
                </a:lnTo>
                <a:lnTo>
                  <a:pt x="220052" y="250190"/>
                </a:lnTo>
                <a:lnTo>
                  <a:pt x="262610" y="250190"/>
                </a:lnTo>
                <a:lnTo>
                  <a:pt x="262610" y="248920"/>
                </a:lnTo>
                <a:lnTo>
                  <a:pt x="262534" y="228600"/>
                </a:lnTo>
                <a:lnTo>
                  <a:pt x="262470" y="227330"/>
                </a:lnTo>
                <a:lnTo>
                  <a:pt x="262458" y="226060"/>
                </a:lnTo>
                <a:lnTo>
                  <a:pt x="262407" y="210820"/>
                </a:lnTo>
                <a:lnTo>
                  <a:pt x="262369" y="60960"/>
                </a:lnTo>
                <a:lnTo>
                  <a:pt x="262521" y="60960"/>
                </a:lnTo>
                <a:lnTo>
                  <a:pt x="262521" y="40640"/>
                </a:lnTo>
                <a:lnTo>
                  <a:pt x="262813" y="40640"/>
                </a:lnTo>
                <a:lnTo>
                  <a:pt x="262813" y="25400"/>
                </a:lnTo>
                <a:lnTo>
                  <a:pt x="263004" y="25400"/>
                </a:lnTo>
                <a:lnTo>
                  <a:pt x="263004" y="24130"/>
                </a:lnTo>
                <a:lnTo>
                  <a:pt x="263029" y="22860"/>
                </a:lnTo>
                <a:lnTo>
                  <a:pt x="263067" y="20320"/>
                </a:lnTo>
                <a:lnTo>
                  <a:pt x="263410" y="20320"/>
                </a:lnTo>
                <a:lnTo>
                  <a:pt x="263410" y="2540"/>
                </a:lnTo>
                <a:lnTo>
                  <a:pt x="263753" y="2540"/>
                </a:lnTo>
                <a:lnTo>
                  <a:pt x="263753" y="1270"/>
                </a:lnTo>
                <a:lnTo>
                  <a:pt x="26379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82" name="object 82"/>
          <p:cNvSpPr/>
          <p:nvPr/>
        </p:nvSpPr>
        <p:spPr>
          <a:xfrm>
            <a:off x="5287297" y="5699611"/>
            <a:ext cx="499131" cy="177296"/>
          </a:xfrm>
          <a:custGeom>
            <a:avLst/>
            <a:gdLst/>
            <a:ahLst/>
            <a:cxnLst/>
            <a:rect l="l" t="t" r="r" b="b"/>
            <a:pathLst>
              <a:path w="938529" h="333375">
                <a:moveTo>
                  <a:pt x="151904" y="69672"/>
                </a:moveTo>
                <a:lnTo>
                  <a:pt x="134518" y="56921"/>
                </a:lnTo>
                <a:lnTo>
                  <a:pt x="108216" y="40500"/>
                </a:lnTo>
                <a:lnTo>
                  <a:pt x="72351" y="23139"/>
                </a:lnTo>
                <a:lnTo>
                  <a:pt x="26276" y="7607"/>
                </a:lnTo>
                <a:lnTo>
                  <a:pt x="14846" y="25882"/>
                </a:lnTo>
                <a:lnTo>
                  <a:pt x="48056" y="41757"/>
                </a:lnTo>
                <a:lnTo>
                  <a:pt x="74904" y="60096"/>
                </a:lnTo>
                <a:lnTo>
                  <a:pt x="97624" y="81508"/>
                </a:lnTo>
                <a:lnTo>
                  <a:pt x="118402" y="106591"/>
                </a:lnTo>
                <a:lnTo>
                  <a:pt x="151904" y="69672"/>
                </a:lnTo>
                <a:close/>
              </a:path>
              <a:path w="938529" h="333375">
                <a:moveTo>
                  <a:pt x="303809" y="113830"/>
                </a:moveTo>
                <a:lnTo>
                  <a:pt x="287058" y="100888"/>
                </a:lnTo>
                <a:lnTo>
                  <a:pt x="275717" y="120548"/>
                </a:lnTo>
                <a:lnTo>
                  <a:pt x="259334" y="145110"/>
                </a:lnTo>
                <a:lnTo>
                  <a:pt x="207492" y="201104"/>
                </a:lnTo>
                <a:lnTo>
                  <a:pt x="170065" y="228638"/>
                </a:lnTo>
                <a:lnTo>
                  <a:pt x="123659" y="253250"/>
                </a:lnTo>
                <a:lnTo>
                  <a:pt x="67297" y="272999"/>
                </a:lnTo>
                <a:lnTo>
                  <a:pt x="0" y="285915"/>
                </a:lnTo>
                <a:lnTo>
                  <a:pt x="20561" y="331228"/>
                </a:lnTo>
                <a:lnTo>
                  <a:pt x="33743" y="326669"/>
                </a:lnTo>
                <a:lnTo>
                  <a:pt x="73825" y="314413"/>
                </a:lnTo>
                <a:lnTo>
                  <a:pt x="86804" y="310286"/>
                </a:lnTo>
                <a:lnTo>
                  <a:pt x="152742" y="280416"/>
                </a:lnTo>
                <a:lnTo>
                  <a:pt x="204152" y="245389"/>
                </a:lnTo>
                <a:lnTo>
                  <a:pt x="242989" y="208203"/>
                </a:lnTo>
                <a:lnTo>
                  <a:pt x="271233" y="171869"/>
                </a:lnTo>
                <a:lnTo>
                  <a:pt x="290855" y="139407"/>
                </a:lnTo>
                <a:lnTo>
                  <a:pt x="303809" y="113830"/>
                </a:lnTo>
                <a:close/>
              </a:path>
              <a:path w="938529" h="333375">
                <a:moveTo>
                  <a:pt x="420725" y="46824"/>
                </a:moveTo>
                <a:lnTo>
                  <a:pt x="415785" y="45300"/>
                </a:lnTo>
                <a:lnTo>
                  <a:pt x="413118" y="44919"/>
                </a:lnTo>
                <a:lnTo>
                  <a:pt x="371233" y="38074"/>
                </a:lnTo>
                <a:lnTo>
                  <a:pt x="368338" y="84963"/>
                </a:lnTo>
                <a:lnTo>
                  <a:pt x="346964" y="182283"/>
                </a:lnTo>
                <a:lnTo>
                  <a:pt x="322643" y="232422"/>
                </a:lnTo>
                <a:lnTo>
                  <a:pt x="296824" y="266001"/>
                </a:lnTo>
                <a:lnTo>
                  <a:pt x="274535" y="287439"/>
                </a:lnTo>
                <a:lnTo>
                  <a:pt x="290525" y="300380"/>
                </a:lnTo>
                <a:lnTo>
                  <a:pt x="328066" y="267855"/>
                </a:lnTo>
                <a:lnTo>
                  <a:pt x="356590" y="235077"/>
                </a:lnTo>
                <a:lnTo>
                  <a:pt x="377901" y="199923"/>
                </a:lnTo>
                <a:lnTo>
                  <a:pt x="393738" y="160223"/>
                </a:lnTo>
                <a:lnTo>
                  <a:pt x="405904" y="113842"/>
                </a:lnTo>
                <a:lnTo>
                  <a:pt x="416153" y="58623"/>
                </a:lnTo>
                <a:lnTo>
                  <a:pt x="416534" y="56730"/>
                </a:lnTo>
                <a:lnTo>
                  <a:pt x="420725" y="49872"/>
                </a:lnTo>
                <a:lnTo>
                  <a:pt x="420725" y="46824"/>
                </a:lnTo>
                <a:close/>
              </a:path>
              <a:path w="938529" h="333375">
                <a:moveTo>
                  <a:pt x="630123" y="267258"/>
                </a:moveTo>
                <a:lnTo>
                  <a:pt x="617321" y="227876"/>
                </a:lnTo>
                <a:lnTo>
                  <a:pt x="602843" y="191731"/>
                </a:lnTo>
                <a:lnTo>
                  <a:pt x="585736" y="155956"/>
                </a:lnTo>
                <a:lnTo>
                  <a:pt x="565010" y="117640"/>
                </a:lnTo>
                <a:lnTo>
                  <a:pt x="534758" y="69621"/>
                </a:lnTo>
                <a:lnTo>
                  <a:pt x="512851" y="36931"/>
                </a:lnTo>
                <a:lnTo>
                  <a:pt x="493052" y="46824"/>
                </a:lnTo>
                <a:lnTo>
                  <a:pt x="522338" y="99199"/>
                </a:lnTo>
                <a:lnTo>
                  <a:pt x="545642" y="150177"/>
                </a:lnTo>
                <a:lnTo>
                  <a:pt x="563473" y="198793"/>
                </a:lnTo>
                <a:lnTo>
                  <a:pt x="576364" y="244106"/>
                </a:lnTo>
                <a:lnTo>
                  <a:pt x="584809" y="285153"/>
                </a:lnTo>
                <a:lnTo>
                  <a:pt x="630123" y="267258"/>
                </a:lnTo>
                <a:close/>
              </a:path>
              <a:path w="938529" h="333375">
                <a:moveTo>
                  <a:pt x="642683" y="36931"/>
                </a:moveTo>
                <a:lnTo>
                  <a:pt x="639749" y="22479"/>
                </a:lnTo>
                <a:lnTo>
                  <a:pt x="635876" y="16751"/>
                </a:lnTo>
                <a:lnTo>
                  <a:pt x="631825" y="10756"/>
                </a:lnTo>
                <a:lnTo>
                  <a:pt x="625932" y="6769"/>
                </a:lnTo>
                <a:lnTo>
                  <a:pt x="625932" y="36931"/>
                </a:lnTo>
                <a:lnTo>
                  <a:pt x="624332" y="44742"/>
                </a:lnTo>
                <a:lnTo>
                  <a:pt x="620026" y="51155"/>
                </a:lnTo>
                <a:lnTo>
                  <a:pt x="613727" y="55511"/>
                </a:lnTo>
                <a:lnTo>
                  <a:pt x="606132" y="57111"/>
                </a:lnTo>
                <a:lnTo>
                  <a:pt x="598157" y="55460"/>
                </a:lnTo>
                <a:lnTo>
                  <a:pt x="591756" y="51015"/>
                </a:lnTo>
                <a:lnTo>
                  <a:pt x="587502" y="44577"/>
                </a:lnTo>
                <a:lnTo>
                  <a:pt x="585952" y="36931"/>
                </a:lnTo>
                <a:lnTo>
                  <a:pt x="587502" y="29121"/>
                </a:lnTo>
                <a:lnTo>
                  <a:pt x="591756" y="22694"/>
                </a:lnTo>
                <a:lnTo>
                  <a:pt x="598157" y="18351"/>
                </a:lnTo>
                <a:lnTo>
                  <a:pt x="606132" y="16751"/>
                </a:lnTo>
                <a:lnTo>
                  <a:pt x="613727" y="18300"/>
                </a:lnTo>
                <a:lnTo>
                  <a:pt x="620026" y="22555"/>
                </a:lnTo>
                <a:lnTo>
                  <a:pt x="624332" y="28956"/>
                </a:lnTo>
                <a:lnTo>
                  <a:pt x="625932" y="36931"/>
                </a:lnTo>
                <a:lnTo>
                  <a:pt x="625932" y="6769"/>
                </a:lnTo>
                <a:lnTo>
                  <a:pt x="620191" y="2870"/>
                </a:lnTo>
                <a:lnTo>
                  <a:pt x="606132" y="0"/>
                </a:lnTo>
                <a:lnTo>
                  <a:pt x="591908" y="2870"/>
                </a:lnTo>
                <a:lnTo>
                  <a:pt x="580288" y="10756"/>
                </a:lnTo>
                <a:lnTo>
                  <a:pt x="572452" y="22479"/>
                </a:lnTo>
                <a:lnTo>
                  <a:pt x="569582" y="36931"/>
                </a:lnTo>
                <a:lnTo>
                  <a:pt x="572401" y="51219"/>
                </a:lnTo>
                <a:lnTo>
                  <a:pt x="580148" y="62966"/>
                </a:lnTo>
                <a:lnTo>
                  <a:pt x="591743" y="70929"/>
                </a:lnTo>
                <a:lnTo>
                  <a:pt x="606132" y="73863"/>
                </a:lnTo>
                <a:lnTo>
                  <a:pt x="620356" y="70929"/>
                </a:lnTo>
                <a:lnTo>
                  <a:pt x="631977" y="62966"/>
                </a:lnTo>
                <a:lnTo>
                  <a:pt x="635876" y="57111"/>
                </a:lnTo>
                <a:lnTo>
                  <a:pt x="639800" y="51219"/>
                </a:lnTo>
                <a:lnTo>
                  <a:pt x="642683" y="36931"/>
                </a:lnTo>
                <a:close/>
              </a:path>
              <a:path w="938529" h="333375">
                <a:moveTo>
                  <a:pt x="938530" y="84518"/>
                </a:moveTo>
                <a:lnTo>
                  <a:pt x="917968" y="63576"/>
                </a:lnTo>
                <a:lnTo>
                  <a:pt x="905167" y="64909"/>
                </a:lnTo>
                <a:lnTo>
                  <a:pt x="887234" y="66001"/>
                </a:lnTo>
                <a:lnTo>
                  <a:pt x="869149" y="66738"/>
                </a:lnTo>
                <a:lnTo>
                  <a:pt x="855916" y="67005"/>
                </a:lnTo>
                <a:lnTo>
                  <a:pt x="772922" y="67005"/>
                </a:lnTo>
                <a:lnTo>
                  <a:pt x="779018" y="52019"/>
                </a:lnTo>
                <a:lnTo>
                  <a:pt x="788149" y="28549"/>
                </a:lnTo>
                <a:lnTo>
                  <a:pt x="794245" y="22072"/>
                </a:lnTo>
                <a:lnTo>
                  <a:pt x="794245" y="18656"/>
                </a:lnTo>
                <a:lnTo>
                  <a:pt x="790816" y="17513"/>
                </a:lnTo>
                <a:lnTo>
                  <a:pt x="787768" y="16751"/>
                </a:lnTo>
                <a:lnTo>
                  <a:pt x="745883" y="4940"/>
                </a:lnTo>
                <a:lnTo>
                  <a:pt x="736371" y="46443"/>
                </a:lnTo>
                <a:lnTo>
                  <a:pt x="720318" y="87337"/>
                </a:lnTo>
                <a:lnTo>
                  <a:pt x="699541" y="120878"/>
                </a:lnTo>
                <a:lnTo>
                  <a:pt x="640435" y="169037"/>
                </a:lnTo>
                <a:lnTo>
                  <a:pt x="652233" y="186931"/>
                </a:lnTo>
                <a:lnTo>
                  <a:pt x="686714" y="167652"/>
                </a:lnTo>
                <a:lnTo>
                  <a:pt x="715048" y="146100"/>
                </a:lnTo>
                <a:lnTo>
                  <a:pt x="739394" y="120116"/>
                </a:lnTo>
                <a:lnTo>
                  <a:pt x="761885" y="87566"/>
                </a:lnTo>
                <a:lnTo>
                  <a:pt x="888657" y="87566"/>
                </a:lnTo>
                <a:lnTo>
                  <a:pt x="872909" y="155270"/>
                </a:lnTo>
                <a:lnTo>
                  <a:pt x="848690" y="207568"/>
                </a:lnTo>
                <a:lnTo>
                  <a:pt x="818426" y="246507"/>
                </a:lnTo>
                <a:lnTo>
                  <a:pt x="784529" y="274116"/>
                </a:lnTo>
                <a:lnTo>
                  <a:pt x="749427" y="292442"/>
                </a:lnTo>
                <a:lnTo>
                  <a:pt x="685241" y="309435"/>
                </a:lnTo>
                <a:lnTo>
                  <a:pt x="660996" y="312178"/>
                </a:lnTo>
                <a:lnTo>
                  <a:pt x="665175" y="333121"/>
                </a:lnTo>
                <a:lnTo>
                  <a:pt x="741159" y="321564"/>
                </a:lnTo>
                <a:lnTo>
                  <a:pt x="781710" y="308279"/>
                </a:lnTo>
                <a:lnTo>
                  <a:pt x="821486" y="287096"/>
                </a:lnTo>
                <a:lnTo>
                  <a:pt x="858621" y="255866"/>
                </a:lnTo>
                <a:lnTo>
                  <a:pt x="891286" y="212407"/>
                </a:lnTo>
                <a:lnTo>
                  <a:pt x="917587" y="154571"/>
                </a:lnTo>
                <a:lnTo>
                  <a:pt x="934186" y="97929"/>
                </a:lnTo>
                <a:lnTo>
                  <a:pt x="938530" y="8451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83" name="object 83"/>
          <p:cNvSpPr/>
          <p:nvPr/>
        </p:nvSpPr>
        <p:spPr>
          <a:xfrm>
            <a:off x="5828642" y="5695154"/>
            <a:ext cx="1179273" cy="190129"/>
          </a:xfrm>
          <a:custGeom>
            <a:avLst/>
            <a:gdLst/>
            <a:ahLst/>
            <a:cxnLst/>
            <a:rect l="l" t="t" r="r" b="b"/>
            <a:pathLst>
              <a:path w="2217419" h="357504">
                <a:moveTo>
                  <a:pt x="196443" y="197218"/>
                </a:moveTo>
                <a:lnTo>
                  <a:pt x="151333" y="168910"/>
                </a:lnTo>
                <a:lnTo>
                  <a:pt x="108546" y="149529"/>
                </a:lnTo>
                <a:lnTo>
                  <a:pt x="71539" y="137147"/>
                </a:lnTo>
                <a:lnTo>
                  <a:pt x="43776" y="129819"/>
                </a:lnTo>
                <a:lnTo>
                  <a:pt x="43776" y="39979"/>
                </a:lnTo>
                <a:lnTo>
                  <a:pt x="47205" y="27787"/>
                </a:lnTo>
                <a:lnTo>
                  <a:pt x="47205" y="23228"/>
                </a:lnTo>
                <a:lnTo>
                  <a:pt x="41122" y="22466"/>
                </a:lnTo>
                <a:lnTo>
                  <a:pt x="39217" y="22466"/>
                </a:lnTo>
                <a:lnTo>
                  <a:pt x="0" y="19037"/>
                </a:lnTo>
                <a:lnTo>
                  <a:pt x="723" y="29159"/>
                </a:lnTo>
                <a:lnTo>
                  <a:pt x="1193" y="41211"/>
                </a:lnTo>
                <a:lnTo>
                  <a:pt x="1447" y="53416"/>
                </a:lnTo>
                <a:lnTo>
                  <a:pt x="1524" y="63957"/>
                </a:lnTo>
                <a:lnTo>
                  <a:pt x="1447" y="270256"/>
                </a:lnTo>
                <a:lnTo>
                  <a:pt x="876" y="314579"/>
                </a:lnTo>
                <a:lnTo>
                  <a:pt x="381" y="335038"/>
                </a:lnTo>
                <a:lnTo>
                  <a:pt x="44157" y="335038"/>
                </a:lnTo>
                <a:lnTo>
                  <a:pt x="43827" y="295960"/>
                </a:lnTo>
                <a:lnTo>
                  <a:pt x="43776" y="151904"/>
                </a:lnTo>
                <a:lnTo>
                  <a:pt x="66281" y="160756"/>
                </a:lnTo>
                <a:lnTo>
                  <a:pt x="95275" y="175272"/>
                </a:lnTo>
                <a:lnTo>
                  <a:pt x="128689" y="198005"/>
                </a:lnTo>
                <a:lnTo>
                  <a:pt x="164465" y="231470"/>
                </a:lnTo>
                <a:lnTo>
                  <a:pt x="196443" y="197218"/>
                </a:lnTo>
                <a:close/>
              </a:path>
              <a:path w="2217419" h="357504">
                <a:moveTo>
                  <a:pt x="394639" y="71196"/>
                </a:moveTo>
                <a:lnTo>
                  <a:pt x="381444" y="75095"/>
                </a:lnTo>
                <a:lnTo>
                  <a:pt x="367284" y="78333"/>
                </a:lnTo>
                <a:lnTo>
                  <a:pt x="350901" y="81153"/>
                </a:lnTo>
                <a:lnTo>
                  <a:pt x="331063" y="83756"/>
                </a:lnTo>
                <a:lnTo>
                  <a:pt x="334429" y="74561"/>
                </a:lnTo>
                <a:lnTo>
                  <a:pt x="355434" y="34645"/>
                </a:lnTo>
                <a:lnTo>
                  <a:pt x="355434" y="29692"/>
                </a:lnTo>
                <a:lnTo>
                  <a:pt x="350100" y="28562"/>
                </a:lnTo>
                <a:lnTo>
                  <a:pt x="347052" y="27406"/>
                </a:lnTo>
                <a:lnTo>
                  <a:pt x="314693" y="16383"/>
                </a:lnTo>
                <a:lnTo>
                  <a:pt x="295465" y="72910"/>
                </a:lnTo>
                <a:lnTo>
                  <a:pt x="265874" y="86931"/>
                </a:lnTo>
                <a:lnTo>
                  <a:pt x="248500" y="86474"/>
                </a:lnTo>
                <a:lnTo>
                  <a:pt x="236905" y="85521"/>
                </a:lnTo>
                <a:lnTo>
                  <a:pt x="229412" y="84518"/>
                </a:lnTo>
                <a:lnTo>
                  <a:pt x="229412" y="110794"/>
                </a:lnTo>
                <a:lnTo>
                  <a:pt x="240385" y="109537"/>
                </a:lnTo>
                <a:lnTo>
                  <a:pt x="251498" y="108508"/>
                </a:lnTo>
                <a:lnTo>
                  <a:pt x="283857" y="106222"/>
                </a:lnTo>
                <a:lnTo>
                  <a:pt x="263728" y="165341"/>
                </a:lnTo>
                <a:lnTo>
                  <a:pt x="247878" y="212864"/>
                </a:lnTo>
                <a:lnTo>
                  <a:pt x="235458" y="251040"/>
                </a:lnTo>
                <a:lnTo>
                  <a:pt x="225602" y="282117"/>
                </a:lnTo>
                <a:lnTo>
                  <a:pt x="264820" y="292011"/>
                </a:lnTo>
                <a:lnTo>
                  <a:pt x="281089" y="231838"/>
                </a:lnTo>
                <a:lnTo>
                  <a:pt x="297370" y="179031"/>
                </a:lnTo>
                <a:lnTo>
                  <a:pt x="311937" y="135788"/>
                </a:lnTo>
                <a:lnTo>
                  <a:pt x="322389" y="106222"/>
                </a:lnTo>
                <a:lnTo>
                  <a:pt x="323062" y="104317"/>
                </a:lnTo>
                <a:lnTo>
                  <a:pt x="366331" y="100418"/>
                </a:lnTo>
                <a:lnTo>
                  <a:pt x="394271" y="83756"/>
                </a:lnTo>
                <a:lnTo>
                  <a:pt x="394639" y="71196"/>
                </a:lnTo>
                <a:close/>
              </a:path>
              <a:path w="2217419" h="357504">
                <a:moveTo>
                  <a:pt x="536651" y="292773"/>
                </a:moveTo>
                <a:lnTo>
                  <a:pt x="494919" y="271119"/>
                </a:lnTo>
                <a:lnTo>
                  <a:pt x="459740" y="257746"/>
                </a:lnTo>
                <a:lnTo>
                  <a:pt x="459028" y="248615"/>
                </a:lnTo>
                <a:lnTo>
                  <a:pt x="458787" y="245554"/>
                </a:lnTo>
                <a:lnTo>
                  <a:pt x="457784" y="229006"/>
                </a:lnTo>
                <a:lnTo>
                  <a:pt x="457009" y="209029"/>
                </a:lnTo>
                <a:lnTo>
                  <a:pt x="456742" y="189979"/>
                </a:lnTo>
                <a:lnTo>
                  <a:pt x="456768" y="177368"/>
                </a:lnTo>
                <a:lnTo>
                  <a:pt x="462026" y="143535"/>
                </a:lnTo>
                <a:lnTo>
                  <a:pt x="462026" y="138963"/>
                </a:lnTo>
                <a:lnTo>
                  <a:pt x="423951" y="134454"/>
                </a:lnTo>
                <a:lnTo>
                  <a:pt x="423951" y="287058"/>
                </a:lnTo>
                <a:lnTo>
                  <a:pt x="423951" y="289725"/>
                </a:lnTo>
                <a:lnTo>
                  <a:pt x="420674" y="304342"/>
                </a:lnTo>
                <a:lnTo>
                  <a:pt x="411962" y="313855"/>
                </a:lnTo>
                <a:lnTo>
                  <a:pt x="399542" y="319011"/>
                </a:lnTo>
                <a:lnTo>
                  <a:pt x="385127" y="320573"/>
                </a:lnTo>
                <a:lnTo>
                  <a:pt x="368414" y="318325"/>
                </a:lnTo>
                <a:lnTo>
                  <a:pt x="356527" y="312331"/>
                </a:lnTo>
                <a:lnTo>
                  <a:pt x="349415" y="303695"/>
                </a:lnTo>
                <a:lnTo>
                  <a:pt x="347052" y="293535"/>
                </a:lnTo>
                <a:lnTo>
                  <a:pt x="350126" y="281698"/>
                </a:lnTo>
                <a:lnTo>
                  <a:pt x="358800" y="273113"/>
                </a:lnTo>
                <a:lnTo>
                  <a:pt x="372262" y="267893"/>
                </a:lnTo>
                <a:lnTo>
                  <a:pt x="389699" y="266115"/>
                </a:lnTo>
                <a:lnTo>
                  <a:pt x="399630" y="266687"/>
                </a:lnTo>
                <a:lnTo>
                  <a:pt x="408673" y="268122"/>
                </a:lnTo>
                <a:lnTo>
                  <a:pt x="416509" y="269976"/>
                </a:lnTo>
                <a:lnTo>
                  <a:pt x="422808" y="271830"/>
                </a:lnTo>
                <a:lnTo>
                  <a:pt x="422808" y="274497"/>
                </a:lnTo>
                <a:lnTo>
                  <a:pt x="423951" y="287058"/>
                </a:lnTo>
                <a:lnTo>
                  <a:pt x="423951" y="134454"/>
                </a:lnTo>
                <a:lnTo>
                  <a:pt x="417106" y="133629"/>
                </a:lnTo>
                <a:lnTo>
                  <a:pt x="417296" y="143535"/>
                </a:lnTo>
                <a:lnTo>
                  <a:pt x="417360" y="151523"/>
                </a:lnTo>
                <a:lnTo>
                  <a:pt x="417474" y="189979"/>
                </a:lnTo>
                <a:lnTo>
                  <a:pt x="419468" y="235115"/>
                </a:lnTo>
                <a:lnTo>
                  <a:pt x="420535" y="248615"/>
                </a:lnTo>
                <a:lnTo>
                  <a:pt x="408089" y="247015"/>
                </a:lnTo>
                <a:lnTo>
                  <a:pt x="397789" y="246087"/>
                </a:lnTo>
                <a:lnTo>
                  <a:pt x="389915" y="245668"/>
                </a:lnTo>
                <a:lnTo>
                  <a:pt x="384746" y="245567"/>
                </a:lnTo>
                <a:lnTo>
                  <a:pt x="352209" y="249923"/>
                </a:lnTo>
                <a:lnTo>
                  <a:pt x="328879" y="261315"/>
                </a:lnTo>
                <a:lnTo>
                  <a:pt x="314820" y="277202"/>
                </a:lnTo>
                <a:lnTo>
                  <a:pt x="310121" y="295059"/>
                </a:lnTo>
                <a:lnTo>
                  <a:pt x="314718" y="312267"/>
                </a:lnTo>
                <a:lnTo>
                  <a:pt x="328879" y="327126"/>
                </a:lnTo>
                <a:lnTo>
                  <a:pt x="353161" y="337566"/>
                </a:lnTo>
                <a:lnTo>
                  <a:pt x="388162" y="341503"/>
                </a:lnTo>
                <a:lnTo>
                  <a:pt x="429907" y="335749"/>
                </a:lnTo>
                <a:lnTo>
                  <a:pt x="451980" y="321754"/>
                </a:lnTo>
                <a:lnTo>
                  <a:pt x="452577" y="320573"/>
                </a:lnTo>
                <a:lnTo>
                  <a:pt x="460705" y="304406"/>
                </a:lnTo>
                <a:lnTo>
                  <a:pt x="462407" y="288582"/>
                </a:lnTo>
                <a:lnTo>
                  <a:pt x="476732" y="296786"/>
                </a:lnTo>
                <a:lnTo>
                  <a:pt x="489102" y="304761"/>
                </a:lnTo>
                <a:lnTo>
                  <a:pt x="500684" y="313321"/>
                </a:lnTo>
                <a:lnTo>
                  <a:pt x="512660" y="323227"/>
                </a:lnTo>
                <a:lnTo>
                  <a:pt x="536651" y="292773"/>
                </a:lnTo>
                <a:close/>
              </a:path>
              <a:path w="2217419" h="357504">
                <a:moveTo>
                  <a:pt x="541591" y="98221"/>
                </a:moveTo>
                <a:lnTo>
                  <a:pt x="508558" y="85775"/>
                </a:lnTo>
                <a:lnTo>
                  <a:pt x="478066" y="76288"/>
                </a:lnTo>
                <a:lnTo>
                  <a:pt x="452767" y="69583"/>
                </a:lnTo>
                <a:lnTo>
                  <a:pt x="435368" y="65481"/>
                </a:lnTo>
                <a:lnTo>
                  <a:pt x="423583" y="81864"/>
                </a:lnTo>
                <a:lnTo>
                  <a:pt x="441871" y="88099"/>
                </a:lnTo>
                <a:lnTo>
                  <a:pt x="465404" y="97802"/>
                </a:lnTo>
                <a:lnTo>
                  <a:pt x="492582" y="112001"/>
                </a:lnTo>
                <a:lnTo>
                  <a:pt x="521804" y="131724"/>
                </a:lnTo>
                <a:lnTo>
                  <a:pt x="541591" y="98221"/>
                </a:lnTo>
                <a:close/>
              </a:path>
              <a:path w="2217419" h="357504">
                <a:moveTo>
                  <a:pt x="910043" y="266509"/>
                </a:moveTo>
                <a:lnTo>
                  <a:pt x="754710" y="266509"/>
                </a:lnTo>
                <a:lnTo>
                  <a:pt x="754710" y="231482"/>
                </a:lnTo>
                <a:lnTo>
                  <a:pt x="861326" y="231482"/>
                </a:lnTo>
                <a:lnTo>
                  <a:pt x="861326" y="214337"/>
                </a:lnTo>
                <a:lnTo>
                  <a:pt x="861326" y="172085"/>
                </a:lnTo>
                <a:lnTo>
                  <a:pt x="861326" y="155346"/>
                </a:lnTo>
                <a:lnTo>
                  <a:pt x="861326" y="114223"/>
                </a:lnTo>
                <a:lnTo>
                  <a:pt x="861326" y="97472"/>
                </a:lnTo>
                <a:lnTo>
                  <a:pt x="820966" y="97472"/>
                </a:lnTo>
                <a:lnTo>
                  <a:pt x="820966" y="114223"/>
                </a:lnTo>
                <a:lnTo>
                  <a:pt x="820966" y="155346"/>
                </a:lnTo>
                <a:lnTo>
                  <a:pt x="820966" y="172085"/>
                </a:lnTo>
                <a:lnTo>
                  <a:pt x="820966" y="214337"/>
                </a:lnTo>
                <a:lnTo>
                  <a:pt x="650024" y="214337"/>
                </a:lnTo>
                <a:lnTo>
                  <a:pt x="650024" y="172085"/>
                </a:lnTo>
                <a:lnTo>
                  <a:pt x="820966" y="172085"/>
                </a:lnTo>
                <a:lnTo>
                  <a:pt x="820966" y="155346"/>
                </a:lnTo>
                <a:lnTo>
                  <a:pt x="650024" y="155346"/>
                </a:lnTo>
                <a:lnTo>
                  <a:pt x="650024" y="114223"/>
                </a:lnTo>
                <a:lnTo>
                  <a:pt x="820966" y="114223"/>
                </a:lnTo>
                <a:lnTo>
                  <a:pt x="820966" y="97472"/>
                </a:lnTo>
                <a:lnTo>
                  <a:pt x="609676" y="97472"/>
                </a:lnTo>
                <a:lnTo>
                  <a:pt x="609676" y="231482"/>
                </a:lnTo>
                <a:lnTo>
                  <a:pt x="714743" y="231482"/>
                </a:lnTo>
                <a:lnTo>
                  <a:pt x="714743" y="266509"/>
                </a:lnTo>
                <a:lnTo>
                  <a:pt x="559041" y="266509"/>
                </a:lnTo>
                <a:lnTo>
                  <a:pt x="559041" y="283260"/>
                </a:lnTo>
                <a:lnTo>
                  <a:pt x="714743" y="283260"/>
                </a:lnTo>
                <a:lnTo>
                  <a:pt x="714743" y="354825"/>
                </a:lnTo>
                <a:lnTo>
                  <a:pt x="754710" y="354825"/>
                </a:lnTo>
                <a:lnTo>
                  <a:pt x="754710" y="283260"/>
                </a:lnTo>
                <a:lnTo>
                  <a:pt x="910043" y="283260"/>
                </a:lnTo>
                <a:lnTo>
                  <a:pt x="910043" y="266509"/>
                </a:lnTo>
                <a:close/>
              </a:path>
              <a:path w="2217419" h="357504">
                <a:moveTo>
                  <a:pt x="910043" y="39598"/>
                </a:moveTo>
                <a:lnTo>
                  <a:pt x="817537" y="39598"/>
                </a:lnTo>
                <a:lnTo>
                  <a:pt x="817537" y="15989"/>
                </a:lnTo>
                <a:lnTo>
                  <a:pt x="820204" y="10287"/>
                </a:lnTo>
                <a:lnTo>
                  <a:pt x="820966" y="8001"/>
                </a:lnTo>
                <a:lnTo>
                  <a:pt x="820966" y="3429"/>
                </a:lnTo>
                <a:lnTo>
                  <a:pt x="818680" y="3048"/>
                </a:lnTo>
                <a:lnTo>
                  <a:pt x="816775" y="3048"/>
                </a:lnTo>
                <a:lnTo>
                  <a:pt x="774522" y="1524"/>
                </a:lnTo>
                <a:lnTo>
                  <a:pt x="775589" y="6096"/>
                </a:lnTo>
                <a:lnTo>
                  <a:pt x="776846" y="12382"/>
                </a:lnTo>
                <a:lnTo>
                  <a:pt x="777887" y="19519"/>
                </a:lnTo>
                <a:lnTo>
                  <a:pt x="778319" y="26657"/>
                </a:lnTo>
                <a:lnTo>
                  <a:pt x="778319" y="39598"/>
                </a:lnTo>
                <a:lnTo>
                  <a:pt x="695706" y="39598"/>
                </a:lnTo>
                <a:lnTo>
                  <a:pt x="695706" y="15608"/>
                </a:lnTo>
                <a:lnTo>
                  <a:pt x="697230" y="13322"/>
                </a:lnTo>
                <a:lnTo>
                  <a:pt x="699897" y="9144"/>
                </a:lnTo>
                <a:lnTo>
                  <a:pt x="699897" y="3429"/>
                </a:lnTo>
                <a:lnTo>
                  <a:pt x="697230" y="3048"/>
                </a:lnTo>
                <a:lnTo>
                  <a:pt x="695325" y="3048"/>
                </a:lnTo>
                <a:lnTo>
                  <a:pt x="653072" y="1524"/>
                </a:lnTo>
                <a:lnTo>
                  <a:pt x="655358" y="11430"/>
                </a:lnTo>
                <a:lnTo>
                  <a:pt x="656056" y="19519"/>
                </a:lnTo>
                <a:lnTo>
                  <a:pt x="656120" y="39598"/>
                </a:lnTo>
                <a:lnTo>
                  <a:pt x="560565" y="39598"/>
                </a:lnTo>
                <a:lnTo>
                  <a:pt x="560565" y="56730"/>
                </a:lnTo>
                <a:lnTo>
                  <a:pt x="656120" y="56730"/>
                </a:lnTo>
                <a:lnTo>
                  <a:pt x="656120" y="85661"/>
                </a:lnTo>
                <a:lnTo>
                  <a:pt x="695706" y="85661"/>
                </a:lnTo>
                <a:lnTo>
                  <a:pt x="695706" y="56730"/>
                </a:lnTo>
                <a:lnTo>
                  <a:pt x="778319" y="56730"/>
                </a:lnTo>
                <a:lnTo>
                  <a:pt x="778319" y="85661"/>
                </a:lnTo>
                <a:lnTo>
                  <a:pt x="817537" y="85661"/>
                </a:lnTo>
                <a:lnTo>
                  <a:pt x="817537" y="56730"/>
                </a:lnTo>
                <a:lnTo>
                  <a:pt x="910043" y="56730"/>
                </a:lnTo>
                <a:lnTo>
                  <a:pt x="910043" y="39598"/>
                </a:lnTo>
                <a:close/>
              </a:path>
              <a:path w="2217419" h="357504">
                <a:moveTo>
                  <a:pt x="1010107" y="52158"/>
                </a:moveTo>
                <a:lnTo>
                  <a:pt x="993914" y="37896"/>
                </a:lnTo>
                <a:lnTo>
                  <a:pt x="974788" y="24511"/>
                </a:lnTo>
                <a:lnTo>
                  <a:pt x="955814" y="13347"/>
                </a:lnTo>
                <a:lnTo>
                  <a:pt x="940054" y="5715"/>
                </a:lnTo>
                <a:lnTo>
                  <a:pt x="927112" y="20561"/>
                </a:lnTo>
                <a:lnTo>
                  <a:pt x="940333" y="31381"/>
                </a:lnTo>
                <a:lnTo>
                  <a:pt x="954951" y="46304"/>
                </a:lnTo>
                <a:lnTo>
                  <a:pt x="969352" y="63881"/>
                </a:lnTo>
                <a:lnTo>
                  <a:pt x="981925" y="82626"/>
                </a:lnTo>
                <a:lnTo>
                  <a:pt x="1010107" y="52158"/>
                </a:lnTo>
                <a:close/>
              </a:path>
              <a:path w="2217419" h="357504">
                <a:moveTo>
                  <a:pt x="1018857" y="124879"/>
                </a:moveTo>
                <a:lnTo>
                  <a:pt x="1016952" y="104698"/>
                </a:lnTo>
                <a:lnTo>
                  <a:pt x="989076" y="119113"/>
                </a:lnTo>
                <a:lnTo>
                  <a:pt x="958938" y="132588"/>
                </a:lnTo>
                <a:lnTo>
                  <a:pt x="931456" y="143357"/>
                </a:lnTo>
                <a:lnTo>
                  <a:pt x="911504" y="149618"/>
                </a:lnTo>
                <a:lnTo>
                  <a:pt x="923302" y="179705"/>
                </a:lnTo>
                <a:lnTo>
                  <a:pt x="923683" y="180835"/>
                </a:lnTo>
                <a:lnTo>
                  <a:pt x="925207" y="183121"/>
                </a:lnTo>
                <a:lnTo>
                  <a:pt x="930148" y="183121"/>
                </a:lnTo>
                <a:lnTo>
                  <a:pt x="932053" y="178181"/>
                </a:lnTo>
                <a:lnTo>
                  <a:pt x="933958" y="174371"/>
                </a:lnTo>
                <a:lnTo>
                  <a:pt x="957453" y="161607"/>
                </a:lnTo>
                <a:lnTo>
                  <a:pt x="977696" y="150190"/>
                </a:lnTo>
                <a:lnTo>
                  <a:pt x="997292" y="138493"/>
                </a:lnTo>
                <a:lnTo>
                  <a:pt x="1018857" y="124879"/>
                </a:lnTo>
                <a:close/>
              </a:path>
              <a:path w="2217419" h="357504">
                <a:moveTo>
                  <a:pt x="1263662" y="180454"/>
                </a:moveTo>
                <a:lnTo>
                  <a:pt x="1234478" y="168592"/>
                </a:lnTo>
                <a:lnTo>
                  <a:pt x="1197267" y="146050"/>
                </a:lnTo>
                <a:lnTo>
                  <a:pt x="1164132" y="109308"/>
                </a:lnTo>
                <a:lnTo>
                  <a:pt x="1163650" y="107746"/>
                </a:lnTo>
                <a:lnTo>
                  <a:pt x="1147152" y="54825"/>
                </a:lnTo>
                <a:lnTo>
                  <a:pt x="1208836" y="54825"/>
                </a:lnTo>
                <a:lnTo>
                  <a:pt x="1204442" y="67081"/>
                </a:lnTo>
                <a:lnTo>
                  <a:pt x="1198511" y="80949"/>
                </a:lnTo>
                <a:lnTo>
                  <a:pt x="1191653" y="94602"/>
                </a:lnTo>
                <a:lnTo>
                  <a:pt x="1184478" y="106222"/>
                </a:lnTo>
                <a:lnTo>
                  <a:pt x="1203883" y="116128"/>
                </a:lnTo>
                <a:lnTo>
                  <a:pt x="1238770" y="74574"/>
                </a:lnTo>
                <a:lnTo>
                  <a:pt x="1250886" y="54444"/>
                </a:lnTo>
                <a:lnTo>
                  <a:pt x="1259090" y="37312"/>
                </a:lnTo>
                <a:lnTo>
                  <a:pt x="1098804" y="37312"/>
                </a:lnTo>
                <a:lnTo>
                  <a:pt x="1101852" y="32740"/>
                </a:lnTo>
                <a:lnTo>
                  <a:pt x="1108710" y="21704"/>
                </a:lnTo>
                <a:lnTo>
                  <a:pt x="1110234" y="20942"/>
                </a:lnTo>
                <a:lnTo>
                  <a:pt x="1114044" y="18669"/>
                </a:lnTo>
                <a:lnTo>
                  <a:pt x="1114044" y="11430"/>
                </a:lnTo>
                <a:lnTo>
                  <a:pt x="1110996" y="11049"/>
                </a:lnTo>
                <a:lnTo>
                  <a:pt x="1109472" y="10655"/>
                </a:lnTo>
                <a:lnTo>
                  <a:pt x="1072540" y="0"/>
                </a:lnTo>
                <a:lnTo>
                  <a:pt x="1060170" y="36969"/>
                </a:lnTo>
                <a:lnTo>
                  <a:pt x="1044994" y="65913"/>
                </a:lnTo>
                <a:lnTo>
                  <a:pt x="1030732" y="86360"/>
                </a:lnTo>
                <a:lnTo>
                  <a:pt x="1021143" y="97840"/>
                </a:lnTo>
                <a:lnTo>
                  <a:pt x="1037894" y="108889"/>
                </a:lnTo>
                <a:lnTo>
                  <a:pt x="1047496" y="100164"/>
                </a:lnTo>
                <a:lnTo>
                  <a:pt x="1058125" y="89369"/>
                </a:lnTo>
                <a:lnTo>
                  <a:pt x="1070940" y="74574"/>
                </a:lnTo>
                <a:lnTo>
                  <a:pt x="1086624" y="54444"/>
                </a:lnTo>
                <a:lnTo>
                  <a:pt x="1109091" y="54444"/>
                </a:lnTo>
                <a:lnTo>
                  <a:pt x="1097635" y="93484"/>
                </a:lnTo>
                <a:lnTo>
                  <a:pt x="1075156" y="126644"/>
                </a:lnTo>
                <a:lnTo>
                  <a:pt x="1038898" y="153860"/>
                </a:lnTo>
                <a:lnTo>
                  <a:pt x="986116" y="175133"/>
                </a:lnTo>
                <a:lnTo>
                  <a:pt x="999058" y="192265"/>
                </a:lnTo>
                <a:lnTo>
                  <a:pt x="1019924" y="185686"/>
                </a:lnTo>
                <a:lnTo>
                  <a:pt x="1036370" y="179654"/>
                </a:lnTo>
                <a:lnTo>
                  <a:pt x="1049388" y="174117"/>
                </a:lnTo>
                <a:lnTo>
                  <a:pt x="1059967" y="169037"/>
                </a:lnTo>
                <a:lnTo>
                  <a:pt x="1054290" y="177838"/>
                </a:lnTo>
                <a:lnTo>
                  <a:pt x="1047076" y="187985"/>
                </a:lnTo>
                <a:lnTo>
                  <a:pt x="1038504" y="199136"/>
                </a:lnTo>
                <a:lnTo>
                  <a:pt x="1028763" y="210921"/>
                </a:lnTo>
                <a:lnTo>
                  <a:pt x="911504" y="210921"/>
                </a:lnTo>
                <a:lnTo>
                  <a:pt x="911504" y="228053"/>
                </a:lnTo>
                <a:lnTo>
                  <a:pt x="1013536" y="228053"/>
                </a:lnTo>
                <a:lnTo>
                  <a:pt x="992390" y="250037"/>
                </a:lnTo>
                <a:lnTo>
                  <a:pt x="974610" y="266877"/>
                </a:lnTo>
                <a:lnTo>
                  <a:pt x="960107" y="279450"/>
                </a:lnTo>
                <a:lnTo>
                  <a:pt x="948804" y="288582"/>
                </a:lnTo>
                <a:lnTo>
                  <a:pt x="978039" y="289852"/>
                </a:lnTo>
                <a:lnTo>
                  <a:pt x="1009916" y="292392"/>
                </a:lnTo>
                <a:lnTo>
                  <a:pt x="1044638" y="296938"/>
                </a:lnTo>
                <a:lnTo>
                  <a:pt x="1082446" y="304190"/>
                </a:lnTo>
                <a:lnTo>
                  <a:pt x="1038148" y="320217"/>
                </a:lnTo>
                <a:lnTo>
                  <a:pt x="991362" y="329565"/>
                </a:lnTo>
                <a:lnTo>
                  <a:pt x="948702" y="334124"/>
                </a:lnTo>
                <a:lnTo>
                  <a:pt x="916838" y="335788"/>
                </a:lnTo>
                <a:lnTo>
                  <a:pt x="925969" y="354076"/>
                </a:lnTo>
                <a:lnTo>
                  <a:pt x="966863" y="351739"/>
                </a:lnTo>
                <a:lnTo>
                  <a:pt x="1018108" y="345986"/>
                </a:lnTo>
                <a:lnTo>
                  <a:pt x="1071918" y="334365"/>
                </a:lnTo>
                <a:lnTo>
                  <a:pt x="1120508" y="314477"/>
                </a:lnTo>
                <a:lnTo>
                  <a:pt x="1159040" y="327888"/>
                </a:lnTo>
                <a:lnTo>
                  <a:pt x="1186903" y="339788"/>
                </a:lnTo>
                <a:lnTo>
                  <a:pt x="1206119" y="349707"/>
                </a:lnTo>
                <a:lnTo>
                  <a:pt x="1218742" y="357111"/>
                </a:lnTo>
                <a:lnTo>
                  <a:pt x="1243482" y="326656"/>
                </a:lnTo>
                <a:lnTo>
                  <a:pt x="1229182" y="320916"/>
                </a:lnTo>
                <a:lnTo>
                  <a:pt x="1211618" y="314477"/>
                </a:lnTo>
                <a:lnTo>
                  <a:pt x="1209929" y="313855"/>
                </a:lnTo>
                <a:lnTo>
                  <a:pt x="1183462" y="305295"/>
                </a:lnTo>
                <a:lnTo>
                  <a:pt x="1147546" y="295059"/>
                </a:lnTo>
                <a:lnTo>
                  <a:pt x="1156500" y="286677"/>
                </a:lnTo>
                <a:lnTo>
                  <a:pt x="1159941" y="283464"/>
                </a:lnTo>
                <a:lnTo>
                  <a:pt x="1172768" y="268833"/>
                </a:lnTo>
                <a:lnTo>
                  <a:pt x="1184579" y="250571"/>
                </a:lnTo>
                <a:lnTo>
                  <a:pt x="1193977" y="228053"/>
                </a:lnTo>
                <a:lnTo>
                  <a:pt x="1261757" y="228053"/>
                </a:lnTo>
                <a:lnTo>
                  <a:pt x="1261757" y="210921"/>
                </a:lnTo>
                <a:lnTo>
                  <a:pt x="1150200" y="210921"/>
                </a:lnTo>
                <a:lnTo>
                  <a:pt x="1150200" y="228053"/>
                </a:lnTo>
                <a:lnTo>
                  <a:pt x="1141107" y="248196"/>
                </a:lnTo>
                <a:lnTo>
                  <a:pt x="1130503" y="264363"/>
                </a:lnTo>
                <a:lnTo>
                  <a:pt x="1119479" y="277037"/>
                </a:lnTo>
                <a:lnTo>
                  <a:pt x="1109091" y="286677"/>
                </a:lnTo>
                <a:lnTo>
                  <a:pt x="1093050" y="283641"/>
                </a:lnTo>
                <a:lnTo>
                  <a:pt x="1071257" y="280403"/>
                </a:lnTo>
                <a:lnTo>
                  <a:pt x="1043825" y="277152"/>
                </a:lnTo>
                <a:lnTo>
                  <a:pt x="1010869" y="274116"/>
                </a:lnTo>
                <a:lnTo>
                  <a:pt x="1018794" y="267131"/>
                </a:lnTo>
                <a:lnTo>
                  <a:pt x="1029182" y="257657"/>
                </a:lnTo>
                <a:lnTo>
                  <a:pt x="1042504" y="244894"/>
                </a:lnTo>
                <a:lnTo>
                  <a:pt x="1059218" y="228053"/>
                </a:lnTo>
                <a:lnTo>
                  <a:pt x="1150200" y="228053"/>
                </a:lnTo>
                <a:lnTo>
                  <a:pt x="1150200" y="210921"/>
                </a:lnTo>
                <a:lnTo>
                  <a:pt x="1075207" y="210921"/>
                </a:lnTo>
                <a:lnTo>
                  <a:pt x="1082090" y="203403"/>
                </a:lnTo>
                <a:lnTo>
                  <a:pt x="1087678" y="197027"/>
                </a:lnTo>
                <a:lnTo>
                  <a:pt x="1092555" y="191211"/>
                </a:lnTo>
                <a:lnTo>
                  <a:pt x="1097292" y="185407"/>
                </a:lnTo>
                <a:lnTo>
                  <a:pt x="1101852" y="182372"/>
                </a:lnTo>
                <a:lnTo>
                  <a:pt x="1104138" y="181597"/>
                </a:lnTo>
                <a:lnTo>
                  <a:pt x="1104138" y="176657"/>
                </a:lnTo>
                <a:lnTo>
                  <a:pt x="1102233" y="175895"/>
                </a:lnTo>
                <a:lnTo>
                  <a:pt x="1081671" y="169037"/>
                </a:lnTo>
                <a:lnTo>
                  <a:pt x="1067981" y="164477"/>
                </a:lnTo>
                <a:lnTo>
                  <a:pt x="1081900" y="155829"/>
                </a:lnTo>
                <a:lnTo>
                  <a:pt x="1096048" y="144678"/>
                </a:lnTo>
                <a:lnTo>
                  <a:pt x="1110907" y="129247"/>
                </a:lnTo>
                <a:lnTo>
                  <a:pt x="1126985" y="107746"/>
                </a:lnTo>
                <a:lnTo>
                  <a:pt x="1142834" y="130251"/>
                </a:lnTo>
                <a:lnTo>
                  <a:pt x="1166685" y="153860"/>
                </a:lnTo>
                <a:lnTo>
                  <a:pt x="1202359" y="176974"/>
                </a:lnTo>
                <a:lnTo>
                  <a:pt x="1253756" y="197980"/>
                </a:lnTo>
                <a:lnTo>
                  <a:pt x="1263662" y="180454"/>
                </a:lnTo>
                <a:close/>
              </a:path>
              <a:path w="2217419" h="357504">
                <a:moveTo>
                  <a:pt x="1350581" y="36931"/>
                </a:moveTo>
                <a:lnTo>
                  <a:pt x="1342199" y="35026"/>
                </a:lnTo>
                <a:lnTo>
                  <a:pt x="1305648" y="27419"/>
                </a:lnTo>
                <a:lnTo>
                  <a:pt x="1299311" y="92633"/>
                </a:lnTo>
                <a:lnTo>
                  <a:pt x="1295755" y="134594"/>
                </a:lnTo>
                <a:lnTo>
                  <a:pt x="1294193" y="165976"/>
                </a:lnTo>
                <a:lnTo>
                  <a:pt x="1293850" y="199504"/>
                </a:lnTo>
                <a:lnTo>
                  <a:pt x="1294739" y="244259"/>
                </a:lnTo>
                <a:lnTo>
                  <a:pt x="1296936" y="279781"/>
                </a:lnTo>
                <a:lnTo>
                  <a:pt x="1299794" y="306946"/>
                </a:lnTo>
                <a:lnTo>
                  <a:pt x="1302613" y="326656"/>
                </a:lnTo>
                <a:lnTo>
                  <a:pt x="1342961" y="322084"/>
                </a:lnTo>
                <a:lnTo>
                  <a:pt x="1340192" y="306298"/>
                </a:lnTo>
                <a:lnTo>
                  <a:pt x="1337056" y="282308"/>
                </a:lnTo>
                <a:lnTo>
                  <a:pt x="1334503" y="248310"/>
                </a:lnTo>
                <a:lnTo>
                  <a:pt x="1333436" y="202539"/>
                </a:lnTo>
                <a:lnTo>
                  <a:pt x="1335087" y="142608"/>
                </a:lnTo>
                <a:lnTo>
                  <a:pt x="1338922" y="94843"/>
                </a:lnTo>
                <a:lnTo>
                  <a:pt x="1346390" y="46824"/>
                </a:lnTo>
                <a:lnTo>
                  <a:pt x="1350581" y="41122"/>
                </a:lnTo>
                <a:lnTo>
                  <a:pt x="1350581" y="36931"/>
                </a:lnTo>
                <a:close/>
              </a:path>
              <a:path w="2217419" h="357504">
                <a:moveTo>
                  <a:pt x="1566824" y="50266"/>
                </a:moveTo>
                <a:lnTo>
                  <a:pt x="1557324" y="49364"/>
                </a:lnTo>
                <a:lnTo>
                  <a:pt x="1546555" y="48488"/>
                </a:lnTo>
                <a:lnTo>
                  <a:pt x="1533626" y="47840"/>
                </a:lnTo>
                <a:lnTo>
                  <a:pt x="1517713" y="47586"/>
                </a:lnTo>
                <a:lnTo>
                  <a:pt x="1497863" y="47891"/>
                </a:lnTo>
                <a:lnTo>
                  <a:pt x="1473111" y="49161"/>
                </a:lnTo>
                <a:lnTo>
                  <a:pt x="1445158" y="51930"/>
                </a:lnTo>
                <a:lnTo>
                  <a:pt x="1415681" y="56730"/>
                </a:lnTo>
                <a:lnTo>
                  <a:pt x="1406156" y="58635"/>
                </a:lnTo>
                <a:lnTo>
                  <a:pt x="1402727" y="59016"/>
                </a:lnTo>
                <a:lnTo>
                  <a:pt x="1393977" y="60540"/>
                </a:lnTo>
                <a:lnTo>
                  <a:pt x="1398549" y="83756"/>
                </a:lnTo>
                <a:lnTo>
                  <a:pt x="1409979" y="81330"/>
                </a:lnTo>
                <a:lnTo>
                  <a:pt x="1426667" y="78574"/>
                </a:lnTo>
                <a:lnTo>
                  <a:pt x="1448714" y="76314"/>
                </a:lnTo>
                <a:lnTo>
                  <a:pt x="1476209" y="75387"/>
                </a:lnTo>
                <a:lnTo>
                  <a:pt x="1509039" y="76758"/>
                </a:lnTo>
                <a:lnTo>
                  <a:pt x="1534363" y="80098"/>
                </a:lnTo>
                <a:lnTo>
                  <a:pt x="1552981" y="84213"/>
                </a:lnTo>
                <a:lnTo>
                  <a:pt x="1565681" y="87947"/>
                </a:lnTo>
                <a:lnTo>
                  <a:pt x="1566062" y="75387"/>
                </a:lnTo>
                <a:lnTo>
                  <a:pt x="1566824" y="50266"/>
                </a:lnTo>
                <a:close/>
              </a:path>
              <a:path w="2217419" h="357504">
                <a:moveTo>
                  <a:pt x="1588147" y="269163"/>
                </a:moveTo>
                <a:lnTo>
                  <a:pt x="1568818" y="274281"/>
                </a:lnTo>
                <a:lnTo>
                  <a:pt x="1544929" y="279209"/>
                </a:lnTo>
                <a:lnTo>
                  <a:pt x="1514475" y="282930"/>
                </a:lnTo>
                <a:lnTo>
                  <a:pt x="1475447" y="284403"/>
                </a:lnTo>
                <a:lnTo>
                  <a:pt x="1449692" y="283298"/>
                </a:lnTo>
                <a:lnTo>
                  <a:pt x="1430147" y="279260"/>
                </a:lnTo>
                <a:lnTo>
                  <a:pt x="1417739" y="271233"/>
                </a:lnTo>
                <a:lnTo>
                  <a:pt x="1413395" y="258127"/>
                </a:lnTo>
                <a:lnTo>
                  <a:pt x="1414284" y="248196"/>
                </a:lnTo>
                <a:lnTo>
                  <a:pt x="1416532" y="240372"/>
                </a:lnTo>
                <a:lnTo>
                  <a:pt x="1419491" y="234200"/>
                </a:lnTo>
                <a:lnTo>
                  <a:pt x="1422539" y="229196"/>
                </a:lnTo>
                <a:lnTo>
                  <a:pt x="1403870" y="219671"/>
                </a:lnTo>
                <a:lnTo>
                  <a:pt x="1398231" y="227774"/>
                </a:lnTo>
                <a:lnTo>
                  <a:pt x="1392123" y="238760"/>
                </a:lnTo>
                <a:lnTo>
                  <a:pt x="1387233" y="252387"/>
                </a:lnTo>
                <a:lnTo>
                  <a:pt x="1385227" y="268401"/>
                </a:lnTo>
                <a:lnTo>
                  <a:pt x="1390764" y="288836"/>
                </a:lnTo>
                <a:lnTo>
                  <a:pt x="1409014" y="303339"/>
                </a:lnTo>
                <a:lnTo>
                  <a:pt x="1442402" y="311988"/>
                </a:lnTo>
                <a:lnTo>
                  <a:pt x="1493342" y="314858"/>
                </a:lnTo>
                <a:lnTo>
                  <a:pt x="1530578" y="313944"/>
                </a:lnTo>
                <a:lnTo>
                  <a:pt x="1558455" y="311861"/>
                </a:lnTo>
                <a:lnTo>
                  <a:pt x="1577187" y="309549"/>
                </a:lnTo>
                <a:lnTo>
                  <a:pt x="1587004" y="308000"/>
                </a:lnTo>
                <a:lnTo>
                  <a:pt x="1587703" y="284403"/>
                </a:lnTo>
                <a:lnTo>
                  <a:pt x="1588147" y="269163"/>
                </a:lnTo>
                <a:close/>
              </a:path>
              <a:path w="2217419" h="357504">
                <a:moveTo>
                  <a:pt x="1814855" y="74244"/>
                </a:moveTo>
                <a:lnTo>
                  <a:pt x="1799158" y="76339"/>
                </a:lnTo>
                <a:lnTo>
                  <a:pt x="1782927" y="78143"/>
                </a:lnTo>
                <a:lnTo>
                  <a:pt x="1764474" y="79806"/>
                </a:lnTo>
                <a:lnTo>
                  <a:pt x="1742135" y="81470"/>
                </a:lnTo>
                <a:lnTo>
                  <a:pt x="1745856" y="70548"/>
                </a:lnTo>
                <a:lnTo>
                  <a:pt x="1751279" y="55105"/>
                </a:lnTo>
                <a:lnTo>
                  <a:pt x="1756702" y="40678"/>
                </a:lnTo>
                <a:lnTo>
                  <a:pt x="1760410" y="32740"/>
                </a:lnTo>
                <a:lnTo>
                  <a:pt x="1761553" y="31597"/>
                </a:lnTo>
                <a:lnTo>
                  <a:pt x="1765363" y="27038"/>
                </a:lnTo>
                <a:lnTo>
                  <a:pt x="1765363" y="23609"/>
                </a:lnTo>
                <a:lnTo>
                  <a:pt x="1763458" y="22085"/>
                </a:lnTo>
                <a:lnTo>
                  <a:pt x="1757375" y="20180"/>
                </a:lnTo>
                <a:lnTo>
                  <a:pt x="1722729" y="8369"/>
                </a:lnTo>
                <a:lnTo>
                  <a:pt x="1705749" y="63144"/>
                </a:lnTo>
                <a:lnTo>
                  <a:pt x="1655724" y="84137"/>
                </a:lnTo>
                <a:lnTo>
                  <a:pt x="1643126" y="84074"/>
                </a:lnTo>
                <a:lnTo>
                  <a:pt x="1633207" y="83896"/>
                </a:lnTo>
                <a:lnTo>
                  <a:pt x="1617268" y="83375"/>
                </a:lnTo>
                <a:lnTo>
                  <a:pt x="1617268" y="109270"/>
                </a:lnTo>
                <a:lnTo>
                  <a:pt x="1639544" y="106819"/>
                </a:lnTo>
                <a:lnTo>
                  <a:pt x="1660715" y="105079"/>
                </a:lnTo>
                <a:lnTo>
                  <a:pt x="1679105" y="103911"/>
                </a:lnTo>
                <a:lnTo>
                  <a:pt x="1693024" y="103174"/>
                </a:lnTo>
                <a:lnTo>
                  <a:pt x="1643291" y="256463"/>
                </a:lnTo>
                <a:lnTo>
                  <a:pt x="1628127" y="300926"/>
                </a:lnTo>
                <a:lnTo>
                  <a:pt x="1619935" y="321322"/>
                </a:lnTo>
                <a:lnTo>
                  <a:pt x="1662569" y="334276"/>
                </a:lnTo>
                <a:lnTo>
                  <a:pt x="1683283" y="265252"/>
                </a:lnTo>
                <a:lnTo>
                  <a:pt x="1697520" y="219633"/>
                </a:lnTo>
                <a:lnTo>
                  <a:pt x="1714957" y="165315"/>
                </a:lnTo>
                <a:lnTo>
                  <a:pt x="1735429" y="103174"/>
                </a:lnTo>
                <a:lnTo>
                  <a:pt x="1736051" y="101282"/>
                </a:lnTo>
                <a:lnTo>
                  <a:pt x="1760677" y="100114"/>
                </a:lnTo>
                <a:lnTo>
                  <a:pt x="1780311" y="99415"/>
                </a:lnTo>
                <a:lnTo>
                  <a:pt x="1797507" y="99085"/>
                </a:lnTo>
                <a:lnTo>
                  <a:pt x="1814855" y="98996"/>
                </a:lnTo>
                <a:lnTo>
                  <a:pt x="1814855" y="84137"/>
                </a:lnTo>
                <a:lnTo>
                  <a:pt x="1814855" y="81470"/>
                </a:lnTo>
                <a:lnTo>
                  <a:pt x="1814855" y="74244"/>
                </a:lnTo>
                <a:close/>
              </a:path>
              <a:path w="2217419" h="357504">
                <a:moveTo>
                  <a:pt x="1926780" y="340360"/>
                </a:moveTo>
                <a:lnTo>
                  <a:pt x="1925434" y="313334"/>
                </a:lnTo>
                <a:lnTo>
                  <a:pt x="1924875" y="302285"/>
                </a:lnTo>
                <a:lnTo>
                  <a:pt x="1895081" y="308508"/>
                </a:lnTo>
                <a:lnTo>
                  <a:pt x="1867484" y="311810"/>
                </a:lnTo>
                <a:lnTo>
                  <a:pt x="1843189" y="313105"/>
                </a:lnTo>
                <a:lnTo>
                  <a:pt x="1823237" y="313334"/>
                </a:lnTo>
                <a:lnTo>
                  <a:pt x="1806803" y="312864"/>
                </a:lnTo>
                <a:lnTo>
                  <a:pt x="1787728" y="309524"/>
                </a:lnTo>
                <a:lnTo>
                  <a:pt x="1771942" y="300482"/>
                </a:lnTo>
                <a:lnTo>
                  <a:pt x="1765363" y="282879"/>
                </a:lnTo>
                <a:lnTo>
                  <a:pt x="1765503" y="279057"/>
                </a:lnTo>
                <a:lnTo>
                  <a:pt x="1766506" y="272592"/>
                </a:lnTo>
                <a:lnTo>
                  <a:pt x="1769211" y="264134"/>
                </a:lnTo>
                <a:lnTo>
                  <a:pt x="1774494" y="254317"/>
                </a:lnTo>
                <a:lnTo>
                  <a:pt x="1752803" y="245567"/>
                </a:lnTo>
                <a:lnTo>
                  <a:pt x="1746402" y="255168"/>
                </a:lnTo>
                <a:lnTo>
                  <a:pt x="1741614" y="265595"/>
                </a:lnTo>
                <a:lnTo>
                  <a:pt x="1738617" y="276669"/>
                </a:lnTo>
                <a:lnTo>
                  <a:pt x="1737575" y="288201"/>
                </a:lnTo>
                <a:lnTo>
                  <a:pt x="1748332" y="319239"/>
                </a:lnTo>
                <a:lnTo>
                  <a:pt x="1776260" y="335165"/>
                </a:lnTo>
                <a:lnTo>
                  <a:pt x="1814830" y="341045"/>
                </a:lnTo>
                <a:lnTo>
                  <a:pt x="1857502" y="341884"/>
                </a:lnTo>
                <a:lnTo>
                  <a:pt x="1882152" y="341693"/>
                </a:lnTo>
                <a:lnTo>
                  <a:pt x="1903539" y="341236"/>
                </a:lnTo>
                <a:lnTo>
                  <a:pt x="1926780" y="340360"/>
                </a:lnTo>
                <a:close/>
              </a:path>
              <a:path w="2217419" h="357504">
                <a:moveTo>
                  <a:pt x="1936686" y="131356"/>
                </a:moveTo>
                <a:lnTo>
                  <a:pt x="1902498" y="126085"/>
                </a:lnTo>
                <a:lnTo>
                  <a:pt x="1870824" y="122923"/>
                </a:lnTo>
                <a:lnTo>
                  <a:pt x="1837423" y="121119"/>
                </a:lnTo>
                <a:lnTo>
                  <a:pt x="1798104" y="119926"/>
                </a:lnTo>
                <a:lnTo>
                  <a:pt x="1794675" y="141630"/>
                </a:lnTo>
                <a:lnTo>
                  <a:pt x="1821573" y="142989"/>
                </a:lnTo>
                <a:lnTo>
                  <a:pt x="1852498" y="147053"/>
                </a:lnTo>
                <a:lnTo>
                  <a:pt x="1888210" y="155549"/>
                </a:lnTo>
                <a:lnTo>
                  <a:pt x="1929447" y="170180"/>
                </a:lnTo>
                <a:lnTo>
                  <a:pt x="1936686" y="131356"/>
                </a:lnTo>
                <a:close/>
              </a:path>
              <a:path w="2217419" h="357504">
                <a:moveTo>
                  <a:pt x="2217153" y="317144"/>
                </a:moveTo>
                <a:lnTo>
                  <a:pt x="2176602" y="284162"/>
                </a:lnTo>
                <a:lnTo>
                  <a:pt x="2142947" y="259588"/>
                </a:lnTo>
                <a:lnTo>
                  <a:pt x="2096084" y="226910"/>
                </a:lnTo>
                <a:lnTo>
                  <a:pt x="2057019" y="201637"/>
                </a:lnTo>
                <a:lnTo>
                  <a:pt x="2034463" y="186385"/>
                </a:lnTo>
                <a:lnTo>
                  <a:pt x="2021090" y="175514"/>
                </a:lnTo>
                <a:lnTo>
                  <a:pt x="2019947" y="174371"/>
                </a:lnTo>
                <a:lnTo>
                  <a:pt x="2018804" y="172847"/>
                </a:lnTo>
                <a:lnTo>
                  <a:pt x="2018804" y="171323"/>
                </a:lnTo>
                <a:lnTo>
                  <a:pt x="2096185" y="99707"/>
                </a:lnTo>
                <a:lnTo>
                  <a:pt x="2153069" y="60121"/>
                </a:lnTo>
                <a:lnTo>
                  <a:pt x="2186698" y="41503"/>
                </a:lnTo>
                <a:lnTo>
                  <a:pt x="2194687" y="40360"/>
                </a:lnTo>
                <a:lnTo>
                  <a:pt x="2195461" y="39979"/>
                </a:lnTo>
                <a:lnTo>
                  <a:pt x="2195461" y="34645"/>
                </a:lnTo>
                <a:lnTo>
                  <a:pt x="2191270" y="30848"/>
                </a:lnTo>
                <a:lnTo>
                  <a:pt x="2189746" y="29324"/>
                </a:lnTo>
                <a:lnTo>
                  <a:pt x="2160041" y="762"/>
                </a:lnTo>
                <a:lnTo>
                  <a:pt x="2141537" y="16471"/>
                </a:lnTo>
                <a:lnTo>
                  <a:pt x="2085949" y="62445"/>
                </a:lnTo>
                <a:lnTo>
                  <a:pt x="2042782" y="100584"/>
                </a:lnTo>
                <a:lnTo>
                  <a:pt x="2012619" y="130060"/>
                </a:lnTo>
                <a:lnTo>
                  <a:pt x="1976920" y="177419"/>
                </a:lnTo>
                <a:lnTo>
                  <a:pt x="1977872" y="182880"/>
                </a:lnTo>
                <a:lnTo>
                  <a:pt x="1982203" y="188264"/>
                </a:lnTo>
                <a:lnTo>
                  <a:pt x="1992185" y="195935"/>
                </a:lnTo>
                <a:lnTo>
                  <a:pt x="2010041" y="208254"/>
                </a:lnTo>
                <a:lnTo>
                  <a:pt x="2031301" y="223177"/>
                </a:lnTo>
                <a:lnTo>
                  <a:pt x="2065807" y="248818"/>
                </a:lnTo>
                <a:lnTo>
                  <a:pt x="2107349" y="281800"/>
                </a:lnTo>
                <a:lnTo>
                  <a:pt x="2149716" y="318757"/>
                </a:lnTo>
                <a:lnTo>
                  <a:pt x="2186698" y="356349"/>
                </a:lnTo>
                <a:lnTo>
                  <a:pt x="2217153" y="31714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84" name="object 84"/>
          <p:cNvSpPr/>
          <p:nvPr/>
        </p:nvSpPr>
        <p:spPr>
          <a:xfrm>
            <a:off x="7033000" y="5694343"/>
            <a:ext cx="1256946" cy="190805"/>
          </a:xfrm>
          <a:custGeom>
            <a:avLst/>
            <a:gdLst/>
            <a:ahLst/>
            <a:cxnLst/>
            <a:rect l="l" t="t" r="r" b="b"/>
            <a:pathLst>
              <a:path w="2363469" h="358775">
                <a:moveTo>
                  <a:pt x="278676" y="70053"/>
                </a:moveTo>
                <a:lnTo>
                  <a:pt x="255930" y="76187"/>
                </a:lnTo>
                <a:lnTo>
                  <a:pt x="232613" y="80530"/>
                </a:lnTo>
                <a:lnTo>
                  <a:pt x="211010" y="83439"/>
                </a:lnTo>
                <a:lnTo>
                  <a:pt x="193408" y="85280"/>
                </a:lnTo>
                <a:lnTo>
                  <a:pt x="184073" y="67386"/>
                </a:lnTo>
                <a:lnTo>
                  <a:pt x="174180" y="47447"/>
                </a:lnTo>
                <a:lnTo>
                  <a:pt x="165989" y="29019"/>
                </a:lnTo>
                <a:lnTo>
                  <a:pt x="161798" y="15621"/>
                </a:lnTo>
                <a:lnTo>
                  <a:pt x="161036" y="9525"/>
                </a:lnTo>
                <a:lnTo>
                  <a:pt x="159905" y="9144"/>
                </a:lnTo>
                <a:lnTo>
                  <a:pt x="154940" y="9144"/>
                </a:lnTo>
                <a:lnTo>
                  <a:pt x="113449" y="20942"/>
                </a:lnTo>
                <a:lnTo>
                  <a:pt x="121259" y="34099"/>
                </a:lnTo>
                <a:lnTo>
                  <a:pt x="130200" y="50215"/>
                </a:lnTo>
                <a:lnTo>
                  <a:pt x="140004" y="68541"/>
                </a:lnTo>
                <a:lnTo>
                  <a:pt x="150393" y="88328"/>
                </a:lnTo>
                <a:lnTo>
                  <a:pt x="132511" y="89166"/>
                </a:lnTo>
                <a:lnTo>
                  <a:pt x="113639" y="89903"/>
                </a:lnTo>
                <a:lnTo>
                  <a:pt x="91922" y="90424"/>
                </a:lnTo>
                <a:lnTo>
                  <a:pt x="65493" y="90614"/>
                </a:lnTo>
                <a:lnTo>
                  <a:pt x="42087" y="90474"/>
                </a:lnTo>
                <a:lnTo>
                  <a:pt x="25031" y="90093"/>
                </a:lnTo>
                <a:lnTo>
                  <a:pt x="11836" y="89496"/>
                </a:lnTo>
                <a:lnTo>
                  <a:pt x="0" y="88709"/>
                </a:lnTo>
                <a:lnTo>
                  <a:pt x="0" y="112699"/>
                </a:lnTo>
                <a:lnTo>
                  <a:pt x="28422" y="112293"/>
                </a:lnTo>
                <a:lnTo>
                  <a:pt x="64008" y="111506"/>
                </a:lnTo>
                <a:lnTo>
                  <a:pt x="107670" y="110070"/>
                </a:lnTo>
                <a:lnTo>
                  <a:pt x="160286" y="107746"/>
                </a:lnTo>
                <a:lnTo>
                  <a:pt x="183070" y="151295"/>
                </a:lnTo>
                <a:lnTo>
                  <a:pt x="194818" y="174193"/>
                </a:lnTo>
                <a:lnTo>
                  <a:pt x="205587" y="195694"/>
                </a:lnTo>
                <a:lnTo>
                  <a:pt x="173266" y="186448"/>
                </a:lnTo>
                <a:lnTo>
                  <a:pt x="145529" y="181698"/>
                </a:lnTo>
                <a:lnTo>
                  <a:pt x="124206" y="179946"/>
                </a:lnTo>
                <a:lnTo>
                  <a:pt x="111163" y="179705"/>
                </a:lnTo>
                <a:lnTo>
                  <a:pt x="62509" y="187413"/>
                </a:lnTo>
                <a:lnTo>
                  <a:pt x="30784" y="207111"/>
                </a:lnTo>
                <a:lnTo>
                  <a:pt x="13563" y="233667"/>
                </a:lnTo>
                <a:lnTo>
                  <a:pt x="8369" y="261937"/>
                </a:lnTo>
                <a:lnTo>
                  <a:pt x="15430" y="293573"/>
                </a:lnTo>
                <a:lnTo>
                  <a:pt x="37122" y="319760"/>
                </a:lnTo>
                <a:lnTo>
                  <a:pt x="74231" y="337578"/>
                </a:lnTo>
                <a:lnTo>
                  <a:pt x="127533" y="344170"/>
                </a:lnTo>
                <a:lnTo>
                  <a:pt x="156095" y="343217"/>
                </a:lnTo>
                <a:lnTo>
                  <a:pt x="186690" y="340550"/>
                </a:lnTo>
                <a:lnTo>
                  <a:pt x="217220" y="336461"/>
                </a:lnTo>
                <a:lnTo>
                  <a:pt x="245567" y="331228"/>
                </a:lnTo>
                <a:lnTo>
                  <a:pt x="240233" y="302298"/>
                </a:lnTo>
                <a:lnTo>
                  <a:pt x="215036" y="309981"/>
                </a:lnTo>
                <a:lnTo>
                  <a:pt x="188353" y="316141"/>
                </a:lnTo>
                <a:lnTo>
                  <a:pt x="161531" y="320230"/>
                </a:lnTo>
                <a:lnTo>
                  <a:pt x="135915" y="321716"/>
                </a:lnTo>
                <a:lnTo>
                  <a:pt x="99479" y="316661"/>
                </a:lnTo>
                <a:lnTo>
                  <a:pt x="73152" y="303009"/>
                </a:lnTo>
                <a:lnTo>
                  <a:pt x="57162" y="283006"/>
                </a:lnTo>
                <a:lnTo>
                  <a:pt x="51777" y="258889"/>
                </a:lnTo>
                <a:lnTo>
                  <a:pt x="57226" y="233768"/>
                </a:lnTo>
                <a:lnTo>
                  <a:pt x="72237" y="215252"/>
                </a:lnTo>
                <a:lnTo>
                  <a:pt x="94818" y="203796"/>
                </a:lnTo>
                <a:lnTo>
                  <a:pt x="122974" y="199872"/>
                </a:lnTo>
                <a:lnTo>
                  <a:pt x="134112" y="200444"/>
                </a:lnTo>
                <a:lnTo>
                  <a:pt x="158953" y="204393"/>
                </a:lnTo>
                <a:lnTo>
                  <a:pt x="193205" y="215138"/>
                </a:lnTo>
                <a:lnTo>
                  <a:pt x="232613" y="236054"/>
                </a:lnTo>
                <a:lnTo>
                  <a:pt x="262305" y="213588"/>
                </a:lnTo>
                <a:lnTo>
                  <a:pt x="251104" y="194741"/>
                </a:lnTo>
                <a:lnTo>
                  <a:pt x="236893" y="168808"/>
                </a:lnTo>
                <a:lnTo>
                  <a:pt x="220548" y="137934"/>
                </a:lnTo>
                <a:lnTo>
                  <a:pt x="202920" y="104317"/>
                </a:lnTo>
                <a:lnTo>
                  <a:pt x="263842" y="98221"/>
                </a:lnTo>
                <a:lnTo>
                  <a:pt x="278676" y="97091"/>
                </a:lnTo>
                <a:lnTo>
                  <a:pt x="278676" y="70053"/>
                </a:lnTo>
                <a:close/>
              </a:path>
              <a:path w="2363469" h="358775">
                <a:moveTo>
                  <a:pt x="624598" y="261175"/>
                </a:moveTo>
                <a:lnTo>
                  <a:pt x="604037" y="249377"/>
                </a:lnTo>
                <a:lnTo>
                  <a:pt x="581355" y="288112"/>
                </a:lnTo>
                <a:lnTo>
                  <a:pt x="559358" y="308000"/>
                </a:lnTo>
                <a:lnTo>
                  <a:pt x="541985" y="315328"/>
                </a:lnTo>
                <a:lnTo>
                  <a:pt x="533222" y="316382"/>
                </a:lnTo>
                <a:lnTo>
                  <a:pt x="524573" y="315201"/>
                </a:lnTo>
                <a:lnTo>
                  <a:pt x="518515" y="311238"/>
                </a:lnTo>
                <a:lnTo>
                  <a:pt x="514972" y="303847"/>
                </a:lnTo>
                <a:lnTo>
                  <a:pt x="513803" y="292404"/>
                </a:lnTo>
                <a:lnTo>
                  <a:pt x="515112" y="274701"/>
                </a:lnTo>
                <a:lnTo>
                  <a:pt x="520877" y="221881"/>
                </a:lnTo>
                <a:lnTo>
                  <a:pt x="522185" y="204825"/>
                </a:lnTo>
                <a:lnTo>
                  <a:pt x="518629" y="182727"/>
                </a:lnTo>
                <a:lnTo>
                  <a:pt x="508330" y="166751"/>
                </a:lnTo>
                <a:lnTo>
                  <a:pt x="491820" y="157073"/>
                </a:lnTo>
                <a:lnTo>
                  <a:pt x="469646" y="153809"/>
                </a:lnTo>
                <a:lnTo>
                  <a:pt x="445579" y="157048"/>
                </a:lnTo>
                <a:lnTo>
                  <a:pt x="425577" y="165188"/>
                </a:lnTo>
                <a:lnTo>
                  <a:pt x="409143" y="175818"/>
                </a:lnTo>
                <a:lnTo>
                  <a:pt x="395782" y="186563"/>
                </a:lnTo>
                <a:lnTo>
                  <a:pt x="409232" y="156349"/>
                </a:lnTo>
                <a:lnTo>
                  <a:pt x="430860" y="108267"/>
                </a:lnTo>
                <a:lnTo>
                  <a:pt x="451408" y="63258"/>
                </a:lnTo>
                <a:lnTo>
                  <a:pt x="466598" y="38836"/>
                </a:lnTo>
                <a:lnTo>
                  <a:pt x="468503" y="36550"/>
                </a:lnTo>
                <a:lnTo>
                  <a:pt x="469646" y="34645"/>
                </a:lnTo>
                <a:lnTo>
                  <a:pt x="469646" y="31229"/>
                </a:lnTo>
                <a:lnTo>
                  <a:pt x="461276" y="27800"/>
                </a:lnTo>
                <a:lnTo>
                  <a:pt x="423583" y="13703"/>
                </a:lnTo>
                <a:lnTo>
                  <a:pt x="416331" y="35179"/>
                </a:lnTo>
                <a:lnTo>
                  <a:pt x="409257" y="53873"/>
                </a:lnTo>
                <a:lnTo>
                  <a:pt x="398691" y="79133"/>
                </a:lnTo>
                <a:lnTo>
                  <a:pt x="380949" y="120319"/>
                </a:lnTo>
                <a:lnTo>
                  <a:pt x="362077" y="166116"/>
                </a:lnTo>
                <a:lnTo>
                  <a:pt x="334251" y="235483"/>
                </a:lnTo>
                <a:lnTo>
                  <a:pt x="297561" y="327799"/>
                </a:lnTo>
                <a:lnTo>
                  <a:pt x="338683" y="342646"/>
                </a:lnTo>
                <a:lnTo>
                  <a:pt x="367804" y="265112"/>
                </a:lnTo>
                <a:lnTo>
                  <a:pt x="397738" y="214058"/>
                </a:lnTo>
                <a:lnTo>
                  <a:pt x="427177" y="185991"/>
                </a:lnTo>
                <a:lnTo>
                  <a:pt x="454799" y="177419"/>
                </a:lnTo>
                <a:lnTo>
                  <a:pt x="468198" y="180530"/>
                </a:lnTo>
                <a:lnTo>
                  <a:pt x="475780" y="188366"/>
                </a:lnTo>
                <a:lnTo>
                  <a:pt x="479158" y="198615"/>
                </a:lnTo>
                <a:lnTo>
                  <a:pt x="479933" y="209016"/>
                </a:lnTo>
                <a:lnTo>
                  <a:pt x="478675" y="227050"/>
                </a:lnTo>
                <a:lnTo>
                  <a:pt x="473176" y="280543"/>
                </a:lnTo>
                <a:lnTo>
                  <a:pt x="471932" y="297726"/>
                </a:lnTo>
                <a:lnTo>
                  <a:pt x="474472" y="315861"/>
                </a:lnTo>
                <a:lnTo>
                  <a:pt x="482828" y="331990"/>
                </a:lnTo>
                <a:lnTo>
                  <a:pt x="498106" y="343547"/>
                </a:lnTo>
                <a:lnTo>
                  <a:pt x="521423" y="347980"/>
                </a:lnTo>
                <a:lnTo>
                  <a:pt x="562444" y="337896"/>
                </a:lnTo>
                <a:lnTo>
                  <a:pt x="592277" y="313855"/>
                </a:lnTo>
                <a:lnTo>
                  <a:pt x="612482" y="285178"/>
                </a:lnTo>
                <a:lnTo>
                  <a:pt x="624598" y="261175"/>
                </a:lnTo>
                <a:close/>
              </a:path>
              <a:path w="2363469" h="358775">
                <a:moveTo>
                  <a:pt x="975118" y="178943"/>
                </a:moveTo>
                <a:lnTo>
                  <a:pt x="966800" y="125615"/>
                </a:lnTo>
                <a:lnTo>
                  <a:pt x="943952" y="85674"/>
                </a:lnTo>
                <a:lnTo>
                  <a:pt x="912228" y="60159"/>
                </a:lnTo>
                <a:lnTo>
                  <a:pt x="867613" y="42405"/>
                </a:lnTo>
                <a:lnTo>
                  <a:pt x="820547" y="37325"/>
                </a:lnTo>
                <a:lnTo>
                  <a:pt x="786663" y="41605"/>
                </a:lnTo>
                <a:lnTo>
                  <a:pt x="786663" y="61302"/>
                </a:lnTo>
                <a:lnTo>
                  <a:pt x="784771" y="99834"/>
                </a:lnTo>
                <a:lnTo>
                  <a:pt x="779818" y="152577"/>
                </a:lnTo>
                <a:lnTo>
                  <a:pt x="769429" y="210883"/>
                </a:lnTo>
                <a:lnTo>
                  <a:pt x="751255" y="266128"/>
                </a:lnTo>
                <a:lnTo>
                  <a:pt x="727659" y="290118"/>
                </a:lnTo>
                <a:lnTo>
                  <a:pt x="711581" y="285584"/>
                </a:lnTo>
                <a:lnTo>
                  <a:pt x="697014" y="271272"/>
                </a:lnTo>
                <a:lnTo>
                  <a:pt x="686435" y="246100"/>
                </a:lnTo>
                <a:lnTo>
                  <a:pt x="682358" y="209016"/>
                </a:lnTo>
                <a:lnTo>
                  <a:pt x="688746" y="158089"/>
                </a:lnTo>
                <a:lnTo>
                  <a:pt x="708101" y="114604"/>
                </a:lnTo>
                <a:lnTo>
                  <a:pt x="740651" y="81381"/>
                </a:lnTo>
                <a:lnTo>
                  <a:pt x="786663" y="61302"/>
                </a:lnTo>
                <a:lnTo>
                  <a:pt x="786663" y="41605"/>
                </a:lnTo>
                <a:lnTo>
                  <a:pt x="725805" y="61785"/>
                </a:lnTo>
                <a:lnTo>
                  <a:pt x="691248" y="88900"/>
                </a:lnTo>
                <a:lnTo>
                  <a:pt x="665924" y="122885"/>
                </a:lnTo>
                <a:lnTo>
                  <a:pt x="650354" y="161404"/>
                </a:lnTo>
                <a:lnTo>
                  <a:pt x="645045" y="202158"/>
                </a:lnTo>
                <a:lnTo>
                  <a:pt x="651459" y="244106"/>
                </a:lnTo>
                <a:lnTo>
                  <a:pt x="669264" y="279590"/>
                </a:lnTo>
                <a:lnTo>
                  <a:pt x="696277" y="304152"/>
                </a:lnTo>
                <a:lnTo>
                  <a:pt x="730313" y="313334"/>
                </a:lnTo>
                <a:lnTo>
                  <a:pt x="753148" y="308737"/>
                </a:lnTo>
                <a:lnTo>
                  <a:pt x="771017" y="295922"/>
                </a:lnTo>
                <a:lnTo>
                  <a:pt x="775195" y="290118"/>
                </a:lnTo>
                <a:lnTo>
                  <a:pt x="785088" y="276390"/>
                </a:lnTo>
                <a:lnTo>
                  <a:pt x="811403" y="201231"/>
                </a:lnTo>
                <a:lnTo>
                  <a:pt x="820458" y="148336"/>
                </a:lnTo>
                <a:lnTo>
                  <a:pt x="825373" y="99237"/>
                </a:lnTo>
                <a:lnTo>
                  <a:pt x="827709" y="61302"/>
                </a:lnTo>
                <a:lnTo>
                  <a:pt x="827786" y="60159"/>
                </a:lnTo>
                <a:lnTo>
                  <a:pt x="852576" y="64592"/>
                </a:lnTo>
                <a:lnTo>
                  <a:pt x="887082" y="79959"/>
                </a:lnTo>
                <a:lnTo>
                  <a:pt x="917727" y="114452"/>
                </a:lnTo>
                <a:lnTo>
                  <a:pt x="930960" y="176276"/>
                </a:lnTo>
                <a:lnTo>
                  <a:pt x="918095" y="243763"/>
                </a:lnTo>
                <a:lnTo>
                  <a:pt x="888034" y="282689"/>
                </a:lnTo>
                <a:lnTo>
                  <a:pt x="853541" y="301345"/>
                </a:lnTo>
                <a:lnTo>
                  <a:pt x="827405" y="308000"/>
                </a:lnTo>
                <a:lnTo>
                  <a:pt x="834250" y="328942"/>
                </a:lnTo>
                <a:lnTo>
                  <a:pt x="860894" y="323138"/>
                </a:lnTo>
                <a:lnTo>
                  <a:pt x="897331" y="309638"/>
                </a:lnTo>
                <a:lnTo>
                  <a:pt x="934529" y="284048"/>
                </a:lnTo>
                <a:lnTo>
                  <a:pt x="963472" y="241947"/>
                </a:lnTo>
                <a:lnTo>
                  <a:pt x="975118" y="178943"/>
                </a:lnTo>
                <a:close/>
              </a:path>
              <a:path w="2363469" h="358775">
                <a:moveTo>
                  <a:pt x="1129690" y="124498"/>
                </a:moveTo>
                <a:lnTo>
                  <a:pt x="1127023" y="122974"/>
                </a:lnTo>
                <a:lnTo>
                  <a:pt x="1124737" y="122212"/>
                </a:lnTo>
                <a:lnTo>
                  <a:pt x="1081722" y="108508"/>
                </a:lnTo>
                <a:lnTo>
                  <a:pt x="1068489" y="144995"/>
                </a:lnTo>
                <a:lnTo>
                  <a:pt x="1045883" y="183984"/>
                </a:lnTo>
                <a:lnTo>
                  <a:pt x="1017206" y="221691"/>
                </a:lnTo>
                <a:lnTo>
                  <a:pt x="985774" y="254317"/>
                </a:lnTo>
                <a:lnTo>
                  <a:pt x="1000239" y="264604"/>
                </a:lnTo>
                <a:lnTo>
                  <a:pt x="1009205" y="257911"/>
                </a:lnTo>
                <a:lnTo>
                  <a:pt x="1022286" y="247662"/>
                </a:lnTo>
                <a:lnTo>
                  <a:pt x="1038415" y="233972"/>
                </a:lnTo>
                <a:lnTo>
                  <a:pt x="1056589" y="217004"/>
                </a:lnTo>
                <a:lnTo>
                  <a:pt x="1056589" y="358254"/>
                </a:lnTo>
                <a:lnTo>
                  <a:pt x="1094663" y="358254"/>
                </a:lnTo>
                <a:lnTo>
                  <a:pt x="1094663" y="217004"/>
                </a:lnTo>
                <a:lnTo>
                  <a:pt x="1094663" y="173609"/>
                </a:lnTo>
                <a:lnTo>
                  <a:pt x="1103007" y="162394"/>
                </a:lnTo>
                <a:lnTo>
                  <a:pt x="1109459" y="153238"/>
                </a:lnTo>
                <a:lnTo>
                  <a:pt x="1115275" y="144373"/>
                </a:lnTo>
                <a:lnTo>
                  <a:pt x="1121702" y="134010"/>
                </a:lnTo>
                <a:lnTo>
                  <a:pt x="1125893" y="131724"/>
                </a:lnTo>
                <a:lnTo>
                  <a:pt x="1129690" y="129832"/>
                </a:lnTo>
                <a:lnTo>
                  <a:pt x="1129690" y="124498"/>
                </a:lnTo>
                <a:close/>
              </a:path>
              <a:path w="2363469" h="358775">
                <a:moveTo>
                  <a:pt x="1341361" y="47599"/>
                </a:moveTo>
                <a:lnTo>
                  <a:pt x="1248473" y="47599"/>
                </a:lnTo>
                <a:lnTo>
                  <a:pt x="1248473" y="16764"/>
                </a:lnTo>
                <a:lnTo>
                  <a:pt x="1250746" y="13716"/>
                </a:lnTo>
                <a:lnTo>
                  <a:pt x="1252270" y="11430"/>
                </a:lnTo>
                <a:lnTo>
                  <a:pt x="1252270" y="6477"/>
                </a:lnTo>
                <a:lnTo>
                  <a:pt x="1248854" y="6096"/>
                </a:lnTo>
                <a:lnTo>
                  <a:pt x="1247711" y="6096"/>
                </a:lnTo>
                <a:lnTo>
                  <a:pt x="1206220" y="4572"/>
                </a:lnTo>
                <a:lnTo>
                  <a:pt x="1207350" y="8763"/>
                </a:lnTo>
                <a:lnTo>
                  <a:pt x="1208112" y="11430"/>
                </a:lnTo>
                <a:lnTo>
                  <a:pt x="1208112" y="47599"/>
                </a:lnTo>
                <a:lnTo>
                  <a:pt x="1123213" y="47599"/>
                </a:lnTo>
                <a:lnTo>
                  <a:pt x="1123213" y="17526"/>
                </a:lnTo>
                <a:lnTo>
                  <a:pt x="1125118" y="15621"/>
                </a:lnTo>
                <a:lnTo>
                  <a:pt x="1127023" y="12573"/>
                </a:lnTo>
                <a:lnTo>
                  <a:pt x="1127023" y="7620"/>
                </a:lnTo>
                <a:lnTo>
                  <a:pt x="1124737" y="6477"/>
                </a:lnTo>
                <a:lnTo>
                  <a:pt x="1121702" y="6477"/>
                </a:lnTo>
                <a:lnTo>
                  <a:pt x="1080579" y="4953"/>
                </a:lnTo>
                <a:lnTo>
                  <a:pt x="1081430" y="8763"/>
                </a:lnTo>
                <a:lnTo>
                  <a:pt x="1082865" y="14846"/>
                </a:lnTo>
                <a:lnTo>
                  <a:pt x="1082865" y="47599"/>
                </a:lnTo>
                <a:lnTo>
                  <a:pt x="988822" y="47599"/>
                </a:lnTo>
                <a:lnTo>
                  <a:pt x="988822" y="64350"/>
                </a:lnTo>
                <a:lnTo>
                  <a:pt x="1082865" y="64350"/>
                </a:lnTo>
                <a:lnTo>
                  <a:pt x="1082865" y="104698"/>
                </a:lnTo>
                <a:lnTo>
                  <a:pt x="1123213" y="104698"/>
                </a:lnTo>
                <a:lnTo>
                  <a:pt x="1123213" y="64350"/>
                </a:lnTo>
                <a:lnTo>
                  <a:pt x="1208112" y="64350"/>
                </a:lnTo>
                <a:lnTo>
                  <a:pt x="1208112" y="106603"/>
                </a:lnTo>
                <a:lnTo>
                  <a:pt x="1248473" y="106603"/>
                </a:lnTo>
                <a:lnTo>
                  <a:pt x="1248473" y="64350"/>
                </a:lnTo>
                <a:lnTo>
                  <a:pt x="1341361" y="64350"/>
                </a:lnTo>
                <a:lnTo>
                  <a:pt x="1341361" y="47599"/>
                </a:lnTo>
                <a:close/>
              </a:path>
              <a:path w="2363469" h="358775">
                <a:moveTo>
                  <a:pt x="1344028" y="288582"/>
                </a:moveTo>
                <a:lnTo>
                  <a:pt x="1336941" y="286283"/>
                </a:lnTo>
                <a:lnTo>
                  <a:pt x="1327277" y="282968"/>
                </a:lnTo>
                <a:lnTo>
                  <a:pt x="1317040" y="278955"/>
                </a:lnTo>
                <a:lnTo>
                  <a:pt x="1308239" y="274497"/>
                </a:lnTo>
                <a:lnTo>
                  <a:pt x="1305191" y="291706"/>
                </a:lnTo>
                <a:lnTo>
                  <a:pt x="1291501" y="329704"/>
                </a:lnTo>
                <a:lnTo>
                  <a:pt x="1288440" y="333133"/>
                </a:lnTo>
                <a:lnTo>
                  <a:pt x="1214970" y="333133"/>
                </a:lnTo>
                <a:lnTo>
                  <a:pt x="1210398" y="332752"/>
                </a:lnTo>
                <a:lnTo>
                  <a:pt x="1210398" y="217004"/>
                </a:lnTo>
                <a:lnTo>
                  <a:pt x="1234554" y="212559"/>
                </a:lnTo>
                <a:lnTo>
                  <a:pt x="1263129" y="205066"/>
                </a:lnTo>
                <a:lnTo>
                  <a:pt x="1290637" y="196075"/>
                </a:lnTo>
                <a:lnTo>
                  <a:pt x="1294561" y="194792"/>
                </a:lnTo>
                <a:lnTo>
                  <a:pt x="1327277" y="181991"/>
                </a:lnTo>
                <a:lnTo>
                  <a:pt x="1332230" y="181597"/>
                </a:lnTo>
                <a:lnTo>
                  <a:pt x="1336040" y="180848"/>
                </a:lnTo>
                <a:lnTo>
                  <a:pt x="1336040" y="176657"/>
                </a:lnTo>
                <a:lnTo>
                  <a:pt x="1335278" y="175514"/>
                </a:lnTo>
                <a:lnTo>
                  <a:pt x="1334135" y="174752"/>
                </a:lnTo>
                <a:lnTo>
                  <a:pt x="1304810" y="147726"/>
                </a:lnTo>
                <a:lnTo>
                  <a:pt x="1282407" y="165290"/>
                </a:lnTo>
                <a:lnTo>
                  <a:pt x="1257465" y="178892"/>
                </a:lnTo>
                <a:lnTo>
                  <a:pt x="1232598" y="189001"/>
                </a:lnTo>
                <a:lnTo>
                  <a:pt x="1210398" y="196075"/>
                </a:lnTo>
                <a:lnTo>
                  <a:pt x="1210398" y="129832"/>
                </a:lnTo>
                <a:lnTo>
                  <a:pt x="1212684" y="127165"/>
                </a:lnTo>
                <a:lnTo>
                  <a:pt x="1215339" y="124117"/>
                </a:lnTo>
                <a:lnTo>
                  <a:pt x="1215339" y="118783"/>
                </a:lnTo>
                <a:lnTo>
                  <a:pt x="1213053" y="118033"/>
                </a:lnTo>
                <a:lnTo>
                  <a:pt x="1210017" y="118033"/>
                </a:lnTo>
                <a:lnTo>
                  <a:pt x="1168527" y="116509"/>
                </a:lnTo>
                <a:lnTo>
                  <a:pt x="1170419" y="124117"/>
                </a:lnTo>
                <a:lnTo>
                  <a:pt x="1171181" y="131343"/>
                </a:lnTo>
                <a:lnTo>
                  <a:pt x="1171194" y="312762"/>
                </a:lnTo>
                <a:lnTo>
                  <a:pt x="1172565" y="331787"/>
                </a:lnTo>
                <a:lnTo>
                  <a:pt x="1177658" y="343268"/>
                </a:lnTo>
                <a:lnTo>
                  <a:pt x="1187894" y="348818"/>
                </a:lnTo>
                <a:lnTo>
                  <a:pt x="1204683" y="350266"/>
                </a:lnTo>
                <a:lnTo>
                  <a:pt x="1283119" y="350266"/>
                </a:lnTo>
                <a:lnTo>
                  <a:pt x="1327531" y="333133"/>
                </a:lnTo>
                <a:lnTo>
                  <a:pt x="1341653" y="301244"/>
                </a:lnTo>
                <a:lnTo>
                  <a:pt x="1344028" y="288582"/>
                </a:lnTo>
                <a:close/>
              </a:path>
              <a:path w="2363469" h="358775">
                <a:moveTo>
                  <a:pt x="1587119" y="177787"/>
                </a:moveTo>
                <a:lnTo>
                  <a:pt x="1583067" y="138290"/>
                </a:lnTo>
                <a:lnTo>
                  <a:pt x="1571536" y="114604"/>
                </a:lnTo>
                <a:lnTo>
                  <a:pt x="1570748" y="112979"/>
                </a:lnTo>
                <a:lnTo>
                  <a:pt x="1549857" y="99529"/>
                </a:lnTo>
                <a:lnTo>
                  <a:pt x="1545831" y="98996"/>
                </a:lnTo>
                <a:lnTo>
                  <a:pt x="1520113" y="95567"/>
                </a:lnTo>
                <a:lnTo>
                  <a:pt x="1508379" y="95948"/>
                </a:lnTo>
                <a:lnTo>
                  <a:pt x="1496745" y="96850"/>
                </a:lnTo>
                <a:lnTo>
                  <a:pt x="1486331" y="97980"/>
                </a:lnTo>
                <a:lnTo>
                  <a:pt x="1478229" y="98996"/>
                </a:lnTo>
                <a:lnTo>
                  <a:pt x="1483093" y="85204"/>
                </a:lnTo>
                <a:lnTo>
                  <a:pt x="1496656" y="48933"/>
                </a:lnTo>
                <a:lnTo>
                  <a:pt x="1506029" y="33502"/>
                </a:lnTo>
                <a:lnTo>
                  <a:pt x="1506029" y="31216"/>
                </a:lnTo>
                <a:lnTo>
                  <a:pt x="1504505" y="30086"/>
                </a:lnTo>
                <a:lnTo>
                  <a:pt x="1499171" y="27800"/>
                </a:lnTo>
                <a:lnTo>
                  <a:pt x="1466049" y="14097"/>
                </a:lnTo>
                <a:lnTo>
                  <a:pt x="1461998" y="26809"/>
                </a:lnTo>
                <a:lnTo>
                  <a:pt x="1457007" y="42125"/>
                </a:lnTo>
                <a:lnTo>
                  <a:pt x="1448917" y="66395"/>
                </a:lnTo>
                <a:lnTo>
                  <a:pt x="1435976" y="104698"/>
                </a:lnTo>
                <a:lnTo>
                  <a:pt x="1371409" y="118033"/>
                </a:lnTo>
                <a:lnTo>
                  <a:pt x="1355648" y="121069"/>
                </a:lnTo>
                <a:lnTo>
                  <a:pt x="1362494" y="149250"/>
                </a:lnTo>
                <a:lnTo>
                  <a:pt x="1379804" y="142494"/>
                </a:lnTo>
                <a:lnTo>
                  <a:pt x="1396428" y="136867"/>
                </a:lnTo>
                <a:lnTo>
                  <a:pt x="1412557" y="132118"/>
                </a:lnTo>
                <a:lnTo>
                  <a:pt x="1428369" y="127927"/>
                </a:lnTo>
                <a:lnTo>
                  <a:pt x="1408341" y="185559"/>
                </a:lnTo>
                <a:lnTo>
                  <a:pt x="1388097" y="242379"/>
                </a:lnTo>
                <a:lnTo>
                  <a:pt x="1369999" y="291261"/>
                </a:lnTo>
                <a:lnTo>
                  <a:pt x="1356410" y="325132"/>
                </a:lnTo>
                <a:lnTo>
                  <a:pt x="1397901" y="340741"/>
                </a:lnTo>
                <a:lnTo>
                  <a:pt x="1416227" y="282956"/>
                </a:lnTo>
                <a:lnTo>
                  <a:pt x="1431290" y="236880"/>
                </a:lnTo>
                <a:lnTo>
                  <a:pt x="1449692" y="181597"/>
                </a:lnTo>
                <a:lnTo>
                  <a:pt x="1467904" y="127927"/>
                </a:lnTo>
                <a:lnTo>
                  <a:pt x="1471002" y="118783"/>
                </a:lnTo>
                <a:lnTo>
                  <a:pt x="1478191" y="117652"/>
                </a:lnTo>
                <a:lnTo>
                  <a:pt x="1487982" y="116268"/>
                </a:lnTo>
                <a:lnTo>
                  <a:pt x="1499006" y="115100"/>
                </a:lnTo>
                <a:lnTo>
                  <a:pt x="1509839" y="114604"/>
                </a:lnTo>
                <a:lnTo>
                  <a:pt x="1528673" y="118402"/>
                </a:lnTo>
                <a:lnTo>
                  <a:pt x="1540052" y="129590"/>
                </a:lnTo>
                <a:lnTo>
                  <a:pt x="1545640" y="147840"/>
                </a:lnTo>
                <a:lnTo>
                  <a:pt x="1547139" y="172847"/>
                </a:lnTo>
                <a:lnTo>
                  <a:pt x="1543545" y="224485"/>
                </a:lnTo>
                <a:lnTo>
                  <a:pt x="1533817" y="270167"/>
                </a:lnTo>
                <a:lnTo>
                  <a:pt x="1519516" y="302780"/>
                </a:lnTo>
                <a:lnTo>
                  <a:pt x="1502219" y="315239"/>
                </a:lnTo>
                <a:lnTo>
                  <a:pt x="1496314" y="314274"/>
                </a:lnTo>
                <a:lnTo>
                  <a:pt x="1486941" y="310946"/>
                </a:lnTo>
                <a:lnTo>
                  <a:pt x="1474647" y="304634"/>
                </a:lnTo>
                <a:lnTo>
                  <a:pt x="1459966" y="294678"/>
                </a:lnTo>
                <a:lnTo>
                  <a:pt x="1451203" y="317525"/>
                </a:lnTo>
                <a:lnTo>
                  <a:pt x="1475028" y="330161"/>
                </a:lnTo>
                <a:lnTo>
                  <a:pt x="1493278" y="337553"/>
                </a:lnTo>
                <a:lnTo>
                  <a:pt x="1506664" y="341020"/>
                </a:lnTo>
                <a:lnTo>
                  <a:pt x="1515922" y="341884"/>
                </a:lnTo>
                <a:lnTo>
                  <a:pt x="1552587" y="322783"/>
                </a:lnTo>
                <a:lnTo>
                  <a:pt x="1556169" y="315239"/>
                </a:lnTo>
                <a:lnTo>
                  <a:pt x="1574215" y="277253"/>
                </a:lnTo>
                <a:lnTo>
                  <a:pt x="1584502" y="223024"/>
                </a:lnTo>
                <a:lnTo>
                  <a:pt x="1587119" y="177787"/>
                </a:lnTo>
                <a:close/>
              </a:path>
              <a:path w="2363469" h="358775">
                <a:moveTo>
                  <a:pt x="1686102" y="60540"/>
                </a:moveTo>
                <a:lnTo>
                  <a:pt x="1673567" y="47320"/>
                </a:lnTo>
                <a:lnTo>
                  <a:pt x="1660880" y="35560"/>
                </a:lnTo>
                <a:lnTo>
                  <a:pt x="1649476" y="26009"/>
                </a:lnTo>
                <a:lnTo>
                  <a:pt x="1640801" y="19418"/>
                </a:lnTo>
                <a:lnTo>
                  <a:pt x="1626336" y="31216"/>
                </a:lnTo>
                <a:lnTo>
                  <a:pt x="1635658" y="40779"/>
                </a:lnTo>
                <a:lnTo>
                  <a:pt x="1645894" y="52311"/>
                </a:lnTo>
                <a:lnTo>
                  <a:pt x="1656041" y="64897"/>
                </a:lnTo>
                <a:lnTo>
                  <a:pt x="1665160" y="77673"/>
                </a:lnTo>
                <a:lnTo>
                  <a:pt x="1686102" y="60540"/>
                </a:lnTo>
                <a:close/>
              </a:path>
              <a:path w="2363469" h="358775">
                <a:moveTo>
                  <a:pt x="1692579" y="162953"/>
                </a:moveTo>
                <a:lnTo>
                  <a:pt x="1662684" y="112179"/>
                </a:lnTo>
                <a:lnTo>
                  <a:pt x="1632800" y="71958"/>
                </a:lnTo>
                <a:lnTo>
                  <a:pt x="1627847" y="65862"/>
                </a:lnTo>
                <a:lnTo>
                  <a:pt x="1621002" y="56730"/>
                </a:lnTo>
                <a:lnTo>
                  <a:pt x="1617954" y="52933"/>
                </a:lnTo>
                <a:lnTo>
                  <a:pt x="1597025" y="67017"/>
                </a:lnTo>
                <a:lnTo>
                  <a:pt x="1600949" y="72301"/>
                </a:lnTo>
                <a:lnTo>
                  <a:pt x="1605064" y="78435"/>
                </a:lnTo>
                <a:lnTo>
                  <a:pt x="1632559" y="130314"/>
                </a:lnTo>
                <a:lnTo>
                  <a:pt x="1648333" y="176961"/>
                </a:lnTo>
                <a:lnTo>
                  <a:pt x="1651076" y="191503"/>
                </a:lnTo>
                <a:lnTo>
                  <a:pt x="1692579" y="162953"/>
                </a:lnTo>
                <a:close/>
              </a:path>
              <a:path w="2363469" h="358775">
                <a:moveTo>
                  <a:pt x="1718843" y="35788"/>
                </a:moveTo>
                <a:lnTo>
                  <a:pt x="1709623" y="26720"/>
                </a:lnTo>
                <a:lnTo>
                  <a:pt x="1698993" y="17183"/>
                </a:lnTo>
                <a:lnTo>
                  <a:pt x="1687741" y="8001"/>
                </a:lnTo>
                <a:lnTo>
                  <a:pt x="1676577" y="0"/>
                </a:lnTo>
                <a:lnTo>
                  <a:pt x="1661731" y="12179"/>
                </a:lnTo>
                <a:lnTo>
                  <a:pt x="1670875" y="20916"/>
                </a:lnTo>
                <a:lnTo>
                  <a:pt x="1680616" y="31216"/>
                </a:lnTo>
                <a:lnTo>
                  <a:pt x="1690001" y="42227"/>
                </a:lnTo>
                <a:lnTo>
                  <a:pt x="1698282" y="53301"/>
                </a:lnTo>
                <a:lnTo>
                  <a:pt x="1718843" y="35788"/>
                </a:lnTo>
                <a:close/>
              </a:path>
              <a:path w="2363469" h="358775">
                <a:moveTo>
                  <a:pt x="1834019" y="26276"/>
                </a:moveTo>
                <a:lnTo>
                  <a:pt x="1801266" y="26276"/>
                </a:lnTo>
                <a:lnTo>
                  <a:pt x="1801266" y="43408"/>
                </a:lnTo>
                <a:lnTo>
                  <a:pt x="1801266" y="258508"/>
                </a:lnTo>
                <a:lnTo>
                  <a:pt x="1768157" y="258508"/>
                </a:lnTo>
                <a:lnTo>
                  <a:pt x="1768157" y="43408"/>
                </a:lnTo>
                <a:lnTo>
                  <a:pt x="1801266" y="43408"/>
                </a:lnTo>
                <a:lnTo>
                  <a:pt x="1801266" y="26276"/>
                </a:lnTo>
                <a:lnTo>
                  <a:pt x="1731987" y="26276"/>
                </a:lnTo>
                <a:lnTo>
                  <a:pt x="1731987" y="301904"/>
                </a:lnTo>
                <a:lnTo>
                  <a:pt x="1768157" y="301904"/>
                </a:lnTo>
                <a:lnTo>
                  <a:pt x="1768157" y="275640"/>
                </a:lnTo>
                <a:lnTo>
                  <a:pt x="1834019" y="275640"/>
                </a:lnTo>
                <a:lnTo>
                  <a:pt x="1834019" y="258508"/>
                </a:lnTo>
                <a:lnTo>
                  <a:pt x="1834019" y="43408"/>
                </a:lnTo>
                <a:lnTo>
                  <a:pt x="1834019" y="26276"/>
                </a:lnTo>
                <a:close/>
              </a:path>
              <a:path w="2363469" h="358775">
                <a:moveTo>
                  <a:pt x="1940991" y="63969"/>
                </a:moveTo>
                <a:lnTo>
                  <a:pt x="1930933" y="51168"/>
                </a:lnTo>
                <a:lnTo>
                  <a:pt x="1917585" y="35839"/>
                </a:lnTo>
                <a:lnTo>
                  <a:pt x="1901380" y="19151"/>
                </a:lnTo>
                <a:lnTo>
                  <a:pt x="1882749" y="2286"/>
                </a:lnTo>
                <a:lnTo>
                  <a:pt x="1866379" y="13716"/>
                </a:lnTo>
                <a:lnTo>
                  <a:pt x="1874901" y="27978"/>
                </a:lnTo>
                <a:lnTo>
                  <a:pt x="1882317" y="42506"/>
                </a:lnTo>
                <a:lnTo>
                  <a:pt x="1890522" y="61087"/>
                </a:lnTo>
                <a:lnTo>
                  <a:pt x="1901405" y="87566"/>
                </a:lnTo>
                <a:lnTo>
                  <a:pt x="1940991" y="63969"/>
                </a:lnTo>
                <a:close/>
              </a:path>
              <a:path w="2363469" h="358775">
                <a:moveTo>
                  <a:pt x="2052154" y="20574"/>
                </a:moveTo>
                <a:lnTo>
                  <a:pt x="2049119" y="19037"/>
                </a:lnTo>
                <a:lnTo>
                  <a:pt x="2007997" y="1905"/>
                </a:lnTo>
                <a:lnTo>
                  <a:pt x="2002129" y="21856"/>
                </a:lnTo>
                <a:lnTo>
                  <a:pt x="1993633" y="40982"/>
                </a:lnTo>
                <a:lnTo>
                  <a:pt x="1983270" y="59029"/>
                </a:lnTo>
                <a:lnTo>
                  <a:pt x="1971827" y="75768"/>
                </a:lnTo>
                <a:lnTo>
                  <a:pt x="1991245" y="86042"/>
                </a:lnTo>
                <a:lnTo>
                  <a:pt x="2006117" y="72186"/>
                </a:lnTo>
                <a:lnTo>
                  <a:pt x="2019427" y="58547"/>
                </a:lnTo>
                <a:lnTo>
                  <a:pt x="2032152" y="44183"/>
                </a:lnTo>
                <a:lnTo>
                  <a:pt x="2045309" y="28181"/>
                </a:lnTo>
                <a:lnTo>
                  <a:pt x="2049868" y="25514"/>
                </a:lnTo>
                <a:lnTo>
                  <a:pt x="2052154" y="23609"/>
                </a:lnTo>
                <a:lnTo>
                  <a:pt x="2052154" y="20574"/>
                </a:lnTo>
                <a:close/>
              </a:path>
              <a:path w="2363469" h="358775">
                <a:moveTo>
                  <a:pt x="2076145" y="338455"/>
                </a:moveTo>
                <a:lnTo>
                  <a:pt x="2038083" y="313766"/>
                </a:lnTo>
                <a:lnTo>
                  <a:pt x="2008378" y="284251"/>
                </a:lnTo>
                <a:lnTo>
                  <a:pt x="1988134" y="248602"/>
                </a:lnTo>
                <a:lnTo>
                  <a:pt x="1986953" y="246532"/>
                </a:lnTo>
                <a:lnTo>
                  <a:pt x="1973732" y="197218"/>
                </a:lnTo>
                <a:lnTo>
                  <a:pt x="2070811" y="197218"/>
                </a:lnTo>
                <a:lnTo>
                  <a:pt x="2070811" y="180073"/>
                </a:lnTo>
                <a:lnTo>
                  <a:pt x="1968792" y="180073"/>
                </a:lnTo>
                <a:lnTo>
                  <a:pt x="1969846" y="170865"/>
                </a:lnTo>
                <a:lnTo>
                  <a:pt x="1970684" y="161188"/>
                </a:lnTo>
                <a:lnTo>
                  <a:pt x="1971243" y="151447"/>
                </a:lnTo>
                <a:lnTo>
                  <a:pt x="1971446" y="142011"/>
                </a:lnTo>
                <a:lnTo>
                  <a:pt x="1971446" y="106222"/>
                </a:lnTo>
                <a:lnTo>
                  <a:pt x="2054059" y="106222"/>
                </a:lnTo>
                <a:lnTo>
                  <a:pt x="2054059" y="89471"/>
                </a:lnTo>
                <a:lnTo>
                  <a:pt x="1850390" y="89471"/>
                </a:lnTo>
                <a:lnTo>
                  <a:pt x="1850390" y="106222"/>
                </a:lnTo>
                <a:lnTo>
                  <a:pt x="1931098" y="106222"/>
                </a:lnTo>
                <a:lnTo>
                  <a:pt x="1931047" y="151447"/>
                </a:lnTo>
                <a:lnTo>
                  <a:pt x="1930958" y="155994"/>
                </a:lnTo>
                <a:lnTo>
                  <a:pt x="1930577" y="164185"/>
                </a:lnTo>
                <a:lnTo>
                  <a:pt x="1929968" y="172529"/>
                </a:lnTo>
                <a:lnTo>
                  <a:pt x="1929193" y="180073"/>
                </a:lnTo>
                <a:lnTo>
                  <a:pt x="1840103" y="180073"/>
                </a:lnTo>
                <a:lnTo>
                  <a:pt x="1840103" y="197218"/>
                </a:lnTo>
                <a:lnTo>
                  <a:pt x="1927288" y="197218"/>
                </a:lnTo>
                <a:lnTo>
                  <a:pt x="1905431" y="262623"/>
                </a:lnTo>
                <a:lnTo>
                  <a:pt x="1870087" y="304431"/>
                </a:lnTo>
                <a:lnTo>
                  <a:pt x="1832317" y="328333"/>
                </a:lnTo>
                <a:lnTo>
                  <a:pt x="1803184" y="339979"/>
                </a:lnTo>
                <a:lnTo>
                  <a:pt x="1814220" y="356349"/>
                </a:lnTo>
                <a:lnTo>
                  <a:pt x="1853996" y="343077"/>
                </a:lnTo>
                <a:lnTo>
                  <a:pt x="1909775" y="306095"/>
                </a:lnTo>
                <a:lnTo>
                  <a:pt x="1939239" y="270789"/>
                </a:lnTo>
                <a:lnTo>
                  <a:pt x="1951278" y="248602"/>
                </a:lnTo>
                <a:lnTo>
                  <a:pt x="1969376" y="282613"/>
                </a:lnTo>
                <a:lnTo>
                  <a:pt x="1995004" y="311327"/>
                </a:lnTo>
                <a:lnTo>
                  <a:pt x="2027135" y="335343"/>
                </a:lnTo>
                <a:lnTo>
                  <a:pt x="2064727" y="355206"/>
                </a:lnTo>
                <a:lnTo>
                  <a:pt x="2076145" y="338455"/>
                </a:lnTo>
                <a:close/>
              </a:path>
              <a:path w="2363469" h="358775">
                <a:moveTo>
                  <a:pt x="2363127" y="114592"/>
                </a:moveTo>
                <a:lnTo>
                  <a:pt x="2345131" y="118643"/>
                </a:lnTo>
                <a:lnTo>
                  <a:pt x="2326576" y="121831"/>
                </a:lnTo>
                <a:lnTo>
                  <a:pt x="2307450" y="124447"/>
                </a:lnTo>
                <a:lnTo>
                  <a:pt x="2287740" y="126784"/>
                </a:lnTo>
                <a:lnTo>
                  <a:pt x="2269477" y="84518"/>
                </a:lnTo>
                <a:lnTo>
                  <a:pt x="2284666" y="83400"/>
                </a:lnTo>
                <a:lnTo>
                  <a:pt x="2303119" y="81813"/>
                </a:lnTo>
                <a:lnTo>
                  <a:pt x="2322626" y="79870"/>
                </a:lnTo>
                <a:lnTo>
                  <a:pt x="2341041" y="77673"/>
                </a:lnTo>
                <a:lnTo>
                  <a:pt x="2338768" y="52171"/>
                </a:lnTo>
                <a:lnTo>
                  <a:pt x="2320645" y="57619"/>
                </a:lnTo>
                <a:lnTo>
                  <a:pt x="2298877" y="61582"/>
                </a:lnTo>
                <a:lnTo>
                  <a:pt x="2277834" y="64262"/>
                </a:lnTo>
                <a:lnTo>
                  <a:pt x="2261857" y="65862"/>
                </a:lnTo>
                <a:lnTo>
                  <a:pt x="2252294" y="41884"/>
                </a:lnTo>
                <a:lnTo>
                  <a:pt x="2247023" y="27647"/>
                </a:lnTo>
                <a:lnTo>
                  <a:pt x="2244725" y="19037"/>
                </a:lnTo>
                <a:lnTo>
                  <a:pt x="2244344" y="12192"/>
                </a:lnTo>
                <a:lnTo>
                  <a:pt x="2243963" y="11430"/>
                </a:lnTo>
                <a:lnTo>
                  <a:pt x="2239784" y="11430"/>
                </a:lnTo>
                <a:lnTo>
                  <a:pt x="2234831" y="12573"/>
                </a:lnTo>
                <a:lnTo>
                  <a:pt x="2198281" y="22466"/>
                </a:lnTo>
                <a:lnTo>
                  <a:pt x="2219591" y="68529"/>
                </a:lnTo>
                <a:lnTo>
                  <a:pt x="2197722" y="69697"/>
                </a:lnTo>
                <a:lnTo>
                  <a:pt x="2179955" y="70383"/>
                </a:lnTo>
                <a:lnTo>
                  <a:pt x="2166975" y="70726"/>
                </a:lnTo>
                <a:lnTo>
                  <a:pt x="2159457" y="70815"/>
                </a:lnTo>
                <a:lnTo>
                  <a:pt x="2151532" y="70675"/>
                </a:lnTo>
                <a:lnTo>
                  <a:pt x="2140928" y="70294"/>
                </a:lnTo>
                <a:lnTo>
                  <a:pt x="2111857" y="68922"/>
                </a:lnTo>
                <a:lnTo>
                  <a:pt x="2113381" y="92900"/>
                </a:lnTo>
                <a:lnTo>
                  <a:pt x="2144509" y="92011"/>
                </a:lnTo>
                <a:lnTo>
                  <a:pt x="2174481" y="90665"/>
                </a:lnTo>
                <a:lnTo>
                  <a:pt x="2227592" y="87566"/>
                </a:lnTo>
                <a:lnTo>
                  <a:pt x="2246617" y="129832"/>
                </a:lnTo>
                <a:lnTo>
                  <a:pt x="2233803" y="130784"/>
                </a:lnTo>
                <a:lnTo>
                  <a:pt x="2215985" y="131775"/>
                </a:lnTo>
                <a:lnTo>
                  <a:pt x="2195017" y="132562"/>
                </a:lnTo>
                <a:lnTo>
                  <a:pt x="2172766" y="132880"/>
                </a:lnTo>
                <a:lnTo>
                  <a:pt x="2159698" y="132778"/>
                </a:lnTo>
                <a:lnTo>
                  <a:pt x="2141321" y="132346"/>
                </a:lnTo>
                <a:lnTo>
                  <a:pt x="2118855" y="131432"/>
                </a:lnTo>
                <a:lnTo>
                  <a:pt x="2093582" y="129832"/>
                </a:lnTo>
                <a:lnTo>
                  <a:pt x="2095106" y="154203"/>
                </a:lnTo>
                <a:lnTo>
                  <a:pt x="2128596" y="153784"/>
                </a:lnTo>
                <a:lnTo>
                  <a:pt x="2164296" y="152908"/>
                </a:lnTo>
                <a:lnTo>
                  <a:pt x="2205291" y="151244"/>
                </a:lnTo>
                <a:lnTo>
                  <a:pt x="2254631" y="148475"/>
                </a:lnTo>
                <a:lnTo>
                  <a:pt x="2279370" y="205600"/>
                </a:lnTo>
                <a:lnTo>
                  <a:pt x="2252853" y="200088"/>
                </a:lnTo>
                <a:lnTo>
                  <a:pt x="2231974" y="197269"/>
                </a:lnTo>
                <a:lnTo>
                  <a:pt x="2217369" y="196227"/>
                </a:lnTo>
                <a:lnTo>
                  <a:pt x="2209698" y="196075"/>
                </a:lnTo>
                <a:lnTo>
                  <a:pt x="2167953" y="201053"/>
                </a:lnTo>
                <a:lnTo>
                  <a:pt x="2133282" y="215303"/>
                </a:lnTo>
                <a:lnTo>
                  <a:pt x="2109584" y="237832"/>
                </a:lnTo>
                <a:lnTo>
                  <a:pt x="2100821" y="267652"/>
                </a:lnTo>
                <a:lnTo>
                  <a:pt x="2107577" y="295490"/>
                </a:lnTo>
                <a:lnTo>
                  <a:pt x="2128558" y="318528"/>
                </a:lnTo>
                <a:lnTo>
                  <a:pt x="2164905" y="334200"/>
                </a:lnTo>
                <a:lnTo>
                  <a:pt x="2217686" y="339991"/>
                </a:lnTo>
                <a:lnTo>
                  <a:pt x="2229027" y="339801"/>
                </a:lnTo>
                <a:lnTo>
                  <a:pt x="2252103" y="338556"/>
                </a:lnTo>
                <a:lnTo>
                  <a:pt x="2283383" y="335165"/>
                </a:lnTo>
                <a:lnTo>
                  <a:pt x="2319337" y="328561"/>
                </a:lnTo>
                <a:lnTo>
                  <a:pt x="2314397" y="299631"/>
                </a:lnTo>
                <a:lnTo>
                  <a:pt x="2278316" y="309651"/>
                </a:lnTo>
                <a:lnTo>
                  <a:pt x="2250529" y="314998"/>
                </a:lnTo>
                <a:lnTo>
                  <a:pt x="2230882" y="317131"/>
                </a:lnTo>
                <a:lnTo>
                  <a:pt x="2219223" y="317525"/>
                </a:lnTo>
                <a:lnTo>
                  <a:pt x="2191054" y="314718"/>
                </a:lnTo>
                <a:lnTo>
                  <a:pt x="2168055" y="305904"/>
                </a:lnTo>
                <a:lnTo>
                  <a:pt x="2152561" y="290537"/>
                </a:lnTo>
                <a:lnTo>
                  <a:pt x="2146884" y="268020"/>
                </a:lnTo>
                <a:lnTo>
                  <a:pt x="2151989" y="246240"/>
                </a:lnTo>
                <a:lnTo>
                  <a:pt x="2166340" y="230238"/>
                </a:lnTo>
                <a:lnTo>
                  <a:pt x="2188476" y="220383"/>
                </a:lnTo>
                <a:lnTo>
                  <a:pt x="2216937" y="217004"/>
                </a:lnTo>
                <a:lnTo>
                  <a:pt x="2237587" y="218236"/>
                </a:lnTo>
                <a:lnTo>
                  <a:pt x="2257666" y="222288"/>
                </a:lnTo>
                <a:lnTo>
                  <a:pt x="2277757" y="229704"/>
                </a:lnTo>
                <a:lnTo>
                  <a:pt x="2298408" y="240995"/>
                </a:lnTo>
                <a:lnTo>
                  <a:pt x="2330386" y="218909"/>
                </a:lnTo>
                <a:lnTo>
                  <a:pt x="2323795" y="205841"/>
                </a:lnTo>
                <a:lnTo>
                  <a:pt x="2317064" y="191935"/>
                </a:lnTo>
                <a:lnTo>
                  <a:pt x="2308326" y="173253"/>
                </a:lnTo>
                <a:lnTo>
                  <a:pt x="2295741" y="145821"/>
                </a:lnTo>
                <a:lnTo>
                  <a:pt x="2319756" y="143789"/>
                </a:lnTo>
                <a:lnTo>
                  <a:pt x="2336863" y="142151"/>
                </a:lnTo>
                <a:lnTo>
                  <a:pt x="2363127" y="139344"/>
                </a:lnTo>
                <a:lnTo>
                  <a:pt x="2363127" y="11459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pic>
        <p:nvPicPr>
          <p:cNvPr id="85" name="object 85"/>
          <p:cNvPicPr/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9477" y="5814002"/>
            <a:ext cx="65194" cy="66613"/>
          </a:xfrm>
          <a:prstGeom prst="rect">
            <a:avLst/>
          </a:prstGeom>
        </p:spPr>
      </p:pic>
      <p:sp>
        <p:nvSpPr>
          <p:cNvPr id="86" name="object 86"/>
          <p:cNvSpPr/>
          <p:nvPr/>
        </p:nvSpPr>
        <p:spPr>
          <a:xfrm>
            <a:off x="8537836" y="5688473"/>
            <a:ext cx="1533866" cy="194857"/>
          </a:xfrm>
          <a:custGeom>
            <a:avLst/>
            <a:gdLst/>
            <a:ahLst/>
            <a:cxnLst/>
            <a:rect l="l" t="t" r="r" b="b"/>
            <a:pathLst>
              <a:path w="2884169" h="366395">
                <a:moveTo>
                  <a:pt x="277164" y="293916"/>
                </a:moveTo>
                <a:lnTo>
                  <a:pt x="245224" y="272148"/>
                </a:lnTo>
                <a:lnTo>
                  <a:pt x="236054" y="266877"/>
                </a:lnTo>
                <a:lnTo>
                  <a:pt x="218097" y="256552"/>
                </a:lnTo>
                <a:lnTo>
                  <a:pt x="211213" y="253555"/>
                </a:lnTo>
                <a:lnTo>
                  <a:pt x="192620" y="245465"/>
                </a:lnTo>
                <a:lnTo>
                  <a:pt x="165608" y="237185"/>
                </a:lnTo>
                <a:lnTo>
                  <a:pt x="165049" y="219405"/>
                </a:lnTo>
                <a:lnTo>
                  <a:pt x="163715" y="172085"/>
                </a:lnTo>
                <a:lnTo>
                  <a:pt x="163703" y="171704"/>
                </a:lnTo>
                <a:lnTo>
                  <a:pt x="240055" y="172339"/>
                </a:lnTo>
                <a:lnTo>
                  <a:pt x="262699" y="173228"/>
                </a:lnTo>
                <a:lnTo>
                  <a:pt x="262699" y="171704"/>
                </a:lnTo>
                <a:lnTo>
                  <a:pt x="262699" y="153428"/>
                </a:lnTo>
                <a:lnTo>
                  <a:pt x="262699" y="153047"/>
                </a:lnTo>
                <a:lnTo>
                  <a:pt x="262699" y="148107"/>
                </a:lnTo>
                <a:lnTo>
                  <a:pt x="245287" y="149682"/>
                </a:lnTo>
                <a:lnTo>
                  <a:pt x="224815" y="151003"/>
                </a:lnTo>
                <a:lnTo>
                  <a:pt x="198335" y="152120"/>
                </a:lnTo>
                <a:lnTo>
                  <a:pt x="162953" y="153047"/>
                </a:lnTo>
                <a:lnTo>
                  <a:pt x="162890" y="142074"/>
                </a:lnTo>
                <a:lnTo>
                  <a:pt x="162623" y="116700"/>
                </a:lnTo>
                <a:lnTo>
                  <a:pt x="162560" y="101650"/>
                </a:lnTo>
                <a:lnTo>
                  <a:pt x="243992" y="100799"/>
                </a:lnTo>
                <a:lnTo>
                  <a:pt x="267639" y="100888"/>
                </a:lnTo>
                <a:lnTo>
                  <a:pt x="267639" y="83464"/>
                </a:lnTo>
                <a:lnTo>
                  <a:pt x="267639" y="82613"/>
                </a:lnTo>
                <a:lnTo>
                  <a:pt x="267639" y="76530"/>
                </a:lnTo>
                <a:lnTo>
                  <a:pt x="254495" y="78016"/>
                </a:lnTo>
                <a:lnTo>
                  <a:pt x="235851" y="79565"/>
                </a:lnTo>
                <a:lnTo>
                  <a:pt x="206933" y="81127"/>
                </a:lnTo>
                <a:lnTo>
                  <a:pt x="162953" y="82613"/>
                </a:lnTo>
                <a:lnTo>
                  <a:pt x="163029" y="73215"/>
                </a:lnTo>
                <a:lnTo>
                  <a:pt x="167068" y="33261"/>
                </a:lnTo>
                <a:lnTo>
                  <a:pt x="167132" y="29692"/>
                </a:lnTo>
                <a:lnTo>
                  <a:pt x="164465" y="28930"/>
                </a:lnTo>
                <a:lnTo>
                  <a:pt x="159905" y="28562"/>
                </a:lnTo>
                <a:lnTo>
                  <a:pt x="125349" y="25107"/>
                </a:lnTo>
                <a:lnTo>
                  <a:pt x="125349" y="280212"/>
                </a:lnTo>
                <a:lnTo>
                  <a:pt x="125107" y="292912"/>
                </a:lnTo>
                <a:lnTo>
                  <a:pt x="98018" y="329399"/>
                </a:lnTo>
                <a:lnTo>
                  <a:pt x="83375" y="330835"/>
                </a:lnTo>
                <a:lnTo>
                  <a:pt x="65176" y="328358"/>
                </a:lnTo>
                <a:lnTo>
                  <a:pt x="51104" y="321513"/>
                </a:lnTo>
                <a:lnTo>
                  <a:pt x="42049" y="311251"/>
                </a:lnTo>
                <a:lnTo>
                  <a:pt x="38836" y="298488"/>
                </a:lnTo>
                <a:lnTo>
                  <a:pt x="44615" y="280212"/>
                </a:lnTo>
                <a:lnTo>
                  <a:pt x="81711" y="256832"/>
                </a:lnTo>
                <a:lnTo>
                  <a:pt x="119926" y="253936"/>
                </a:lnTo>
                <a:lnTo>
                  <a:pt x="125349" y="280212"/>
                </a:lnTo>
                <a:lnTo>
                  <a:pt x="125349" y="25107"/>
                </a:lnTo>
                <a:lnTo>
                  <a:pt x="121831" y="24752"/>
                </a:lnTo>
                <a:lnTo>
                  <a:pt x="122047" y="33121"/>
                </a:lnTo>
                <a:lnTo>
                  <a:pt x="122224" y="46685"/>
                </a:lnTo>
                <a:lnTo>
                  <a:pt x="122580" y="82994"/>
                </a:lnTo>
                <a:lnTo>
                  <a:pt x="60871" y="83464"/>
                </a:lnTo>
                <a:lnTo>
                  <a:pt x="25628" y="82880"/>
                </a:lnTo>
                <a:lnTo>
                  <a:pt x="0" y="81089"/>
                </a:lnTo>
                <a:lnTo>
                  <a:pt x="0" y="106222"/>
                </a:lnTo>
                <a:lnTo>
                  <a:pt x="25374" y="104546"/>
                </a:lnTo>
                <a:lnTo>
                  <a:pt x="54775" y="103365"/>
                </a:lnTo>
                <a:lnTo>
                  <a:pt x="122974" y="101650"/>
                </a:lnTo>
                <a:lnTo>
                  <a:pt x="123215" y="116700"/>
                </a:lnTo>
                <a:lnTo>
                  <a:pt x="123736" y="153428"/>
                </a:lnTo>
                <a:lnTo>
                  <a:pt x="66103" y="152717"/>
                </a:lnTo>
                <a:lnTo>
                  <a:pt x="32981" y="151663"/>
                </a:lnTo>
                <a:lnTo>
                  <a:pt x="11036" y="149999"/>
                </a:lnTo>
                <a:lnTo>
                  <a:pt x="11036" y="175133"/>
                </a:lnTo>
                <a:lnTo>
                  <a:pt x="42303" y="173583"/>
                </a:lnTo>
                <a:lnTo>
                  <a:pt x="72097" y="172745"/>
                </a:lnTo>
                <a:lnTo>
                  <a:pt x="99542" y="172339"/>
                </a:lnTo>
                <a:lnTo>
                  <a:pt x="123736" y="172085"/>
                </a:lnTo>
                <a:lnTo>
                  <a:pt x="124866" y="231470"/>
                </a:lnTo>
                <a:lnTo>
                  <a:pt x="82092" y="232841"/>
                </a:lnTo>
                <a:lnTo>
                  <a:pt x="42164" y="243852"/>
                </a:lnTo>
                <a:lnTo>
                  <a:pt x="12661" y="265417"/>
                </a:lnTo>
                <a:lnTo>
                  <a:pt x="1143" y="298488"/>
                </a:lnTo>
                <a:lnTo>
                  <a:pt x="9245" y="323646"/>
                </a:lnTo>
                <a:lnTo>
                  <a:pt x="30314" y="340791"/>
                </a:lnTo>
                <a:lnTo>
                  <a:pt x="59448" y="350570"/>
                </a:lnTo>
                <a:lnTo>
                  <a:pt x="91757" y="353682"/>
                </a:lnTo>
                <a:lnTo>
                  <a:pt x="126403" y="349211"/>
                </a:lnTo>
                <a:lnTo>
                  <a:pt x="149910" y="336169"/>
                </a:lnTo>
                <a:lnTo>
                  <a:pt x="153301" y="330835"/>
                </a:lnTo>
                <a:lnTo>
                  <a:pt x="163283" y="315137"/>
                </a:lnTo>
                <a:lnTo>
                  <a:pt x="167487" y="286816"/>
                </a:lnTo>
                <a:lnTo>
                  <a:pt x="167513" y="282117"/>
                </a:lnTo>
                <a:lnTo>
                  <a:pt x="166827" y="272148"/>
                </a:lnTo>
                <a:lnTo>
                  <a:pt x="166751" y="266877"/>
                </a:lnTo>
                <a:lnTo>
                  <a:pt x="184099" y="275259"/>
                </a:lnTo>
                <a:lnTo>
                  <a:pt x="203060" y="286816"/>
                </a:lnTo>
                <a:lnTo>
                  <a:pt x="225374" y="304304"/>
                </a:lnTo>
                <a:lnTo>
                  <a:pt x="252793" y="330466"/>
                </a:lnTo>
                <a:lnTo>
                  <a:pt x="277164" y="293916"/>
                </a:lnTo>
                <a:close/>
              </a:path>
              <a:path w="2884169" h="366395">
                <a:moveTo>
                  <a:pt x="527113" y="37312"/>
                </a:moveTo>
                <a:lnTo>
                  <a:pt x="520471" y="28168"/>
                </a:lnTo>
                <a:lnTo>
                  <a:pt x="481736" y="32918"/>
                </a:lnTo>
                <a:lnTo>
                  <a:pt x="431292" y="36169"/>
                </a:lnTo>
                <a:lnTo>
                  <a:pt x="395351" y="37312"/>
                </a:lnTo>
                <a:lnTo>
                  <a:pt x="527113" y="37312"/>
                </a:lnTo>
                <a:close/>
              </a:path>
              <a:path w="2884169" h="366395">
                <a:moveTo>
                  <a:pt x="593178" y="241757"/>
                </a:moveTo>
                <a:lnTo>
                  <a:pt x="565861" y="176415"/>
                </a:lnTo>
                <a:lnTo>
                  <a:pt x="531825" y="156794"/>
                </a:lnTo>
                <a:lnTo>
                  <a:pt x="484301" y="149618"/>
                </a:lnTo>
                <a:lnTo>
                  <a:pt x="461429" y="150837"/>
                </a:lnTo>
                <a:lnTo>
                  <a:pt x="443509" y="153898"/>
                </a:lnTo>
                <a:lnTo>
                  <a:pt x="429526" y="157975"/>
                </a:lnTo>
                <a:lnTo>
                  <a:pt x="418439" y="162179"/>
                </a:lnTo>
                <a:lnTo>
                  <a:pt x="512660" y="76631"/>
                </a:lnTo>
                <a:lnTo>
                  <a:pt x="537476" y="54444"/>
                </a:lnTo>
                <a:lnTo>
                  <a:pt x="538734" y="53301"/>
                </a:lnTo>
                <a:lnTo>
                  <a:pt x="527392" y="37706"/>
                </a:lnTo>
                <a:lnTo>
                  <a:pt x="382981" y="37706"/>
                </a:lnTo>
                <a:lnTo>
                  <a:pt x="350672" y="37706"/>
                </a:lnTo>
                <a:lnTo>
                  <a:pt x="351040" y="63576"/>
                </a:lnTo>
                <a:lnTo>
                  <a:pt x="369341" y="61087"/>
                </a:lnTo>
                <a:lnTo>
                  <a:pt x="394881" y="58445"/>
                </a:lnTo>
                <a:lnTo>
                  <a:pt x="429907" y="56083"/>
                </a:lnTo>
                <a:lnTo>
                  <a:pt x="476681" y="54444"/>
                </a:lnTo>
                <a:lnTo>
                  <a:pt x="443547" y="87312"/>
                </a:lnTo>
                <a:lnTo>
                  <a:pt x="405726" y="123647"/>
                </a:lnTo>
                <a:lnTo>
                  <a:pt x="365861" y="161124"/>
                </a:lnTo>
                <a:lnTo>
                  <a:pt x="326580" y="197459"/>
                </a:lnTo>
                <a:lnTo>
                  <a:pt x="290512" y="230327"/>
                </a:lnTo>
                <a:lnTo>
                  <a:pt x="321360" y="260413"/>
                </a:lnTo>
                <a:lnTo>
                  <a:pt x="349084" y="230085"/>
                </a:lnTo>
                <a:lnTo>
                  <a:pt x="382981" y="200875"/>
                </a:lnTo>
                <a:lnTo>
                  <a:pt x="423659" y="178866"/>
                </a:lnTo>
                <a:lnTo>
                  <a:pt x="471741" y="170180"/>
                </a:lnTo>
                <a:lnTo>
                  <a:pt x="509892" y="177469"/>
                </a:lnTo>
                <a:lnTo>
                  <a:pt x="533692" y="195973"/>
                </a:lnTo>
                <a:lnTo>
                  <a:pt x="545934" y="220611"/>
                </a:lnTo>
                <a:lnTo>
                  <a:pt x="549402" y="246329"/>
                </a:lnTo>
                <a:lnTo>
                  <a:pt x="544664" y="276390"/>
                </a:lnTo>
                <a:lnTo>
                  <a:pt x="533222" y="297522"/>
                </a:lnTo>
                <a:lnTo>
                  <a:pt x="519201" y="311531"/>
                </a:lnTo>
                <a:lnTo>
                  <a:pt x="506755" y="320179"/>
                </a:lnTo>
                <a:lnTo>
                  <a:pt x="501840" y="302310"/>
                </a:lnTo>
                <a:lnTo>
                  <a:pt x="489343" y="278587"/>
                </a:lnTo>
                <a:lnTo>
                  <a:pt x="479171" y="269925"/>
                </a:lnTo>
                <a:lnTo>
                  <a:pt x="473252" y="264896"/>
                </a:lnTo>
                <a:lnTo>
                  <a:pt x="473252" y="333883"/>
                </a:lnTo>
                <a:lnTo>
                  <a:pt x="467169" y="335038"/>
                </a:lnTo>
                <a:lnTo>
                  <a:pt x="459549" y="336550"/>
                </a:lnTo>
                <a:lnTo>
                  <a:pt x="448132" y="336550"/>
                </a:lnTo>
                <a:lnTo>
                  <a:pt x="425945" y="333679"/>
                </a:lnTo>
                <a:lnTo>
                  <a:pt x="409435" y="325843"/>
                </a:lnTo>
                <a:lnTo>
                  <a:pt x="399148" y="314223"/>
                </a:lnTo>
                <a:lnTo>
                  <a:pt x="395592" y="299999"/>
                </a:lnTo>
                <a:lnTo>
                  <a:pt x="397903" y="288391"/>
                </a:lnTo>
                <a:lnTo>
                  <a:pt x="404342" y="278828"/>
                </a:lnTo>
                <a:lnTo>
                  <a:pt x="414223" y="272326"/>
                </a:lnTo>
                <a:lnTo>
                  <a:pt x="426808" y="269925"/>
                </a:lnTo>
                <a:lnTo>
                  <a:pt x="450557" y="278104"/>
                </a:lnTo>
                <a:lnTo>
                  <a:pt x="464312" y="297053"/>
                </a:lnTo>
                <a:lnTo>
                  <a:pt x="470928" y="318427"/>
                </a:lnTo>
                <a:lnTo>
                  <a:pt x="473252" y="333883"/>
                </a:lnTo>
                <a:lnTo>
                  <a:pt x="473252" y="264896"/>
                </a:lnTo>
                <a:lnTo>
                  <a:pt x="464997" y="257860"/>
                </a:lnTo>
                <a:lnTo>
                  <a:pt x="424522" y="248983"/>
                </a:lnTo>
                <a:lnTo>
                  <a:pt x="397649" y="252768"/>
                </a:lnTo>
                <a:lnTo>
                  <a:pt x="378218" y="263220"/>
                </a:lnTo>
                <a:lnTo>
                  <a:pt x="366433" y="279019"/>
                </a:lnTo>
                <a:lnTo>
                  <a:pt x="362470" y="298856"/>
                </a:lnTo>
                <a:lnTo>
                  <a:pt x="367842" y="320573"/>
                </a:lnTo>
                <a:lnTo>
                  <a:pt x="384022" y="338645"/>
                </a:lnTo>
                <a:lnTo>
                  <a:pt x="411137" y="351002"/>
                </a:lnTo>
                <a:lnTo>
                  <a:pt x="449275" y="355587"/>
                </a:lnTo>
                <a:lnTo>
                  <a:pt x="505650" y="347916"/>
                </a:lnTo>
                <a:lnTo>
                  <a:pt x="528993" y="336550"/>
                </a:lnTo>
                <a:lnTo>
                  <a:pt x="551345" y="325653"/>
                </a:lnTo>
                <a:lnTo>
                  <a:pt x="556044" y="320179"/>
                </a:lnTo>
                <a:lnTo>
                  <a:pt x="581990" y="289890"/>
                </a:lnTo>
                <a:lnTo>
                  <a:pt x="593178" y="241757"/>
                </a:lnTo>
                <a:close/>
              </a:path>
              <a:path w="2884169" h="366395">
                <a:moveTo>
                  <a:pt x="906767" y="165608"/>
                </a:moveTo>
                <a:lnTo>
                  <a:pt x="897890" y="153225"/>
                </a:lnTo>
                <a:lnTo>
                  <a:pt x="887971" y="141287"/>
                </a:lnTo>
                <a:lnTo>
                  <a:pt x="877277" y="130009"/>
                </a:lnTo>
                <a:lnTo>
                  <a:pt x="866038" y="119545"/>
                </a:lnTo>
                <a:lnTo>
                  <a:pt x="850417" y="129819"/>
                </a:lnTo>
                <a:lnTo>
                  <a:pt x="860806" y="142659"/>
                </a:lnTo>
                <a:lnTo>
                  <a:pt x="870369" y="156565"/>
                </a:lnTo>
                <a:lnTo>
                  <a:pt x="878420" y="169760"/>
                </a:lnTo>
                <a:lnTo>
                  <a:pt x="884301" y="180454"/>
                </a:lnTo>
                <a:lnTo>
                  <a:pt x="906767" y="165608"/>
                </a:lnTo>
                <a:close/>
              </a:path>
              <a:path w="2884169" h="366395">
                <a:moveTo>
                  <a:pt x="907910" y="47205"/>
                </a:moveTo>
                <a:lnTo>
                  <a:pt x="813320" y="53797"/>
                </a:lnTo>
                <a:lnTo>
                  <a:pt x="707212" y="59537"/>
                </a:lnTo>
                <a:lnTo>
                  <a:pt x="652830" y="61582"/>
                </a:lnTo>
                <a:lnTo>
                  <a:pt x="599160" y="62814"/>
                </a:lnTo>
                <a:lnTo>
                  <a:pt x="600684" y="88328"/>
                </a:lnTo>
                <a:lnTo>
                  <a:pt x="637019" y="84874"/>
                </a:lnTo>
                <a:lnTo>
                  <a:pt x="681482" y="81280"/>
                </a:lnTo>
                <a:lnTo>
                  <a:pt x="730669" y="78257"/>
                </a:lnTo>
                <a:lnTo>
                  <a:pt x="781138" y="76517"/>
                </a:lnTo>
                <a:lnTo>
                  <a:pt x="748880" y="98780"/>
                </a:lnTo>
                <a:lnTo>
                  <a:pt x="718362" y="127254"/>
                </a:lnTo>
                <a:lnTo>
                  <a:pt x="695642" y="164426"/>
                </a:lnTo>
                <a:lnTo>
                  <a:pt x="686727" y="212813"/>
                </a:lnTo>
                <a:lnTo>
                  <a:pt x="691908" y="251053"/>
                </a:lnTo>
                <a:lnTo>
                  <a:pt x="719963" y="297675"/>
                </a:lnTo>
                <a:lnTo>
                  <a:pt x="767473" y="326720"/>
                </a:lnTo>
                <a:lnTo>
                  <a:pt x="833399" y="340029"/>
                </a:lnTo>
                <a:lnTo>
                  <a:pt x="858799" y="341122"/>
                </a:lnTo>
                <a:lnTo>
                  <a:pt x="861466" y="317131"/>
                </a:lnTo>
                <a:lnTo>
                  <a:pt x="849604" y="317106"/>
                </a:lnTo>
                <a:lnTo>
                  <a:pt x="836815" y="316611"/>
                </a:lnTo>
                <a:lnTo>
                  <a:pt x="777836" y="298869"/>
                </a:lnTo>
                <a:lnTo>
                  <a:pt x="737184" y="247027"/>
                </a:lnTo>
                <a:lnTo>
                  <a:pt x="731266" y="207111"/>
                </a:lnTo>
                <a:lnTo>
                  <a:pt x="740003" y="158457"/>
                </a:lnTo>
                <a:lnTo>
                  <a:pt x="763663" y="121069"/>
                </a:lnTo>
                <a:lnTo>
                  <a:pt x="798449" y="94665"/>
                </a:lnTo>
                <a:lnTo>
                  <a:pt x="840562" y="79019"/>
                </a:lnTo>
                <a:lnTo>
                  <a:pt x="886206" y="73863"/>
                </a:lnTo>
                <a:lnTo>
                  <a:pt x="893445" y="73863"/>
                </a:lnTo>
                <a:lnTo>
                  <a:pt x="907910" y="74612"/>
                </a:lnTo>
                <a:lnTo>
                  <a:pt x="907910" y="73863"/>
                </a:lnTo>
                <a:lnTo>
                  <a:pt x="907910" y="47205"/>
                </a:lnTo>
                <a:close/>
              </a:path>
              <a:path w="2884169" h="366395">
                <a:moveTo>
                  <a:pt x="942936" y="144297"/>
                </a:moveTo>
                <a:lnTo>
                  <a:pt x="934072" y="133223"/>
                </a:lnTo>
                <a:lnTo>
                  <a:pt x="924560" y="122834"/>
                </a:lnTo>
                <a:lnTo>
                  <a:pt x="914349" y="113080"/>
                </a:lnTo>
                <a:lnTo>
                  <a:pt x="903351" y="103936"/>
                </a:lnTo>
                <a:lnTo>
                  <a:pt x="887742" y="114211"/>
                </a:lnTo>
                <a:lnTo>
                  <a:pt x="896797" y="124498"/>
                </a:lnTo>
                <a:lnTo>
                  <a:pt x="905446" y="135966"/>
                </a:lnTo>
                <a:lnTo>
                  <a:pt x="913218" y="147777"/>
                </a:lnTo>
                <a:lnTo>
                  <a:pt x="919708" y="159131"/>
                </a:lnTo>
                <a:lnTo>
                  <a:pt x="942936" y="144297"/>
                </a:lnTo>
                <a:close/>
              </a:path>
              <a:path w="2884169" h="366395">
                <a:moveTo>
                  <a:pt x="1222044" y="87185"/>
                </a:moveTo>
                <a:lnTo>
                  <a:pt x="1219530" y="83756"/>
                </a:lnTo>
                <a:lnTo>
                  <a:pt x="1205331" y="64338"/>
                </a:lnTo>
                <a:lnTo>
                  <a:pt x="1203388" y="61671"/>
                </a:lnTo>
                <a:lnTo>
                  <a:pt x="1192618" y="62560"/>
                </a:lnTo>
                <a:lnTo>
                  <a:pt x="1181823" y="63017"/>
                </a:lnTo>
                <a:lnTo>
                  <a:pt x="1010361" y="64338"/>
                </a:lnTo>
                <a:lnTo>
                  <a:pt x="996391" y="64262"/>
                </a:lnTo>
                <a:lnTo>
                  <a:pt x="979385" y="63957"/>
                </a:lnTo>
                <a:lnTo>
                  <a:pt x="962456" y="63373"/>
                </a:lnTo>
                <a:lnTo>
                  <a:pt x="948690" y="62433"/>
                </a:lnTo>
                <a:lnTo>
                  <a:pt x="948690" y="87566"/>
                </a:lnTo>
                <a:lnTo>
                  <a:pt x="967016" y="86563"/>
                </a:lnTo>
                <a:lnTo>
                  <a:pt x="983907" y="85852"/>
                </a:lnTo>
                <a:lnTo>
                  <a:pt x="998804" y="85420"/>
                </a:lnTo>
                <a:lnTo>
                  <a:pt x="1173988" y="84112"/>
                </a:lnTo>
                <a:lnTo>
                  <a:pt x="1168450" y="112699"/>
                </a:lnTo>
                <a:lnTo>
                  <a:pt x="1157706" y="150241"/>
                </a:lnTo>
                <a:lnTo>
                  <a:pt x="1138948" y="192709"/>
                </a:lnTo>
                <a:lnTo>
                  <a:pt x="1109357" y="236423"/>
                </a:lnTo>
                <a:lnTo>
                  <a:pt x="1065949" y="277698"/>
                </a:lnTo>
                <a:lnTo>
                  <a:pt x="1022781" y="303339"/>
                </a:lnTo>
                <a:lnTo>
                  <a:pt x="983691" y="317690"/>
                </a:lnTo>
                <a:lnTo>
                  <a:pt x="952500" y="325132"/>
                </a:lnTo>
                <a:lnTo>
                  <a:pt x="964298" y="344932"/>
                </a:lnTo>
                <a:lnTo>
                  <a:pt x="1035875" y="323773"/>
                </a:lnTo>
                <a:lnTo>
                  <a:pt x="1071714" y="307428"/>
                </a:lnTo>
                <a:lnTo>
                  <a:pt x="1106347" y="285343"/>
                </a:lnTo>
                <a:lnTo>
                  <a:pt x="1138859" y="256133"/>
                </a:lnTo>
                <a:lnTo>
                  <a:pt x="1168323" y="218363"/>
                </a:lnTo>
                <a:lnTo>
                  <a:pt x="1193825" y="170649"/>
                </a:lnTo>
                <a:lnTo>
                  <a:pt x="1214424" y="111556"/>
                </a:lnTo>
                <a:lnTo>
                  <a:pt x="1216418" y="104101"/>
                </a:lnTo>
                <a:lnTo>
                  <a:pt x="1218095" y="98221"/>
                </a:lnTo>
                <a:lnTo>
                  <a:pt x="1219835" y="92925"/>
                </a:lnTo>
                <a:lnTo>
                  <a:pt x="1222044" y="87185"/>
                </a:lnTo>
                <a:close/>
              </a:path>
              <a:path w="2884169" h="366395">
                <a:moveTo>
                  <a:pt x="1248308" y="57111"/>
                </a:moveTo>
                <a:lnTo>
                  <a:pt x="1240497" y="46456"/>
                </a:lnTo>
                <a:lnTo>
                  <a:pt x="1231176" y="34696"/>
                </a:lnTo>
                <a:lnTo>
                  <a:pt x="1221003" y="22999"/>
                </a:lnTo>
                <a:lnTo>
                  <a:pt x="1210614" y="12560"/>
                </a:lnTo>
                <a:lnTo>
                  <a:pt x="1195006" y="22466"/>
                </a:lnTo>
                <a:lnTo>
                  <a:pt x="1203350" y="33705"/>
                </a:lnTo>
                <a:lnTo>
                  <a:pt x="1211148" y="45593"/>
                </a:lnTo>
                <a:lnTo>
                  <a:pt x="1218298" y="57912"/>
                </a:lnTo>
                <a:lnTo>
                  <a:pt x="1224711" y="70434"/>
                </a:lnTo>
                <a:lnTo>
                  <a:pt x="1248308" y="57111"/>
                </a:lnTo>
                <a:close/>
              </a:path>
              <a:path w="2884169" h="366395">
                <a:moveTo>
                  <a:pt x="1286002" y="41884"/>
                </a:moveTo>
                <a:lnTo>
                  <a:pt x="1276896" y="30518"/>
                </a:lnTo>
                <a:lnTo>
                  <a:pt x="1267206" y="19799"/>
                </a:lnTo>
                <a:lnTo>
                  <a:pt x="1256715" y="9652"/>
                </a:lnTo>
                <a:lnTo>
                  <a:pt x="1245260" y="0"/>
                </a:lnTo>
                <a:lnTo>
                  <a:pt x="1230414" y="10655"/>
                </a:lnTo>
                <a:lnTo>
                  <a:pt x="1240155" y="21501"/>
                </a:lnTo>
                <a:lnTo>
                  <a:pt x="1248930" y="32600"/>
                </a:lnTo>
                <a:lnTo>
                  <a:pt x="1256919" y="44335"/>
                </a:lnTo>
                <a:lnTo>
                  <a:pt x="1264297" y="57111"/>
                </a:lnTo>
                <a:lnTo>
                  <a:pt x="1286002" y="41884"/>
                </a:lnTo>
                <a:close/>
              </a:path>
              <a:path w="2884169" h="366395">
                <a:moveTo>
                  <a:pt x="1577962" y="177800"/>
                </a:moveTo>
                <a:lnTo>
                  <a:pt x="1513001" y="177800"/>
                </a:lnTo>
                <a:lnTo>
                  <a:pt x="1513001" y="179070"/>
                </a:lnTo>
                <a:lnTo>
                  <a:pt x="1316532" y="179070"/>
                </a:lnTo>
                <a:lnTo>
                  <a:pt x="1316532" y="177800"/>
                </a:lnTo>
                <a:lnTo>
                  <a:pt x="1247889" y="177800"/>
                </a:lnTo>
                <a:lnTo>
                  <a:pt x="1247889" y="179070"/>
                </a:lnTo>
                <a:lnTo>
                  <a:pt x="1247889" y="204470"/>
                </a:lnTo>
                <a:lnTo>
                  <a:pt x="1577962" y="204470"/>
                </a:lnTo>
                <a:lnTo>
                  <a:pt x="1577962" y="179070"/>
                </a:lnTo>
                <a:lnTo>
                  <a:pt x="1577962" y="177800"/>
                </a:lnTo>
                <a:close/>
              </a:path>
              <a:path w="2884169" h="366395">
                <a:moveTo>
                  <a:pt x="1929752" y="106603"/>
                </a:moveTo>
                <a:lnTo>
                  <a:pt x="1916010" y="107442"/>
                </a:lnTo>
                <a:lnTo>
                  <a:pt x="1899767" y="108165"/>
                </a:lnTo>
                <a:lnTo>
                  <a:pt x="1883384" y="108686"/>
                </a:lnTo>
                <a:lnTo>
                  <a:pt x="1869211" y="108877"/>
                </a:lnTo>
                <a:lnTo>
                  <a:pt x="1703984" y="108877"/>
                </a:lnTo>
                <a:lnTo>
                  <a:pt x="1709191" y="95313"/>
                </a:lnTo>
                <a:lnTo>
                  <a:pt x="1713026" y="83756"/>
                </a:lnTo>
                <a:lnTo>
                  <a:pt x="1716735" y="70764"/>
                </a:lnTo>
                <a:lnTo>
                  <a:pt x="1721497" y="52920"/>
                </a:lnTo>
                <a:lnTo>
                  <a:pt x="1721878" y="50634"/>
                </a:lnTo>
                <a:lnTo>
                  <a:pt x="1727212" y="41503"/>
                </a:lnTo>
                <a:lnTo>
                  <a:pt x="1727212" y="37312"/>
                </a:lnTo>
                <a:lnTo>
                  <a:pt x="1722259" y="36169"/>
                </a:lnTo>
                <a:lnTo>
                  <a:pt x="1676958" y="28168"/>
                </a:lnTo>
                <a:lnTo>
                  <a:pt x="1667383" y="98894"/>
                </a:lnTo>
                <a:lnTo>
                  <a:pt x="1646072" y="149910"/>
                </a:lnTo>
                <a:lnTo>
                  <a:pt x="1621548" y="183642"/>
                </a:lnTo>
                <a:lnTo>
                  <a:pt x="1602333" y="202539"/>
                </a:lnTo>
                <a:lnTo>
                  <a:pt x="1617560" y="217004"/>
                </a:lnTo>
                <a:lnTo>
                  <a:pt x="1645640" y="192951"/>
                </a:lnTo>
                <a:lnTo>
                  <a:pt x="1665960" y="171843"/>
                </a:lnTo>
                <a:lnTo>
                  <a:pt x="1681226" y="151536"/>
                </a:lnTo>
                <a:lnTo>
                  <a:pt x="1694091" y="129819"/>
                </a:lnTo>
                <a:lnTo>
                  <a:pt x="1789277" y="129819"/>
                </a:lnTo>
                <a:lnTo>
                  <a:pt x="1786674" y="185204"/>
                </a:lnTo>
                <a:lnTo>
                  <a:pt x="1779511" y="230860"/>
                </a:lnTo>
                <a:lnTo>
                  <a:pt x="1765338" y="267639"/>
                </a:lnTo>
                <a:lnTo>
                  <a:pt x="1706054" y="318096"/>
                </a:lnTo>
                <a:lnTo>
                  <a:pt x="1656016" y="333502"/>
                </a:lnTo>
                <a:lnTo>
                  <a:pt x="1664766" y="353682"/>
                </a:lnTo>
                <a:lnTo>
                  <a:pt x="1716697" y="340144"/>
                </a:lnTo>
                <a:lnTo>
                  <a:pt x="1756943" y="322529"/>
                </a:lnTo>
                <a:lnTo>
                  <a:pt x="1808302" y="270078"/>
                </a:lnTo>
                <a:lnTo>
                  <a:pt x="1822361" y="232778"/>
                </a:lnTo>
                <a:lnTo>
                  <a:pt x="1830616" y="186436"/>
                </a:lnTo>
                <a:lnTo>
                  <a:pt x="1834578" y="129819"/>
                </a:lnTo>
                <a:lnTo>
                  <a:pt x="1869605" y="129819"/>
                </a:lnTo>
                <a:lnTo>
                  <a:pt x="1878888" y="129959"/>
                </a:lnTo>
                <a:lnTo>
                  <a:pt x="1894814" y="130390"/>
                </a:lnTo>
                <a:lnTo>
                  <a:pt x="1913178" y="131102"/>
                </a:lnTo>
                <a:lnTo>
                  <a:pt x="1929752" y="132105"/>
                </a:lnTo>
                <a:lnTo>
                  <a:pt x="1929752" y="106603"/>
                </a:lnTo>
                <a:close/>
              </a:path>
              <a:path w="2884169" h="366395">
                <a:moveTo>
                  <a:pt x="2277224" y="189979"/>
                </a:moveTo>
                <a:lnTo>
                  <a:pt x="2268893" y="136652"/>
                </a:lnTo>
                <a:lnTo>
                  <a:pt x="2246058" y="96710"/>
                </a:lnTo>
                <a:lnTo>
                  <a:pt x="2214334" y="71196"/>
                </a:lnTo>
                <a:lnTo>
                  <a:pt x="2169718" y="53441"/>
                </a:lnTo>
                <a:lnTo>
                  <a:pt x="2122652" y="48361"/>
                </a:lnTo>
                <a:lnTo>
                  <a:pt x="2088769" y="52641"/>
                </a:lnTo>
                <a:lnTo>
                  <a:pt x="2088769" y="72339"/>
                </a:lnTo>
                <a:lnTo>
                  <a:pt x="2086876" y="110871"/>
                </a:lnTo>
                <a:lnTo>
                  <a:pt x="2081923" y="163614"/>
                </a:lnTo>
                <a:lnTo>
                  <a:pt x="2071535" y="221919"/>
                </a:lnTo>
                <a:lnTo>
                  <a:pt x="2053361" y="277164"/>
                </a:lnTo>
                <a:lnTo>
                  <a:pt x="2029752" y="301155"/>
                </a:lnTo>
                <a:lnTo>
                  <a:pt x="2013686" y="296621"/>
                </a:lnTo>
                <a:lnTo>
                  <a:pt x="1999107" y="282308"/>
                </a:lnTo>
                <a:lnTo>
                  <a:pt x="1988540" y="257136"/>
                </a:lnTo>
                <a:lnTo>
                  <a:pt x="1984451" y="220052"/>
                </a:lnTo>
                <a:lnTo>
                  <a:pt x="1990852" y="169125"/>
                </a:lnTo>
                <a:lnTo>
                  <a:pt x="2010206" y="125641"/>
                </a:lnTo>
                <a:lnTo>
                  <a:pt x="2042756" y="92417"/>
                </a:lnTo>
                <a:lnTo>
                  <a:pt x="2088769" y="72339"/>
                </a:lnTo>
                <a:lnTo>
                  <a:pt x="2088769" y="52641"/>
                </a:lnTo>
                <a:lnTo>
                  <a:pt x="2027910" y="72821"/>
                </a:lnTo>
                <a:lnTo>
                  <a:pt x="1993353" y="99936"/>
                </a:lnTo>
                <a:lnTo>
                  <a:pt x="1968030" y="133921"/>
                </a:lnTo>
                <a:lnTo>
                  <a:pt x="1952447" y="172440"/>
                </a:lnTo>
                <a:lnTo>
                  <a:pt x="1947138" y="213194"/>
                </a:lnTo>
                <a:lnTo>
                  <a:pt x="1953564" y="255143"/>
                </a:lnTo>
                <a:lnTo>
                  <a:pt x="1971370" y="290626"/>
                </a:lnTo>
                <a:lnTo>
                  <a:pt x="1998383" y="315188"/>
                </a:lnTo>
                <a:lnTo>
                  <a:pt x="2032419" y="324370"/>
                </a:lnTo>
                <a:lnTo>
                  <a:pt x="2055253" y="319773"/>
                </a:lnTo>
                <a:lnTo>
                  <a:pt x="2087194" y="287426"/>
                </a:lnTo>
                <a:lnTo>
                  <a:pt x="2113508" y="212267"/>
                </a:lnTo>
                <a:lnTo>
                  <a:pt x="2122563" y="159372"/>
                </a:lnTo>
                <a:lnTo>
                  <a:pt x="2127466" y="110274"/>
                </a:lnTo>
                <a:lnTo>
                  <a:pt x="2129879" y="71196"/>
                </a:lnTo>
                <a:lnTo>
                  <a:pt x="2154682" y="75628"/>
                </a:lnTo>
                <a:lnTo>
                  <a:pt x="2189188" y="90995"/>
                </a:lnTo>
                <a:lnTo>
                  <a:pt x="2219833" y="125488"/>
                </a:lnTo>
                <a:lnTo>
                  <a:pt x="2233066" y="187312"/>
                </a:lnTo>
                <a:lnTo>
                  <a:pt x="2220201" y="254800"/>
                </a:lnTo>
                <a:lnTo>
                  <a:pt x="2190140" y="293725"/>
                </a:lnTo>
                <a:lnTo>
                  <a:pt x="2155647" y="312381"/>
                </a:lnTo>
                <a:lnTo>
                  <a:pt x="2129510" y="319036"/>
                </a:lnTo>
                <a:lnTo>
                  <a:pt x="2136356" y="339979"/>
                </a:lnTo>
                <a:lnTo>
                  <a:pt x="2163000" y="334175"/>
                </a:lnTo>
                <a:lnTo>
                  <a:pt x="2199424" y="320675"/>
                </a:lnTo>
                <a:lnTo>
                  <a:pt x="2236622" y="295084"/>
                </a:lnTo>
                <a:lnTo>
                  <a:pt x="2265565" y="252984"/>
                </a:lnTo>
                <a:lnTo>
                  <a:pt x="2277224" y="189979"/>
                </a:lnTo>
                <a:close/>
              </a:path>
              <a:path w="2884169" h="366395">
                <a:moveTo>
                  <a:pt x="2594584" y="303441"/>
                </a:moveTo>
                <a:lnTo>
                  <a:pt x="2566746" y="279781"/>
                </a:lnTo>
                <a:lnTo>
                  <a:pt x="2548382" y="268020"/>
                </a:lnTo>
                <a:lnTo>
                  <a:pt x="2539238" y="262166"/>
                </a:lnTo>
                <a:lnTo>
                  <a:pt x="2524734" y="255841"/>
                </a:lnTo>
                <a:lnTo>
                  <a:pt x="2509507" y="249199"/>
                </a:lnTo>
                <a:lnTo>
                  <a:pt x="2475039" y="239471"/>
                </a:lnTo>
                <a:lnTo>
                  <a:pt x="2474811" y="214071"/>
                </a:lnTo>
                <a:lnTo>
                  <a:pt x="2474582" y="181178"/>
                </a:lnTo>
                <a:lnTo>
                  <a:pt x="2474277" y="135534"/>
                </a:lnTo>
                <a:lnTo>
                  <a:pt x="2482621" y="135318"/>
                </a:lnTo>
                <a:lnTo>
                  <a:pt x="2532977" y="135242"/>
                </a:lnTo>
                <a:lnTo>
                  <a:pt x="2551658" y="135343"/>
                </a:lnTo>
                <a:lnTo>
                  <a:pt x="2568879" y="135801"/>
                </a:lnTo>
                <a:lnTo>
                  <a:pt x="2584310" y="136677"/>
                </a:lnTo>
                <a:lnTo>
                  <a:pt x="2584310" y="135153"/>
                </a:lnTo>
                <a:lnTo>
                  <a:pt x="2584310" y="114973"/>
                </a:lnTo>
                <a:lnTo>
                  <a:pt x="2584310" y="110032"/>
                </a:lnTo>
                <a:lnTo>
                  <a:pt x="2558872" y="112725"/>
                </a:lnTo>
                <a:lnTo>
                  <a:pt x="2531008" y="114211"/>
                </a:lnTo>
                <a:lnTo>
                  <a:pt x="2502293" y="114846"/>
                </a:lnTo>
                <a:lnTo>
                  <a:pt x="2474277" y="114973"/>
                </a:lnTo>
                <a:lnTo>
                  <a:pt x="2474137" y="75476"/>
                </a:lnTo>
                <a:lnTo>
                  <a:pt x="2474125" y="52984"/>
                </a:lnTo>
                <a:lnTo>
                  <a:pt x="2474277" y="42265"/>
                </a:lnTo>
                <a:lnTo>
                  <a:pt x="2474658" y="40741"/>
                </a:lnTo>
                <a:lnTo>
                  <a:pt x="2478468" y="33502"/>
                </a:lnTo>
                <a:lnTo>
                  <a:pt x="2478468" y="28562"/>
                </a:lnTo>
                <a:lnTo>
                  <a:pt x="2469705" y="27787"/>
                </a:lnTo>
                <a:lnTo>
                  <a:pt x="2467051" y="27419"/>
                </a:lnTo>
                <a:lnTo>
                  <a:pt x="2433917" y="24777"/>
                </a:lnTo>
                <a:lnTo>
                  <a:pt x="2433917" y="256984"/>
                </a:lnTo>
                <a:lnTo>
                  <a:pt x="2433713" y="291553"/>
                </a:lnTo>
                <a:lnTo>
                  <a:pt x="2429065" y="316039"/>
                </a:lnTo>
                <a:lnTo>
                  <a:pt x="2415717" y="330593"/>
                </a:lnTo>
                <a:lnTo>
                  <a:pt x="2389378" y="335407"/>
                </a:lnTo>
                <a:lnTo>
                  <a:pt x="2368042" y="332867"/>
                </a:lnTo>
                <a:lnTo>
                  <a:pt x="2351163" y="325653"/>
                </a:lnTo>
                <a:lnTo>
                  <a:pt x="2340064" y="314375"/>
                </a:lnTo>
                <a:lnTo>
                  <a:pt x="2336076" y="299618"/>
                </a:lnTo>
                <a:lnTo>
                  <a:pt x="2341308" y="283311"/>
                </a:lnTo>
                <a:lnTo>
                  <a:pt x="2381046" y="259524"/>
                </a:lnTo>
                <a:lnTo>
                  <a:pt x="2419070" y="255841"/>
                </a:lnTo>
                <a:lnTo>
                  <a:pt x="2433917" y="256984"/>
                </a:lnTo>
                <a:lnTo>
                  <a:pt x="2433917" y="24777"/>
                </a:lnTo>
                <a:lnTo>
                  <a:pt x="2428976" y="24371"/>
                </a:lnTo>
                <a:lnTo>
                  <a:pt x="2430221" y="68592"/>
                </a:lnTo>
                <a:lnTo>
                  <a:pt x="2431542" y="123494"/>
                </a:lnTo>
                <a:lnTo>
                  <a:pt x="2432723" y="181178"/>
                </a:lnTo>
                <a:lnTo>
                  <a:pt x="2433536" y="233756"/>
                </a:lnTo>
                <a:lnTo>
                  <a:pt x="2377973" y="236385"/>
                </a:lnTo>
                <a:lnTo>
                  <a:pt x="2334793" y="248793"/>
                </a:lnTo>
                <a:lnTo>
                  <a:pt x="2306815" y="270052"/>
                </a:lnTo>
                <a:lnTo>
                  <a:pt x="2296871" y="299250"/>
                </a:lnTo>
                <a:lnTo>
                  <a:pt x="2303488" y="322999"/>
                </a:lnTo>
                <a:lnTo>
                  <a:pt x="2322423" y="341122"/>
                </a:lnTo>
                <a:lnTo>
                  <a:pt x="2352281" y="352666"/>
                </a:lnTo>
                <a:lnTo>
                  <a:pt x="2391664" y="356730"/>
                </a:lnTo>
                <a:lnTo>
                  <a:pt x="2441219" y="348754"/>
                </a:lnTo>
                <a:lnTo>
                  <a:pt x="2457577" y="335407"/>
                </a:lnTo>
                <a:lnTo>
                  <a:pt x="2466568" y="328079"/>
                </a:lnTo>
                <a:lnTo>
                  <a:pt x="2475484" y="299618"/>
                </a:lnTo>
                <a:lnTo>
                  <a:pt x="2475573" y="291553"/>
                </a:lnTo>
                <a:lnTo>
                  <a:pt x="2475801" y="268020"/>
                </a:lnTo>
                <a:lnTo>
                  <a:pt x="2502306" y="279565"/>
                </a:lnTo>
                <a:lnTo>
                  <a:pt x="2525103" y="293293"/>
                </a:lnTo>
                <a:lnTo>
                  <a:pt x="2545613" y="310375"/>
                </a:lnTo>
                <a:lnTo>
                  <a:pt x="2565273" y="331978"/>
                </a:lnTo>
                <a:lnTo>
                  <a:pt x="2594584" y="303441"/>
                </a:lnTo>
                <a:close/>
              </a:path>
              <a:path w="2884169" h="366395">
                <a:moveTo>
                  <a:pt x="2847759" y="39966"/>
                </a:moveTo>
                <a:lnTo>
                  <a:pt x="2802217" y="28448"/>
                </a:lnTo>
                <a:lnTo>
                  <a:pt x="2761234" y="21983"/>
                </a:lnTo>
                <a:lnTo>
                  <a:pt x="2726118" y="19100"/>
                </a:lnTo>
                <a:lnTo>
                  <a:pt x="2698127" y="18275"/>
                </a:lnTo>
                <a:lnTo>
                  <a:pt x="2693187" y="38074"/>
                </a:lnTo>
                <a:lnTo>
                  <a:pt x="2724226" y="42214"/>
                </a:lnTo>
                <a:lnTo>
                  <a:pt x="2757576" y="49542"/>
                </a:lnTo>
                <a:lnTo>
                  <a:pt x="2792717" y="61785"/>
                </a:lnTo>
                <a:lnTo>
                  <a:pt x="2829102" y="80708"/>
                </a:lnTo>
                <a:lnTo>
                  <a:pt x="2847759" y="39966"/>
                </a:lnTo>
                <a:close/>
              </a:path>
              <a:path w="2884169" h="366395">
                <a:moveTo>
                  <a:pt x="2883928" y="202539"/>
                </a:moveTo>
                <a:lnTo>
                  <a:pt x="2864459" y="137388"/>
                </a:lnTo>
                <a:lnTo>
                  <a:pt x="2794457" y="106222"/>
                </a:lnTo>
                <a:lnTo>
                  <a:pt x="2765704" y="108254"/>
                </a:lnTo>
                <a:lnTo>
                  <a:pt x="2736011" y="114782"/>
                </a:lnTo>
                <a:lnTo>
                  <a:pt x="2702052" y="126453"/>
                </a:lnTo>
                <a:lnTo>
                  <a:pt x="2656192" y="145681"/>
                </a:lnTo>
                <a:lnTo>
                  <a:pt x="2638818" y="153060"/>
                </a:lnTo>
                <a:lnTo>
                  <a:pt x="2627693" y="157607"/>
                </a:lnTo>
                <a:lnTo>
                  <a:pt x="2648635" y="188455"/>
                </a:lnTo>
                <a:lnTo>
                  <a:pt x="2685364" y="163410"/>
                </a:lnTo>
                <a:lnTo>
                  <a:pt x="2721114" y="144335"/>
                </a:lnTo>
                <a:lnTo>
                  <a:pt x="2754807" y="132181"/>
                </a:lnTo>
                <a:lnTo>
                  <a:pt x="2785313" y="127914"/>
                </a:lnTo>
                <a:lnTo>
                  <a:pt x="2816352" y="137706"/>
                </a:lnTo>
                <a:lnTo>
                  <a:pt x="2832290" y="159943"/>
                </a:lnTo>
                <a:lnTo>
                  <a:pt x="2838158" y="183972"/>
                </a:lnTo>
                <a:lnTo>
                  <a:pt x="2838996" y="199123"/>
                </a:lnTo>
                <a:lnTo>
                  <a:pt x="2827286" y="261010"/>
                </a:lnTo>
                <a:lnTo>
                  <a:pt x="2798076" y="302425"/>
                </a:lnTo>
                <a:lnTo>
                  <a:pt x="2760307" y="327672"/>
                </a:lnTo>
                <a:lnTo>
                  <a:pt x="2722867" y="341045"/>
                </a:lnTo>
                <a:lnTo>
                  <a:pt x="2694711" y="346837"/>
                </a:lnTo>
                <a:lnTo>
                  <a:pt x="2710307" y="366242"/>
                </a:lnTo>
                <a:lnTo>
                  <a:pt x="2773769" y="347751"/>
                </a:lnTo>
                <a:lnTo>
                  <a:pt x="2812681" y="328218"/>
                </a:lnTo>
                <a:lnTo>
                  <a:pt x="2848140" y="298958"/>
                </a:lnTo>
                <a:lnTo>
                  <a:pt x="2873946" y="257784"/>
                </a:lnTo>
                <a:lnTo>
                  <a:pt x="2883928" y="2025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grpSp>
        <p:nvGrpSpPr>
          <p:cNvPr id="87" name="object 87"/>
          <p:cNvGrpSpPr/>
          <p:nvPr/>
        </p:nvGrpSpPr>
        <p:grpSpPr>
          <a:xfrm>
            <a:off x="8577252" y="3554322"/>
            <a:ext cx="2094797" cy="1846582"/>
            <a:chOff x="16126547" y="6683289"/>
            <a:chExt cx="3938904" cy="3472179"/>
          </a:xfrm>
        </p:grpSpPr>
        <p:pic>
          <p:nvPicPr>
            <p:cNvPr id="88" name="object 88"/>
            <p:cNvPicPr/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126547" y="6683289"/>
              <a:ext cx="3938402" cy="3471831"/>
            </a:xfrm>
            <a:prstGeom prst="rect">
              <a:avLst/>
            </a:prstGeom>
          </p:spPr>
        </p:pic>
        <p:sp>
          <p:nvSpPr>
            <p:cNvPr id="89" name="object 89"/>
            <p:cNvSpPr/>
            <p:nvPr/>
          </p:nvSpPr>
          <p:spPr>
            <a:xfrm>
              <a:off x="16365502" y="6912516"/>
              <a:ext cx="3430270" cy="2965450"/>
            </a:xfrm>
            <a:custGeom>
              <a:avLst/>
              <a:gdLst/>
              <a:ahLst/>
              <a:cxnLst/>
              <a:rect l="l" t="t" r="r" b="b"/>
              <a:pathLst>
                <a:path w="3430269" h="2965450">
                  <a:moveTo>
                    <a:pt x="544473" y="0"/>
                  </a:moveTo>
                  <a:lnTo>
                    <a:pt x="483813" y="39224"/>
                  </a:lnTo>
                  <a:lnTo>
                    <a:pt x="468600" y="74171"/>
                  </a:lnTo>
                  <a:lnTo>
                    <a:pt x="464" y="2255245"/>
                  </a:lnTo>
                  <a:lnTo>
                    <a:pt x="0" y="2293357"/>
                  </a:lnTo>
                  <a:lnTo>
                    <a:pt x="13709" y="2327505"/>
                  </a:lnTo>
                  <a:lnTo>
                    <a:pt x="39222" y="2354020"/>
                  </a:lnTo>
                  <a:lnTo>
                    <a:pt x="74168" y="2369237"/>
                  </a:lnTo>
                  <a:lnTo>
                    <a:pt x="2847439" y="2964471"/>
                  </a:lnTo>
                  <a:lnTo>
                    <a:pt x="2885552" y="2964938"/>
                  </a:lnTo>
                  <a:lnTo>
                    <a:pt x="2919699" y="2951229"/>
                  </a:lnTo>
                  <a:lnTo>
                    <a:pt x="2946212" y="2925714"/>
                  </a:lnTo>
                  <a:lnTo>
                    <a:pt x="2961425" y="2890767"/>
                  </a:lnTo>
                  <a:lnTo>
                    <a:pt x="3429562" y="709687"/>
                  </a:lnTo>
                  <a:lnTo>
                    <a:pt x="3430026" y="671578"/>
                  </a:lnTo>
                  <a:lnTo>
                    <a:pt x="3416317" y="637432"/>
                  </a:lnTo>
                  <a:lnTo>
                    <a:pt x="3390804" y="610918"/>
                  </a:lnTo>
                  <a:lnTo>
                    <a:pt x="3355857" y="595701"/>
                  </a:lnTo>
                  <a:lnTo>
                    <a:pt x="582586" y="466"/>
                  </a:lnTo>
                  <a:lnTo>
                    <a:pt x="54447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509"/>
            </a:p>
          </p:txBody>
        </p:sp>
        <p:pic>
          <p:nvPicPr>
            <p:cNvPr id="90" name="object 90"/>
            <p:cNvPicPr/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578566" y="7095110"/>
              <a:ext cx="3003899" cy="2598458"/>
            </a:xfrm>
            <a:prstGeom prst="rect">
              <a:avLst/>
            </a:prstGeom>
          </p:spPr>
        </p:pic>
      </p:grpSp>
      <p:pic>
        <p:nvPicPr>
          <p:cNvPr id="91" name="object 91"/>
          <p:cNvPicPr/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432837">
            <a:off x="5324104" y="6562377"/>
            <a:ext cx="2637335" cy="817219"/>
          </a:xfrm>
          <a:prstGeom prst="rect">
            <a:avLst/>
          </a:prstGeom>
        </p:spPr>
      </p:pic>
      <p:sp>
        <p:nvSpPr>
          <p:cNvPr id="92" name="object 92"/>
          <p:cNvSpPr/>
          <p:nvPr/>
        </p:nvSpPr>
        <p:spPr>
          <a:xfrm>
            <a:off x="4890680" y="2539398"/>
            <a:ext cx="241798" cy="234031"/>
          </a:xfrm>
          <a:custGeom>
            <a:avLst/>
            <a:gdLst/>
            <a:ahLst/>
            <a:cxnLst/>
            <a:rect l="l" t="t" r="r" b="b"/>
            <a:pathLst>
              <a:path w="454659" h="440054">
                <a:moveTo>
                  <a:pt x="29984" y="220363"/>
                </a:moveTo>
                <a:lnTo>
                  <a:pt x="33240" y="265458"/>
                </a:lnTo>
                <a:lnTo>
                  <a:pt x="29649" y="327101"/>
                </a:lnTo>
                <a:lnTo>
                  <a:pt x="20763" y="372963"/>
                </a:lnTo>
                <a:lnTo>
                  <a:pt x="9823" y="404636"/>
                </a:lnTo>
                <a:lnTo>
                  <a:pt x="0" y="425019"/>
                </a:lnTo>
                <a:lnTo>
                  <a:pt x="18561" y="439767"/>
                </a:lnTo>
                <a:lnTo>
                  <a:pt x="27396" y="426192"/>
                </a:lnTo>
                <a:lnTo>
                  <a:pt x="37480" y="408598"/>
                </a:lnTo>
                <a:lnTo>
                  <a:pt x="47743" y="386364"/>
                </a:lnTo>
                <a:lnTo>
                  <a:pt x="57113" y="358863"/>
                </a:lnTo>
                <a:lnTo>
                  <a:pt x="101073" y="358863"/>
                </a:lnTo>
                <a:lnTo>
                  <a:pt x="92095" y="349150"/>
                </a:lnTo>
                <a:lnTo>
                  <a:pt x="80196" y="331850"/>
                </a:lnTo>
                <a:lnTo>
                  <a:pt x="72581" y="317230"/>
                </a:lnTo>
                <a:lnTo>
                  <a:pt x="68536" y="306985"/>
                </a:lnTo>
                <a:lnTo>
                  <a:pt x="71451" y="283500"/>
                </a:lnTo>
                <a:lnTo>
                  <a:pt x="73295" y="265458"/>
                </a:lnTo>
                <a:lnTo>
                  <a:pt x="74426" y="251165"/>
                </a:lnTo>
                <a:lnTo>
                  <a:pt x="75199" y="238924"/>
                </a:lnTo>
                <a:lnTo>
                  <a:pt x="79007" y="229406"/>
                </a:lnTo>
                <a:lnTo>
                  <a:pt x="79483" y="227978"/>
                </a:lnTo>
                <a:lnTo>
                  <a:pt x="79483" y="223694"/>
                </a:lnTo>
                <a:lnTo>
                  <a:pt x="78055" y="221790"/>
                </a:lnTo>
                <a:lnTo>
                  <a:pt x="72819" y="221790"/>
                </a:lnTo>
                <a:lnTo>
                  <a:pt x="29984" y="220363"/>
                </a:lnTo>
                <a:close/>
              </a:path>
              <a:path w="454659" h="440054">
                <a:moveTo>
                  <a:pt x="101073" y="358863"/>
                </a:moveTo>
                <a:lnTo>
                  <a:pt x="57113" y="358863"/>
                </a:lnTo>
                <a:lnTo>
                  <a:pt x="99123" y="400132"/>
                </a:lnTo>
                <a:lnTo>
                  <a:pt x="147959" y="421325"/>
                </a:lnTo>
                <a:lnTo>
                  <a:pt x="197064" y="429133"/>
                </a:lnTo>
                <a:lnTo>
                  <a:pt x="239876" y="430248"/>
                </a:lnTo>
                <a:lnTo>
                  <a:pt x="444526" y="430248"/>
                </a:lnTo>
                <a:lnTo>
                  <a:pt x="452676" y="409306"/>
                </a:lnTo>
                <a:lnTo>
                  <a:pt x="241304" y="409306"/>
                </a:lnTo>
                <a:lnTo>
                  <a:pt x="210063" y="408378"/>
                </a:lnTo>
                <a:lnTo>
                  <a:pt x="187344" y="405800"/>
                </a:lnTo>
                <a:lnTo>
                  <a:pt x="170425" y="401883"/>
                </a:lnTo>
                <a:lnTo>
                  <a:pt x="156586" y="396939"/>
                </a:lnTo>
                <a:lnTo>
                  <a:pt x="156586" y="367430"/>
                </a:lnTo>
                <a:lnTo>
                  <a:pt x="108991" y="367430"/>
                </a:lnTo>
                <a:lnTo>
                  <a:pt x="101073" y="358863"/>
                </a:lnTo>
                <a:close/>
              </a:path>
              <a:path w="454659" h="440054">
                <a:moveTo>
                  <a:pt x="454528" y="404547"/>
                </a:moveTo>
                <a:lnTo>
                  <a:pt x="426034" y="406696"/>
                </a:lnTo>
                <a:lnTo>
                  <a:pt x="391877" y="408176"/>
                </a:lnTo>
                <a:lnTo>
                  <a:pt x="357275" y="409031"/>
                </a:lnTo>
                <a:lnTo>
                  <a:pt x="327450" y="409306"/>
                </a:lnTo>
                <a:lnTo>
                  <a:pt x="452676" y="409306"/>
                </a:lnTo>
                <a:lnTo>
                  <a:pt x="454528" y="404547"/>
                </a:lnTo>
                <a:close/>
              </a:path>
              <a:path w="454659" h="440054">
                <a:moveTo>
                  <a:pt x="427399" y="216072"/>
                </a:moveTo>
                <a:lnTo>
                  <a:pt x="236069" y="216072"/>
                </a:lnTo>
                <a:lnTo>
                  <a:pt x="236069" y="378846"/>
                </a:lnTo>
                <a:lnTo>
                  <a:pt x="427399" y="378846"/>
                </a:lnTo>
                <a:lnTo>
                  <a:pt x="427399" y="357904"/>
                </a:lnTo>
                <a:lnTo>
                  <a:pt x="283181" y="357904"/>
                </a:lnTo>
                <a:lnTo>
                  <a:pt x="283181" y="237497"/>
                </a:lnTo>
                <a:lnTo>
                  <a:pt x="427399" y="237497"/>
                </a:lnTo>
                <a:lnTo>
                  <a:pt x="427399" y="216072"/>
                </a:lnTo>
                <a:close/>
              </a:path>
              <a:path w="454659" h="440054">
                <a:moveTo>
                  <a:pt x="156586" y="187522"/>
                </a:moveTo>
                <a:lnTo>
                  <a:pt x="108991" y="187522"/>
                </a:lnTo>
                <a:lnTo>
                  <a:pt x="108991" y="367430"/>
                </a:lnTo>
                <a:lnTo>
                  <a:pt x="156586" y="367430"/>
                </a:lnTo>
                <a:lnTo>
                  <a:pt x="156586" y="289851"/>
                </a:lnTo>
                <a:lnTo>
                  <a:pt x="222742" y="289851"/>
                </a:lnTo>
                <a:lnTo>
                  <a:pt x="222742" y="268433"/>
                </a:lnTo>
                <a:lnTo>
                  <a:pt x="156586" y="268433"/>
                </a:lnTo>
                <a:lnTo>
                  <a:pt x="156586" y="187522"/>
                </a:lnTo>
                <a:close/>
              </a:path>
              <a:path w="454659" h="440054">
                <a:moveTo>
                  <a:pt x="427399" y="237497"/>
                </a:moveTo>
                <a:lnTo>
                  <a:pt x="380274" y="237497"/>
                </a:lnTo>
                <a:lnTo>
                  <a:pt x="380274" y="357904"/>
                </a:lnTo>
                <a:lnTo>
                  <a:pt x="427399" y="357904"/>
                </a:lnTo>
                <a:lnTo>
                  <a:pt x="427399" y="237497"/>
                </a:lnTo>
                <a:close/>
              </a:path>
              <a:path w="454659" h="440054">
                <a:moveTo>
                  <a:pt x="333638" y="40931"/>
                </a:moveTo>
                <a:lnTo>
                  <a:pt x="286995" y="40931"/>
                </a:lnTo>
                <a:lnTo>
                  <a:pt x="282503" y="98342"/>
                </a:lnTo>
                <a:lnTo>
                  <a:pt x="268909" y="140047"/>
                </a:lnTo>
                <a:lnTo>
                  <a:pt x="246034" y="170507"/>
                </a:lnTo>
                <a:lnTo>
                  <a:pt x="213699" y="194186"/>
                </a:lnTo>
                <a:lnTo>
                  <a:pt x="229406" y="210368"/>
                </a:lnTo>
                <a:lnTo>
                  <a:pt x="282436" y="174456"/>
                </a:lnTo>
                <a:lnTo>
                  <a:pt x="313470" y="135466"/>
                </a:lnTo>
                <a:lnTo>
                  <a:pt x="328529" y="91567"/>
                </a:lnTo>
                <a:lnTo>
                  <a:pt x="333638" y="40931"/>
                </a:lnTo>
                <a:close/>
              </a:path>
              <a:path w="454659" h="440054">
                <a:moveTo>
                  <a:pt x="318883" y="172292"/>
                </a:moveTo>
                <a:lnTo>
                  <a:pt x="326975" y="197517"/>
                </a:lnTo>
                <a:lnTo>
                  <a:pt x="368858" y="197517"/>
                </a:lnTo>
                <a:lnTo>
                  <a:pt x="390778" y="196186"/>
                </a:lnTo>
                <a:lnTo>
                  <a:pt x="407168" y="190794"/>
                </a:lnTo>
                <a:lnTo>
                  <a:pt x="418918" y="179245"/>
                </a:lnTo>
                <a:lnTo>
                  <a:pt x="419996" y="176576"/>
                </a:lnTo>
                <a:lnTo>
                  <a:pt x="355525" y="176576"/>
                </a:lnTo>
                <a:lnTo>
                  <a:pt x="346519" y="176308"/>
                </a:lnTo>
                <a:lnTo>
                  <a:pt x="337023" y="175505"/>
                </a:lnTo>
                <a:lnTo>
                  <a:pt x="327618" y="174166"/>
                </a:lnTo>
                <a:lnTo>
                  <a:pt x="318883" y="172292"/>
                </a:lnTo>
                <a:close/>
              </a:path>
              <a:path w="454659" h="440054">
                <a:moveTo>
                  <a:pt x="214651" y="166105"/>
                </a:moveTo>
                <a:lnTo>
                  <a:pt x="8091" y="166105"/>
                </a:lnTo>
                <a:lnTo>
                  <a:pt x="8091" y="187522"/>
                </a:lnTo>
                <a:lnTo>
                  <a:pt x="214651" y="187522"/>
                </a:lnTo>
                <a:lnTo>
                  <a:pt x="214651" y="166105"/>
                </a:lnTo>
                <a:close/>
              </a:path>
              <a:path w="454659" h="440054">
                <a:moveTo>
                  <a:pt x="438815" y="19513"/>
                </a:moveTo>
                <a:lnTo>
                  <a:pt x="216079" y="19513"/>
                </a:lnTo>
                <a:lnTo>
                  <a:pt x="216079" y="40931"/>
                </a:lnTo>
                <a:lnTo>
                  <a:pt x="391696" y="40931"/>
                </a:lnTo>
                <a:lnTo>
                  <a:pt x="391157" y="63404"/>
                </a:lnTo>
                <a:lnTo>
                  <a:pt x="387216" y="118168"/>
                </a:lnTo>
                <a:lnTo>
                  <a:pt x="377214" y="163725"/>
                </a:lnTo>
                <a:lnTo>
                  <a:pt x="355525" y="176576"/>
                </a:lnTo>
                <a:lnTo>
                  <a:pt x="419996" y="176576"/>
                </a:lnTo>
                <a:lnTo>
                  <a:pt x="426916" y="159441"/>
                </a:lnTo>
                <a:lnTo>
                  <a:pt x="432591" y="128141"/>
                </a:lnTo>
                <a:lnTo>
                  <a:pt x="436257" y="90370"/>
                </a:lnTo>
                <a:lnTo>
                  <a:pt x="438228" y="52153"/>
                </a:lnTo>
                <a:lnTo>
                  <a:pt x="438815" y="19513"/>
                </a:lnTo>
                <a:close/>
              </a:path>
              <a:path w="454659" h="440054">
                <a:moveTo>
                  <a:pt x="156586" y="84242"/>
                </a:moveTo>
                <a:lnTo>
                  <a:pt x="108991" y="84242"/>
                </a:lnTo>
                <a:lnTo>
                  <a:pt x="108991" y="166105"/>
                </a:lnTo>
                <a:lnTo>
                  <a:pt x="156586" y="166105"/>
                </a:lnTo>
                <a:lnTo>
                  <a:pt x="156586" y="84242"/>
                </a:lnTo>
                <a:close/>
              </a:path>
              <a:path w="454659" h="440054">
                <a:moveTo>
                  <a:pt x="205608" y="62824"/>
                </a:moveTo>
                <a:lnTo>
                  <a:pt x="19989" y="62824"/>
                </a:lnTo>
                <a:lnTo>
                  <a:pt x="19989" y="84242"/>
                </a:lnTo>
                <a:lnTo>
                  <a:pt x="205608" y="84242"/>
                </a:lnTo>
                <a:lnTo>
                  <a:pt x="205608" y="62824"/>
                </a:lnTo>
                <a:close/>
              </a:path>
              <a:path w="454659" h="440054">
                <a:moveTo>
                  <a:pt x="106611" y="0"/>
                </a:moveTo>
                <a:lnTo>
                  <a:pt x="107586" y="5696"/>
                </a:lnTo>
                <a:lnTo>
                  <a:pt x="108337" y="12374"/>
                </a:lnTo>
                <a:lnTo>
                  <a:pt x="108820" y="20480"/>
                </a:lnTo>
                <a:lnTo>
                  <a:pt x="108991" y="30460"/>
                </a:lnTo>
                <a:lnTo>
                  <a:pt x="108991" y="62824"/>
                </a:lnTo>
                <a:lnTo>
                  <a:pt x="156586" y="62824"/>
                </a:lnTo>
                <a:lnTo>
                  <a:pt x="156586" y="17610"/>
                </a:lnTo>
                <a:lnTo>
                  <a:pt x="158490" y="12850"/>
                </a:lnTo>
                <a:lnTo>
                  <a:pt x="160393" y="7615"/>
                </a:lnTo>
                <a:lnTo>
                  <a:pt x="160393" y="1903"/>
                </a:lnTo>
                <a:lnTo>
                  <a:pt x="156110" y="951"/>
                </a:lnTo>
                <a:lnTo>
                  <a:pt x="153730" y="951"/>
                </a:lnTo>
                <a:lnTo>
                  <a:pt x="106611" y="0"/>
                </a:lnTo>
                <a:close/>
              </a:path>
            </a:pathLst>
          </a:custGeom>
          <a:solidFill>
            <a:srgbClr val="121B21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93" name="object 93"/>
          <p:cNvSpPr/>
          <p:nvPr/>
        </p:nvSpPr>
        <p:spPr>
          <a:xfrm>
            <a:off x="5166833" y="2536613"/>
            <a:ext cx="237746" cy="236732"/>
          </a:xfrm>
          <a:custGeom>
            <a:avLst/>
            <a:gdLst/>
            <a:ahLst/>
            <a:cxnLst/>
            <a:rect l="l" t="t" r="r" b="b"/>
            <a:pathLst>
              <a:path w="447040" h="445135">
                <a:moveTo>
                  <a:pt x="203229" y="295086"/>
                </a:moveTo>
                <a:lnTo>
                  <a:pt x="190378" y="305081"/>
                </a:lnTo>
                <a:lnTo>
                  <a:pt x="204646" y="325800"/>
                </a:lnTo>
                <a:lnTo>
                  <a:pt x="215660" y="344822"/>
                </a:lnTo>
                <a:lnTo>
                  <a:pt x="224980" y="363845"/>
                </a:lnTo>
                <a:lnTo>
                  <a:pt x="234165" y="384564"/>
                </a:lnTo>
                <a:lnTo>
                  <a:pt x="204923" y="395606"/>
                </a:lnTo>
                <a:lnTo>
                  <a:pt x="167571" y="405848"/>
                </a:lnTo>
                <a:lnTo>
                  <a:pt x="121423" y="414376"/>
                </a:lnTo>
                <a:lnTo>
                  <a:pt x="65794" y="420276"/>
                </a:lnTo>
                <a:lnTo>
                  <a:pt x="0" y="422633"/>
                </a:lnTo>
                <a:lnTo>
                  <a:pt x="13802" y="445002"/>
                </a:lnTo>
                <a:lnTo>
                  <a:pt x="59698" y="444223"/>
                </a:lnTo>
                <a:lnTo>
                  <a:pt x="105693" y="441711"/>
                </a:lnTo>
                <a:lnTo>
                  <a:pt x="151318" y="436816"/>
                </a:lnTo>
                <a:lnTo>
                  <a:pt x="196107" y="428892"/>
                </a:lnTo>
                <a:lnTo>
                  <a:pt x="239591" y="417290"/>
                </a:lnTo>
                <a:lnTo>
                  <a:pt x="281303" y="401362"/>
                </a:lnTo>
                <a:lnTo>
                  <a:pt x="320775" y="380461"/>
                </a:lnTo>
                <a:lnTo>
                  <a:pt x="348735" y="360291"/>
                </a:lnTo>
                <a:lnTo>
                  <a:pt x="280325" y="360291"/>
                </a:lnTo>
                <a:lnTo>
                  <a:pt x="267077" y="347021"/>
                </a:lnTo>
                <a:lnTo>
                  <a:pt x="248918" y="330542"/>
                </a:lnTo>
                <a:lnTo>
                  <a:pt x="227189" y="312636"/>
                </a:lnTo>
                <a:lnTo>
                  <a:pt x="203229" y="295086"/>
                </a:lnTo>
                <a:close/>
              </a:path>
              <a:path w="447040" h="445135">
                <a:moveTo>
                  <a:pt x="435202" y="255583"/>
                </a:moveTo>
                <a:lnTo>
                  <a:pt x="377894" y="255583"/>
                </a:lnTo>
                <a:lnTo>
                  <a:pt x="367535" y="273148"/>
                </a:lnTo>
                <a:lnTo>
                  <a:pt x="348921" y="299013"/>
                </a:lnTo>
                <a:lnTo>
                  <a:pt x="320401" y="329339"/>
                </a:lnTo>
                <a:lnTo>
                  <a:pt x="280325" y="360291"/>
                </a:lnTo>
                <a:lnTo>
                  <a:pt x="348735" y="360291"/>
                </a:lnTo>
                <a:lnTo>
                  <a:pt x="357539" y="353939"/>
                </a:lnTo>
                <a:lnTo>
                  <a:pt x="391127" y="321148"/>
                </a:lnTo>
                <a:lnTo>
                  <a:pt x="421072" y="281439"/>
                </a:lnTo>
                <a:lnTo>
                  <a:pt x="435202" y="255583"/>
                </a:lnTo>
                <a:close/>
              </a:path>
              <a:path w="447040" h="445135">
                <a:moveTo>
                  <a:pt x="282712" y="168484"/>
                </a:moveTo>
                <a:lnTo>
                  <a:pt x="252373" y="205291"/>
                </a:lnTo>
                <a:lnTo>
                  <a:pt x="222264" y="231309"/>
                </a:lnTo>
                <a:lnTo>
                  <a:pt x="179939" y="259866"/>
                </a:lnTo>
                <a:lnTo>
                  <a:pt x="123708" y="289057"/>
                </a:lnTo>
                <a:lnTo>
                  <a:pt x="51878" y="316980"/>
                </a:lnTo>
                <a:lnTo>
                  <a:pt x="67108" y="335059"/>
                </a:lnTo>
                <a:lnTo>
                  <a:pt x="98825" y="326057"/>
                </a:lnTo>
                <a:lnTo>
                  <a:pt x="143795" y="310851"/>
                </a:lnTo>
                <a:lnTo>
                  <a:pt x="197420" y="287880"/>
                </a:lnTo>
                <a:lnTo>
                  <a:pt x="255107" y="255583"/>
                </a:lnTo>
                <a:lnTo>
                  <a:pt x="435202" y="255583"/>
                </a:lnTo>
                <a:lnTo>
                  <a:pt x="446906" y="234165"/>
                </a:lnTo>
                <a:lnTo>
                  <a:pt x="285091" y="234165"/>
                </a:lnTo>
                <a:lnTo>
                  <a:pt x="294951" y="226394"/>
                </a:lnTo>
                <a:lnTo>
                  <a:pt x="303650" y="219113"/>
                </a:lnTo>
                <a:lnTo>
                  <a:pt x="311991" y="211743"/>
                </a:lnTo>
                <a:lnTo>
                  <a:pt x="320780" y="203704"/>
                </a:lnTo>
                <a:lnTo>
                  <a:pt x="326968" y="203229"/>
                </a:lnTo>
                <a:lnTo>
                  <a:pt x="332679" y="201801"/>
                </a:lnTo>
                <a:lnTo>
                  <a:pt x="332679" y="194186"/>
                </a:lnTo>
                <a:lnTo>
                  <a:pt x="330782" y="191330"/>
                </a:lnTo>
                <a:lnTo>
                  <a:pt x="328878" y="190378"/>
                </a:lnTo>
                <a:lnTo>
                  <a:pt x="282712" y="168484"/>
                </a:lnTo>
                <a:close/>
              </a:path>
              <a:path w="447040" h="445135">
                <a:moveTo>
                  <a:pt x="137548" y="102804"/>
                </a:moveTo>
                <a:lnTo>
                  <a:pt x="123270" y="112799"/>
                </a:lnTo>
                <a:lnTo>
                  <a:pt x="137734" y="135086"/>
                </a:lnTo>
                <a:lnTo>
                  <a:pt x="149030" y="156526"/>
                </a:lnTo>
                <a:lnTo>
                  <a:pt x="157203" y="174307"/>
                </a:lnTo>
                <a:lnTo>
                  <a:pt x="162297" y="185618"/>
                </a:lnTo>
                <a:lnTo>
                  <a:pt x="115052" y="207906"/>
                </a:lnTo>
                <a:lnTo>
                  <a:pt x="73831" y="223635"/>
                </a:lnTo>
                <a:lnTo>
                  <a:pt x="38410" y="234277"/>
                </a:lnTo>
                <a:lnTo>
                  <a:pt x="8567" y="241304"/>
                </a:lnTo>
                <a:lnTo>
                  <a:pt x="23797" y="264150"/>
                </a:lnTo>
                <a:lnTo>
                  <a:pt x="83903" y="248563"/>
                </a:lnTo>
                <a:lnTo>
                  <a:pt x="122582" y="235857"/>
                </a:lnTo>
                <a:lnTo>
                  <a:pt x="165069" y="218921"/>
                </a:lnTo>
                <a:lnTo>
                  <a:pt x="209905" y="197037"/>
                </a:lnTo>
                <a:lnTo>
                  <a:pt x="255635" y="169489"/>
                </a:lnTo>
                <a:lnTo>
                  <a:pt x="269644" y="158966"/>
                </a:lnTo>
                <a:lnTo>
                  <a:pt x="205132" y="158966"/>
                </a:lnTo>
                <a:lnTo>
                  <a:pt x="195777" y="149923"/>
                </a:lnTo>
                <a:lnTo>
                  <a:pt x="180621" y="136239"/>
                </a:lnTo>
                <a:lnTo>
                  <a:pt x="160825" y="119878"/>
                </a:lnTo>
                <a:lnTo>
                  <a:pt x="137548" y="102804"/>
                </a:lnTo>
                <a:close/>
              </a:path>
              <a:path w="447040" h="445135">
                <a:moveTo>
                  <a:pt x="366605" y="66632"/>
                </a:moveTo>
                <a:lnTo>
                  <a:pt x="298418" y="66632"/>
                </a:lnTo>
                <a:lnTo>
                  <a:pt x="289263" y="80524"/>
                </a:lnTo>
                <a:lnTo>
                  <a:pt x="272657" y="100662"/>
                </a:lnTo>
                <a:lnTo>
                  <a:pt x="245610" y="126869"/>
                </a:lnTo>
                <a:lnTo>
                  <a:pt x="205132" y="158966"/>
                </a:lnTo>
                <a:lnTo>
                  <a:pt x="269644" y="158966"/>
                </a:lnTo>
                <a:lnTo>
                  <a:pt x="300801" y="135560"/>
                </a:lnTo>
                <a:lnTo>
                  <a:pt x="343946" y="94533"/>
                </a:lnTo>
                <a:lnTo>
                  <a:pt x="366605" y="66632"/>
                </a:lnTo>
                <a:close/>
              </a:path>
              <a:path w="447040" h="445135">
                <a:moveTo>
                  <a:pt x="151350" y="0"/>
                </a:moveTo>
                <a:lnTo>
                  <a:pt x="123656" y="46270"/>
                </a:lnTo>
                <a:lnTo>
                  <a:pt x="90786" y="84242"/>
                </a:lnTo>
                <a:lnTo>
                  <a:pt x="54168" y="115788"/>
                </a:lnTo>
                <a:lnTo>
                  <a:pt x="15230" y="142783"/>
                </a:lnTo>
                <a:lnTo>
                  <a:pt x="33316" y="158014"/>
                </a:lnTo>
                <a:lnTo>
                  <a:pt x="77356" y="132089"/>
                </a:lnTo>
                <a:lnTo>
                  <a:pt x="112918" y="108039"/>
                </a:lnTo>
                <a:lnTo>
                  <a:pt x="140805" y="86131"/>
                </a:lnTo>
                <a:lnTo>
                  <a:pt x="161821" y="66632"/>
                </a:lnTo>
                <a:lnTo>
                  <a:pt x="366605" y="66632"/>
                </a:lnTo>
                <a:lnTo>
                  <a:pt x="383612" y="45690"/>
                </a:lnTo>
                <a:lnTo>
                  <a:pt x="181811" y="45690"/>
                </a:lnTo>
                <a:lnTo>
                  <a:pt x="185618" y="40931"/>
                </a:lnTo>
                <a:lnTo>
                  <a:pt x="191330" y="34268"/>
                </a:lnTo>
                <a:lnTo>
                  <a:pt x="196089" y="28556"/>
                </a:lnTo>
                <a:lnTo>
                  <a:pt x="199897" y="27128"/>
                </a:lnTo>
                <a:lnTo>
                  <a:pt x="207512" y="23797"/>
                </a:lnTo>
                <a:lnTo>
                  <a:pt x="207512" y="17134"/>
                </a:lnTo>
                <a:lnTo>
                  <a:pt x="204656" y="15706"/>
                </a:lnTo>
                <a:lnTo>
                  <a:pt x="202277" y="15230"/>
                </a:lnTo>
                <a:lnTo>
                  <a:pt x="151350" y="0"/>
                </a:lnTo>
                <a:close/>
              </a:path>
            </a:pathLst>
          </a:custGeom>
          <a:solidFill>
            <a:srgbClr val="121B21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94" name="object 94"/>
          <p:cNvSpPr/>
          <p:nvPr/>
        </p:nvSpPr>
        <p:spPr>
          <a:xfrm>
            <a:off x="5438429" y="2539398"/>
            <a:ext cx="238421" cy="235382"/>
          </a:xfrm>
          <a:custGeom>
            <a:avLst/>
            <a:gdLst/>
            <a:ahLst/>
            <a:cxnLst/>
            <a:rect l="l" t="t" r="r" b="b"/>
            <a:pathLst>
              <a:path w="448309" h="442595">
                <a:moveTo>
                  <a:pt x="228447" y="139928"/>
                </a:moveTo>
                <a:lnTo>
                  <a:pt x="231795" y="385275"/>
                </a:lnTo>
                <a:lnTo>
                  <a:pt x="233505" y="409064"/>
                </a:lnTo>
                <a:lnTo>
                  <a:pt x="239872" y="423407"/>
                </a:lnTo>
                <a:lnTo>
                  <a:pt x="252664" y="430345"/>
                </a:lnTo>
                <a:lnTo>
                  <a:pt x="273662" y="432152"/>
                </a:lnTo>
                <a:lnTo>
                  <a:pt x="371707" y="432152"/>
                </a:lnTo>
                <a:lnTo>
                  <a:pt x="389874" y="431580"/>
                </a:lnTo>
                <a:lnTo>
                  <a:pt x="404963" y="428644"/>
                </a:lnTo>
                <a:lnTo>
                  <a:pt x="417821" y="421513"/>
                </a:lnTo>
                <a:lnTo>
                  <a:pt x="427215" y="410741"/>
                </a:lnTo>
                <a:lnTo>
                  <a:pt x="286512" y="410741"/>
                </a:lnTo>
                <a:lnTo>
                  <a:pt x="280801" y="410258"/>
                </a:lnTo>
                <a:lnTo>
                  <a:pt x="280801" y="265577"/>
                </a:lnTo>
                <a:lnTo>
                  <a:pt x="310994" y="260007"/>
                </a:lnTo>
                <a:lnTo>
                  <a:pt x="346720" y="250645"/>
                </a:lnTo>
                <a:lnTo>
                  <a:pt x="381123" y="239400"/>
                </a:lnTo>
                <a:lnTo>
                  <a:pt x="280801" y="239400"/>
                </a:lnTo>
                <a:lnTo>
                  <a:pt x="280801" y="156586"/>
                </a:lnTo>
                <a:lnTo>
                  <a:pt x="283657" y="153254"/>
                </a:lnTo>
                <a:lnTo>
                  <a:pt x="286988" y="149447"/>
                </a:lnTo>
                <a:lnTo>
                  <a:pt x="286988" y="142783"/>
                </a:lnTo>
                <a:lnTo>
                  <a:pt x="284133" y="141831"/>
                </a:lnTo>
                <a:lnTo>
                  <a:pt x="280325" y="141831"/>
                </a:lnTo>
                <a:lnTo>
                  <a:pt x="228447" y="139928"/>
                </a:lnTo>
                <a:close/>
              </a:path>
              <a:path w="448309" h="442595">
                <a:moveTo>
                  <a:pt x="403119" y="337445"/>
                </a:moveTo>
                <a:lnTo>
                  <a:pt x="394790" y="377127"/>
                </a:lnTo>
                <a:lnTo>
                  <a:pt x="370799" y="409959"/>
                </a:lnTo>
                <a:lnTo>
                  <a:pt x="358856" y="410741"/>
                </a:lnTo>
                <a:lnTo>
                  <a:pt x="427215" y="410741"/>
                </a:lnTo>
                <a:lnTo>
                  <a:pt x="444891" y="370879"/>
                </a:lnTo>
                <a:lnTo>
                  <a:pt x="447858" y="355055"/>
                </a:lnTo>
                <a:lnTo>
                  <a:pt x="438994" y="352169"/>
                </a:lnTo>
                <a:lnTo>
                  <a:pt x="426916" y="348033"/>
                </a:lnTo>
                <a:lnTo>
                  <a:pt x="414125" y="343005"/>
                </a:lnTo>
                <a:lnTo>
                  <a:pt x="403119" y="337445"/>
                </a:lnTo>
                <a:close/>
              </a:path>
              <a:path w="448309" h="442595">
                <a:moveTo>
                  <a:pt x="398836" y="178955"/>
                </a:moveTo>
                <a:lnTo>
                  <a:pt x="370822" y="200916"/>
                </a:lnTo>
                <a:lnTo>
                  <a:pt x="339640" y="217923"/>
                </a:lnTo>
                <a:lnTo>
                  <a:pt x="308547" y="230558"/>
                </a:lnTo>
                <a:lnTo>
                  <a:pt x="280801" y="239400"/>
                </a:lnTo>
                <a:lnTo>
                  <a:pt x="381123" y="239400"/>
                </a:lnTo>
                <a:lnTo>
                  <a:pt x="386015" y="237802"/>
                </a:lnTo>
                <a:lnTo>
                  <a:pt x="426916" y="221790"/>
                </a:lnTo>
                <a:lnTo>
                  <a:pt x="433104" y="221314"/>
                </a:lnTo>
                <a:lnTo>
                  <a:pt x="437863" y="220363"/>
                </a:lnTo>
                <a:lnTo>
                  <a:pt x="437863" y="215127"/>
                </a:lnTo>
                <a:lnTo>
                  <a:pt x="436911" y="213699"/>
                </a:lnTo>
                <a:lnTo>
                  <a:pt x="435484" y="212747"/>
                </a:lnTo>
                <a:lnTo>
                  <a:pt x="398836" y="178955"/>
                </a:lnTo>
                <a:close/>
              </a:path>
              <a:path w="448309" h="442595">
                <a:moveTo>
                  <a:pt x="328396" y="74723"/>
                </a:moveTo>
                <a:lnTo>
                  <a:pt x="277952" y="74723"/>
                </a:lnTo>
                <a:lnTo>
                  <a:pt x="277952" y="127553"/>
                </a:lnTo>
                <a:lnTo>
                  <a:pt x="328396" y="127553"/>
                </a:lnTo>
                <a:lnTo>
                  <a:pt x="328396" y="74723"/>
                </a:lnTo>
                <a:close/>
              </a:path>
              <a:path w="448309" h="442595">
                <a:moveTo>
                  <a:pt x="171816" y="74723"/>
                </a:moveTo>
                <a:lnTo>
                  <a:pt x="121366" y="74723"/>
                </a:lnTo>
                <a:lnTo>
                  <a:pt x="121366" y="125173"/>
                </a:lnTo>
                <a:lnTo>
                  <a:pt x="171816" y="125173"/>
                </a:lnTo>
                <a:lnTo>
                  <a:pt x="171816" y="74723"/>
                </a:lnTo>
                <a:close/>
              </a:path>
              <a:path w="448309" h="442595">
                <a:moveTo>
                  <a:pt x="444526" y="53781"/>
                </a:moveTo>
                <a:lnTo>
                  <a:pt x="3807" y="53781"/>
                </a:lnTo>
                <a:lnTo>
                  <a:pt x="3807" y="74723"/>
                </a:lnTo>
                <a:lnTo>
                  <a:pt x="444526" y="74723"/>
                </a:lnTo>
                <a:lnTo>
                  <a:pt x="444526" y="53781"/>
                </a:lnTo>
                <a:close/>
              </a:path>
              <a:path w="448309" h="442595">
                <a:moveTo>
                  <a:pt x="118510" y="475"/>
                </a:moveTo>
                <a:lnTo>
                  <a:pt x="119355" y="4439"/>
                </a:lnTo>
                <a:lnTo>
                  <a:pt x="120292" y="10054"/>
                </a:lnTo>
                <a:lnTo>
                  <a:pt x="121052" y="17543"/>
                </a:lnTo>
                <a:lnTo>
                  <a:pt x="121366" y="27128"/>
                </a:lnTo>
                <a:lnTo>
                  <a:pt x="121366" y="53781"/>
                </a:lnTo>
                <a:lnTo>
                  <a:pt x="171816" y="53781"/>
                </a:lnTo>
                <a:lnTo>
                  <a:pt x="171816" y="16182"/>
                </a:lnTo>
                <a:lnTo>
                  <a:pt x="174189" y="13802"/>
                </a:lnTo>
                <a:lnTo>
                  <a:pt x="176532" y="10054"/>
                </a:lnTo>
                <a:lnTo>
                  <a:pt x="176569" y="3807"/>
                </a:lnTo>
                <a:lnTo>
                  <a:pt x="173720" y="2379"/>
                </a:lnTo>
                <a:lnTo>
                  <a:pt x="169906" y="2379"/>
                </a:lnTo>
                <a:lnTo>
                  <a:pt x="118510" y="475"/>
                </a:lnTo>
                <a:close/>
              </a:path>
              <a:path w="448309" h="442595">
                <a:moveTo>
                  <a:pt x="275572" y="0"/>
                </a:moveTo>
                <a:lnTo>
                  <a:pt x="276993" y="5235"/>
                </a:lnTo>
                <a:lnTo>
                  <a:pt x="277952" y="8567"/>
                </a:lnTo>
                <a:lnTo>
                  <a:pt x="277952" y="53781"/>
                </a:lnTo>
                <a:lnTo>
                  <a:pt x="328396" y="53781"/>
                </a:lnTo>
                <a:lnTo>
                  <a:pt x="328396" y="15230"/>
                </a:lnTo>
                <a:lnTo>
                  <a:pt x="331251" y="11422"/>
                </a:lnTo>
                <a:lnTo>
                  <a:pt x="333155" y="8567"/>
                </a:lnTo>
                <a:lnTo>
                  <a:pt x="333155" y="2379"/>
                </a:lnTo>
                <a:lnTo>
                  <a:pt x="328872" y="1903"/>
                </a:lnTo>
                <a:lnTo>
                  <a:pt x="327444" y="1903"/>
                </a:lnTo>
                <a:lnTo>
                  <a:pt x="275572" y="0"/>
                </a:lnTo>
                <a:close/>
              </a:path>
              <a:path w="448309" h="442595">
                <a:moveTo>
                  <a:pt x="136120" y="265577"/>
                </a:moveTo>
                <a:lnTo>
                  <a:pt x="88525" y="265577"/>
                </a:lnTo>
                <a:lnTo>
                  <a:pt x="88525" y="442147"/>
                </a:lnTo>
                <a:lnTo>
                  <a:pt x="136120" y="442147"/>
                </a:lnTo>
                <a:lnTo>
                  <a:pt x="136120" y="265577"/>
                </a:lnTo>
                <a:close/>
              </a:path>
              <a:path w="448309" h="442595">
                <a:moveTo>
                  <a:pt x="119938" y="129933"/>
                </a:moveTo>
                <a:lnTo>
                  <a:pt x="103406" y="175548"/>
                </a:lnTo>
                <a:lnTo>
                  <a:pt x="75139" y="224286"/>
                </a:lnTo>
                <a:lnTo>
                  <a:pt x="39287" y="271417"/>
                </a:lnTo>
                <a:lnTo>
                  <a:pt x="0" y="312213"/>
                </a:lnTo>
                <a:lnTo>
                  <a:pt x="18085" y="325064"/>
                </a:lnTo>
                <a:lnTo>
                  <a:pt x="29292" y="316706"/>
                </a:lnTo>
                <a:lnTo>
                  <a:pt x="45631" y="303888"/>
                </a:lnTo>
                <a:lnTo>
                  <a:pt x="65806" y="286786"/>
                </a:lnTo>
                <a:lnTo>
                  <a:pt x="88525" y="265577"/>
                </a:lnTo>
                <a:lnTo>
                  <a:pt x="136120" y="265577"/>
                </a:lnTo>
                <a:lnTo>
                  <a:pt x="136120" y="211320"/>
                </a:lnTo>
                <a:lnTo>
                  <a:pt x="146550" y="197294"/>
                </a:lnTo>
                <a:lnTo>
                  <a:pt x="154617" y="185856"/>
                </a:lnTo>
                <a:lnTo>
                  <a:pt x="161882" y="174776"/>
                </a:lnTo>
                <a:lnTo>
                  <a:pt x="169906" y="161821"/>
                </a:lnTo>
                <a:lnTo>
                  <a:pt x="175148" y="158966"/>
                </a:lnTo>
                <a:lnTo>
                  <a:pt x="179907" y="156586"/>
                </a:lnTo>
                <a:lnTo>
                  <a:pt x="179907" y="149923"/>
                </a:lnTo>
                <a:lnTo>
                  <a:pt x="176569" y="148019"/>
                </a:lnTo>
                <a:lnTo>
                  <a:pt x="173720" y="147067"/>
                </a:lnTo>
                <a:lnTo>
                  <a:pt x="119938" y="129933"/>
                </a:lnTo>
                <a:close/>
              </a:path>
            </a:pathLst>
          </a:custGeom>
          <a:solidFill>
            <a:srgbClr val="121B21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95" name="object 95"/>
          <p:cNvSpPr/>
          <p:nvPr/>
        </p:nvSpPr>
        <p:spPr>
          <a:xfrm>
            <a:off x="5707240" y="2539399"/>
            <a:ext cx="240447" cy="234031"/>
          </a:xfrm>
          <a:custGeom>
            <a:avLst/>
            <a:gdLst/>
            <a:ahLst/>
            <a:cxnLst/>
            <a:rect l="l" t="t" r="r" b="b"/>
            <a:pathLst>
              <a:path w="452120" h="440054">
                <a:moveTo>
                  <a:pt x="451672" y="401215"/>
                </a:moveTo>
                <a:lnTo>
                  <a:pt x="163725" y="401215"/>
                </a:lnTo>
                <a:lnTo>
                  <a:pt x="163725" y="422633"/>
                </a:lnTo>
                <a:lnTo>
                  <a:pt x="451672" y="422633"/>
                </a:lnTo>
                <a:lnTo>
                  <a:pt x="451672" y="401215"/>
                </a:lnTo>
                <a:close/>
              </a:path>
              <a:path w="452120" h="440054">
                <a:moveTo>
                  <a:pt x="353627" y="266523"/>
                </a:moveTo>
                <a:lnTo>
                  <a:pt x="302701" y="266523"/>
                </a:lnTo>
                <a:lnTo>
                  <a:pt x="302701" y="401215"/>
                </a:lnTo>
                <a:lnTo>
                  <a:pt x="353627" y="401215"/>
                </a:lnTo>
                <a:lnTo>
                  <a:pt x="353627" y="266523"/>
                </a:lnTo>
                <a:close/>
              </a:path>
              <a:path w="452120" h="440054">
                <a:moveTo>
                  <a:pt x="429779" y="245112"/>
                </a:moveTo>
                <a:lnTo>
                  <a:pt x="200373" y="245112"/>
                </a:lnTo>
                <a:lnTo>
                  <a:pt x="200373" y="266523"/>
                </a:lnTo>
                <a:lnTo>
                  <a:pt x="429779" y="266523"/>
                </a:lnTo>
                <a:lnTo>
                  <a:pt x="429779" y="245112"/>
                </a:lnTo>
                <a:close/>
              </a:path>
              <a:path w="452120" h="440054">
                <a:moveTo>
                  <a:pt x="353627" y="133264"/>
                </a:moveTo>
                <a:lnTo>
                  <a:pt x="302701" y="133264"/>
                </a:lnTo>
                <a:lnTo>
                  <a:pt x="302701" y="245112"/>
                </a:lnTo>
                <a:lnTo>
                  <a:pt x="353627" y="245112"/>
                </a:lnTo>
                <a:lnTo>
                  <a:pt x="353627" y="133264"/>
                </a:lnTo>
                <a:close/>
              </a:path>
              <a:path w="452120" h="440054">
                <a:moveTo>
                  <a:pt x="213699" y="33792"/>
                </a:moveTo>
                <a:lnTo>
                  <a:pt x="210442" y="80122"/>
                </a:lnTo>
                <a:lnTo>
                  <a:pt x="200135" y="126720"/>
                </a:lnTo>
                <a:lnTo>
                  <a:pt x="184116" y="172069"/>
                </a:lnTo>
                <a:lnTo>
                  <a:pt x="163725" y="214651"/>
                </a:lnTo>
                <a:lnTo>
                  <a:pt x="186570" y="226550"/>
                </a:lnTo>
                <a:lnTo>
                  <a:pt x="196625" y="212978"/>
                </a:lnTo>
                <a:lnTo>
                  <a:pt x="209178" y="193650"/>
                </a:lnTo>
                <a:lnTo>
                  <a:pt x="223516" y="167451"/>
                </a:lnTo>
                <a:lnTo>
                  <a:pt x="238924" y="133264"/>
                </a:lnTo>
                <a:lnTo>
                  <a:pt x="440250" y="133264"/>
                </a:lnTo>
                <a:lnTo>
                  <a:pt x="440250" y="112323"/>
                </a:lnTo>
                <a:lnTo>
                  <a:pt x="247491" y="112323"/>
                </a:lnTo>
                <a:lnTo>
                  <a:pt x="254095" y="94274"/>
                </a:lnTo>
                <a:lnTo>
                  <a:pt x="259628" y="78233"/>
                </a:lnTo>
                <a:lnTo>
                  <a:pt x="264090" y="64602"/>
                </a:lnTo>
                <a:lnTo>
                  <a:pt x="267481" y="53781"/>
                </a:lnTo>
                <a:lnTo>
                  <a:pt x="272241" y="49498"/>
                </a:lnTo>
                <a:lnTo>
                  <a:pt x="273669" y="48546"/>
                </a:lnTo>
                <a:lnTo>
                  <a:pt x="273669" y="43787"/>
                </a:lnTo>
                <a:lnTo>
                  <a:pt x="271765" y="43311"/>
                </a:lnTo>
                <a:lnTo>
                  <a:pt x="213699" y="33792"/>
                </a:lnTo>
                <a:close/>
              </a:path>
              <a:path w="452120" h="440054">
                <a:moveTo>
                  <a:pt x="148495" y="73295"/>
                </a:moveTo>
                <a:lnTo>
                  <a:pt x="128505" y="86622"/>
                </a:lnTo>
                <a:lnTo>
                  <a:pt x="136886" y="106790"/>
                </a:lnTo>
                <a:lnTo>
                  <a:pt x="144509" y="129457"/>
                </a:lnTo>
                <a:lnTo>
                  <a:pt x="150793" y="152481"/>
                </a:lnTo>
                <a:lnTo>
                  <a:pt x="155158" y="173720"/>
                </a:lnTo>
                <a:lnTo>
                  <a:pt x="191806" y="146591"/>
                </a:lnTo>
                <a:lnTo>
                  <a:pt x="180286" y="123894"/>
                </a:lnTo>
                <a:lnTo>
                  <a:pt x="169615" y="104946"/>
                </a:lnTo>
                <a:lnTo>
                  <a:pt x="159211" y="88496"/>
                </a:lnTo>
                <a:lnTo>
                  <a:pt x="148495" y="73295"/>
                </a:lnTo>
                <a:close/>
              </a:path>
              <a:path w="452120" h="440054">
                <a:moveTo>
                  <a:pt x="299846" y="0"/>
                </a:moveTo>
                <a:lnTo>
                  <a:pt x="300693" y="4945"/>
                </a:lnTo>
                <a:lnTo>
                  <a:pt x="301630" y="11006"/>
                </a:lnTo>
                <a:lnTo>
                  <a:pt x="302389" y="18941"/>
                </a:lnTo>
                <a:lnTo>
                  <a:pt x="302701" y="29508"/>
                </a:lnTo>
                <a:lnTo>
                  <a:pt x="302701" y="112323"/>
                </a:lnTo>
                <a:lnTo>
                  <a:pt x="353627" y="112323"/>
                </a:lnTo>
                <a:lnTo>
                  <a:pt x="353627" y="13802"/>
                </a:lnTo>
                <a:lnTo>
                  <a:pt x="355055" y="10946"/>
                </a:lnTo>
                <a:lnTo>
                  <a:pt x="356959" y="7615"/>
                </a:lnTo>
                <a:lnTo>
                  <a:pt x="356959" y="1427"/>
                </a:lnTo>
                <a:lnTo>
                  <a:pt x="354579" y="951"/>
                </a:lnTo>
                <a:lnTo>
                  <a:pt x="351248" y="951"/>
                </a:lnTo>
                <a:lnTo>
                  <a:pt x="299846" y="0"/>
                </a:lnTo>
                <a:close/>
              </a:path>
              <a:path w="452120" h="440054">
                <a:moveTo>
                  <a:pt x="73771" y="0"/>
                </a:moveTo>
                <a:lnTo>
                  <a:pt x="74545" y="4737"/>
                </a:lnTo>
                <a:lnTo>
                  <a:pt x="75318" y="10768"/>
                </a:lnTo>
                <a:lnTo>
                  <a:pt x="75913" y="18673"/>
                </a:lnTo>
                <a:lnTo>
                  <a:pt x="76151" y="29032"/>
                </a:lnTo>
                <a:lnTo>
                  <a:pt x="76151" y="439767"/>
                </a:lnTo>
                <a:lnTo>
                  <a:pt x="124221" y="439767"/>
                </a:lnTo>
                <a:lnTo>
                  <a:pt x="124221" y="13802"/>
                </a:lnTo>
                <a:lnTo>
                  <a:pt x="125173" y="11422"/>
                </a:lnTo>
                <a:lnTo>
                  <a:pt x="127077" y="7139"/>
                </a:lnTo>
                <a:lnTo>
                  <a:pt x="127077" y="951"/>
                </a:lnTo>
                <a:lnTo>
                  <a:pt x="120890" y="951"/>
                </a:lnTo>
                <a:lnTo>
                  <a:pt x="73771" y="0"/>
                </a:lnTo>
                <a:close/>
              </a:path>
              <a:path w="452120" h="440054">
                <a:moveTo>
                  <a:pt x="29508" y="91381"/>
                </a:moveTo>
                <a:lnTo>
                  <a:pt x="27775" y="123136"/>
                </a:lnTo>
                <a:lnTo>
                  <a:pt x="23142" y="159441"/>
                </a:lnTo>
                <a:lnTo>
                  <a:pt x="14315" y="199674"/>
                </a:lnTo>
                <a:lnTo>
                  <a:pt x="0" y="243208"/>
                </a:lnTo>
                <a:lnTo>
                  <a:pt x="39503" y="263674"/>
                </a:lnTo>
                <a:lnTo>
                  <a:pt x="46680" y="229681"/>
                </a:lnTo>
                <a:lnTo>
                  <a:pt x="51940" y="192341"/>
                </a:lnTo>
                <a:lnTo>
                  <a:pt x="55502" y="149023"/>
                </a:lnTo>
                <a:lnTo>
                  <a:pt x="57589" y="97093"/>
                </a:lnTo>
                <a:lnTo>
                  <a:pt x="29508" y="91381"/>
                </a:lnTo>
                <a:close/>
              </a:path>
            </a:pathLst>
          </a:custGeom>
          <a:solidFill>
            <a:srgbClr val="121B21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96" name="object 96"/>
          <p:cNvSpPr/>
          <p:nvPr/>
        </p:nvSpPr>
        <p:spPr>
          <a:xfrm>
            <a:off x="5993771" y="2553066"/>
            <a:ext cx="34446" cy="199585"/>
          </a:xfrm>
          <a:custGeom>
            <a:avLst/>
            <a:gdLst/>
            <a:ahLst/>
            <a:cxnLst/>
            <a:rect l="l" t="t" r="r" b="b"/>
            <a:pathLst>
              <a:path w="64770" h="375285">
                <a:moveTo>
                  <a:pt x="59493" y="320311"/>
                </a:moveTo>
                <a:lnTo>
                  <a:pt x="5235" y="320311"/>
                </a:lnTo>
                <a:lnTo>
                  <a:pt x="5235" y="375045"/>
                </a:lnTo>
                <a:lnTo>
                  <a:pt x="59493" y="375045"/>
                </a:lnTo>
                <a:lnTo>
                  <a:pt x="59493" y="320311"/>
                </a:lnTo>
                <a:close/>
              </a:path>
              <a:path w="64770" h="375285">
                <a:moveTo>
                  <a:pt x="64728" y="0"/>
                </a:moveTo>
                <a:lnTo>
                  <a:pt x="0" y="0"/>
                </a:lnTo>
                <a:lnTo>
                  <a:pt x="14285" y="278428"/>
                </a:lnTo>
                <a:lnTo>
                  <a:pt x="50450" y="278428"/>
                </a:lnTo>
                <a:lnTo>
                  <a:pt x="64728" y="0"/>
                </a:lnTo>
                <a:close/>
              </a:path>
            </a:pathLst>
          </a:custGeom>
          <a:solidFill>
            <a:srgbClr val="121B21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97" name="object 97"/>
          <p:cNvSpPr/>
          <p:nvPr/>
        </p:nvSpPr>
        <p:spPr>
          <a:xfrm>
            <a:off x="4889921" y="2871997"/>
            <a:ext cx="244838" cy="199923"/>
          </a:xfrm>
          <a:custGeom>
            <a:avLst/>
            <a:gdLst/>
            <a:ahLst/>
            <a:cxnLst/>
            <a:rect l="l" t="t" r="r" b="b"/>
            <a:pathLst>
              <a:path w="460375" h="375920">
                <a:moveTo>
                  <a:pt x="297935" y="46166"/>
                </a:moveTo>
                <a:lnTo>
                  <a:pt x="273193" y="58541"/>
                </a:lnTo>
                <a:lnTo>
                  <a:pt x="304228" y="113197"/>
                </a:lnTo>
                <a:lnTo>
                  <a:pt x="330002" y="166770"/>
                </a:lnTo>
                <a:lnTo>
                  <a:pt x="350885" y="218572"/>
                </a:lnTo>
                <a:lnTo>
                  <a:pt x="367247" y="267915"/>
                </a:lnTo>
                <a:lnTo>
                  <a:pt x="379459" y="314113"/>
                </a:lnTo>
                <a:lnTo>
                  <a:pt x="387889" y="356476"/>
                </a:lnTo>
                <a:lnTo>
                  <a:pt x="444526" y="334107"/>
                </a:lnTo>
                <a:lnTo>
                  <a:pt x="428530" y="284869"/>
                </a:lnTo>
                <a:lnTo>
                  <a:pt x="410437" y="239691"/>
                </a:lnTo>
                <a:lnTo>
                  <a:pt x="389042" y="194960"/>
                </a:lnTo>
                <a:lnTo>
                  <a:pt x="363140" y="147060"/>
                </a:lnTo>
                <a:lnTo>
                  <a:pt x="342139" y="112498"/>
                </a:lnTo>
                <a:lnTo>
                  <a:pt x="325324" y="87030"/>
                </a:lnTo>
                <a:lnTo>
                  <a:pt x="297935" y="46166"/>
                </a:lnTo>
                <a:close/>
              </a:path>
              <a:path w="460375" h="375920">
                <a:moveTo>
                  <a:pt x="414542" y="0"/>
                </a:moveTo>
                <a:lnTo>
                  <a:pt x="396761" y="3599"/>
                </a:lnTo>
                <a:lnTo>
                  <a:pt x="382237" y="13445"/>
                </a:lnTo>
                <a:lnTo>
                  <a:pt x="372443" y="28110"/>
                </a:lnTo>
                <a:lnTo>
                  <a:pt x="368851" y="46166"/>
                </a:lnTo>
                <a:lnTo>
                  <a:pt x="372376" y="64021"/>
                </a:lnTo>
                <a:lnTo>
                  <a:pt x="382059" y="78706"/>
                </a:lnTo>
                <a:lnTo>
                  <a:pt x="396560" y="88661"/>
                </a:lnTo>
                <a:lnTo>
                  <a:pt x="414542" y="92326"/>
                </a:lnTo>
                <a:lnTo>
                  <a:pt x="432323" y="88661"/>
                </a:lnTo>
                <a:lnTo>
                  <a:pt x="446847" y="78706"/>
                </a:lnTo>
                <a:lnTo>
                  <a:pt x="451725" y="71391"/>
                </a:lnTo>
                <a:lnTo>
                  <a:pt x="414542" y="71391"/>
                </a:lnTo>
                <a:lnTo>
                  <a:pt x="404577" y="69323"/>
                </a:lnTo>
                <a:lnTo>
                  <a:pt x="396575" y="63774"/>
                </a:lnTo>
                <a:lnTo>
                  <a:pt x="391250" y="55727"/>
                </a:lnTo>
                <a:lnTo>
                  <a:pt x="389317" y="46166"/>
                </a:lnTo>
                <a:lnTo>
                  <a:pt x="391250" y="36402"/>
                </a:lnTo>
                <a:lnTo>
                  <a:pt x="396575" y="28378"/>
                </a:lnTo>
                <a:lnTo>
                  <a:pt x="404577" y="22942"/>
                </a:lnTo>
                <a:lnTo>
                  <a:pt x="414542" y="20941"/>
                </a:lnTo>
                <a:lnTo>
                  <a:pt x="451732" y="20941"/>
                </a:lnTo>
                <a:lnTo>
                  <a:pt x="446668" y="13445"/>
                </a:lnTo>
                <a:lnTo>
                  <a:pt x="432122" y="3599"/>
                </a:lnTo>
                <a:lnTo>
                  <a:pt x="414542" y="0"/>
                </a:lnTo>
                <a:close/>
              </a:path>
              <a:path w="460375" h="375920">
                <a:moveTo>
                  <a:pt x="451732" y="20941"/>
                </a:moveTo>
                <a:lnTo>
                  <a:pt x="414542" y="20941"/>
                </a:lnTo>
                <a:lnTo>
                  <a:pt x="424031" y="22875"/>
                </a:lnTo>
                <a:lnTo>
                  <a:pt x="431914" y="28199"/>
                </a:lnTo>
                <a:lnTo>
                  <a:pt x="437298" y="36201"/>
                </a:lnTo>
                <a:lnTo>
                  <a:pt x="439291" y="46166"/>
                </a:lnTo>
                <a:lnTo>
                  <a:pt x="437298" y="55931"/>
                </a:lnTo>
                <a:lnTo>
                  <a:pt x="431914" y="63955"/>
                </a:lnTo>
                <a:lnTo>
                  <a:pt x="424031" y="69391"/>
                </a:lnTo>
                <a:lnTo>
                  <a:pt x="414542" y="71391"/>
                </a:lnTo>
                <a:lnTo>
                  <a:pt x="451725" y="71391"/>
                </a:lnTo>
                <a:lnTo>
                  <a:pt x="456641" y="64021"/>
                </a:lnTo>
                <a:lnTo>
                  <a:pt x="460233" y="46166"/>
                </a:lnTo>
                <a:lnTo>
                  <a:pt x="456574" y="28110"/>
                </a:lnTo>
                <a:lnTo>
                  <a:pt x="451732" y="20941"/>
                </a:lnTo>
                <a:close/>
              </a:path>
              <a:path w="460375" h="375920">
                <a:moveTo>
                  <a:pt x="120890" y="47594"/>
                </a:moveTo>
                <a:lnTo>
                  <a:pt x="117276" y="106222"/>
                </a:lnTo>
                <a:lnTo>
                  <a:pt x="95859" y="212375"/>
                </a:lnTo>
                <a:lnTo>
                  <a:pt x="72888" y="268282"/>
                </a:lnTo>
                <a:lnTo>
                  <a:pt x="47107" y="309522"/>
                </a:lnTo>
                <a:lnTo>
                  <a:pt x="21737" y="338927"/>
                </a:lnTo>
                <a:lnTo>
                  <a:pt x="0" y="359332"/>
                </a:lnTo>
                <a:lnTo>
                  <a:pt x="19989" y="375514"/>
                </a:lnTo>
                <a:lnTo>
                  <a:pt x="60959" y="340615"/>
                </a:lnTo>
                <a:lnTo>
                  <a:pt x="93421" y="305774"/>
                </a:lnTo>
                <a:lnTo>
                  <a:pt x="118772" y="269301"/>
                </a:lnTo>
                <a:lnTo>
                  <a:pt x="138412" y="229507"/>
                </a:lnTo>
                <a:lnTo>
                  <a:pt x="153740" y="184701"/>
                </a:lnTo>
                <a:lnTo>
                  <a:pt x="166153" y="133194"/>
                </a:lnTo>
                <a:lnTo>
                  <a:pt x="177051" y="73295"/>
                </a:lnTo>
                <a:lnTo>
                  <a:pt x="177527" y="70915"/>
                </a:lnTo>
                <a:lnTo>
                  <a:pt x="182763" y="62348"/>
                </a:lnTo>
                <a:lnTo>
                  <a:pt x="182763" y="58541"/>
                </a:lnTo>
                <a:lnTo>
                  <a:pt x="176569" y="56637"/>
                </a:lnTo>
                <a:lnTo>
                  <a:pt x="173237" y="56161"/>
                </a:lnTo>
                <a:lnTo>
                  <a:pt x="120890" y="47594"/>
                </a:lnTo>
                <a:close/>
              </a:path>
            </a:pathLst>
          </a:custGeom>
          <a:solidFill>
            <a:srgbClr val="121B21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98" name="object 98"/>
          <p:cNvSpPr/>
          <p:nvPr/>
        </p:nvSpPr>
        <p:spPr>
          <a:xfrm>
            <a:off x="5160254" y="2894775"/>
            <a:ext cx="213769" cy="183375"/>
          </a:xfrm>
          <a:custGeom>
            <a:avLst/>
            <a:gdLst/>
            <a:ahLst/>
            <a:cxnLst/>
            <a:rect l="l" t="t" r="r" b="b"/>
            <a:pathLst>
              <a:path w="401954" h="344804">
                <a:moveTo>
                  <a:pt x="317925" y="0"/>
                </a:moveTo>
                <a:lnTo>
                  <a:pt x="261302" y="4554"/>
                </a:lnTo>
                <a:lnTo>
                  <a:pt x="116124" y="8091"/>
                </a:lnTo>
                <a:lnTo>
                  <a:pt x="95747" y="8340"/>
                </a:lnTo>
                <a:lnTo>
                  <a:pt x="78762" y="8274"/>
                </a:lnTo>
                <a:lnTo>
                  <a:pt x="60706" y="7760"/>
                </a:lnTo>
                <a:lnTo>
                  <a:pt x="37117" y="6663"/>
                </a:lnTo>
                <a:lnTo>
                  <a:pt x="37599" y="38075"/>
                </a:lnTo>
                <a:lnTo>
                  <a:pt x="77694" y="35160"/>
                </a:lnTo>
                <a:lnTo>
                  <a:pt x="117076" y="33316"/>
                </a:lnTo>
                <a:lnTo>
                  <a:pt x="273186" y="29984"/>
                </a:lnTo>
                <a:lnTo>
                  <a:pt x="263065" y="59969"/>
                </a:lnTo>
                <a:lnTo>
                  <a:pt x="248615" y="97093"/>
                </a:lnTo>
                <a:lnTo>
                  <a:pt x="229079" y="138143"/>
                </a:lnTo>
                <a:lnTo>
                  <a:pt x="203698" y="179907"/>
                </a:lnTo>
                <a:lnTo>
                  <a:pt x="164922" y="226439"/>
                </a:lnTo>
                <a:lnTo>
                  <a:pt x="122399" y="263057"/>
                </a:lnTo>
                <a:lnTo>
                  <a:pt x="78895" y="290353"/>
                </a:lnTo>
                <a:lnTo>
                  <a:pt x="37173" y="308923"/>
                </a:lnTo>
                <a:lnTo>
                  <a:pt x="0" y="319359"/>
                </a:lnTo>
                <a:lnTo>
                  <a:pt x="10464" y="344585"/>
                </a:lnTo>
                <a:lnTo>
                  <a:pt x="81296" y="320239"/>
                </a:lnTo>
                <a:lnTo>
                  <a:pt x="134948" y="295117"/>
                </a:lnTo>
                <a:lnTo>
                  <a:pt x="175602" y="269126"/>
                </a:lnTo>
                <a:lnTo>
                  <a:pt x="207437" y="242176"/>
                </a:lnTo>
                <a:lnTo>
                  <a:pt x="234634" y="214175"/>
                </a:lnTo>
                <a:lnTo>
                  <a:pt x="259874" y="234269"/>
                </a:lnTo>
                <a:lnTo>
                  <a:pt x="290915" y="262841"/>
                </a:lnTo>
                <a:lnTo>
                  <a:pt x="323919" y="299444"/>
                </a:lnTo>
                <a:lnTo>
                  <a:pt x="355049" y="343633"/>
                </a:lnTo>
                <a:lnTo>
                  <a:pt x="401691" y="311268"/>
                </a:lnTo>
                <a:lnTo>
                  <a:pt x="372391" y="279350"/>
                </a:lnTo>
                <a:lnTo>
                  <a:pt x="338985" y="250109"/>
                </a:lnTo>
                <a:lnTo>
                  <a:pt x="299690" y="221582"/>
                </a:lnTo>
                <a:lnTo>
                  <a:pt x="252720" y="191806"/>
                </a:lnTo>
                <a:lnTo>
                  <a:pt x="277722" y="154169"/>
                </a:lnTo>
                <a:lnTo>
                  <a:pt x="299601" y="111668"/>
                </a:lnTo>
                <a:lnTo>
                  <a:pt x="316839" y="72470"/>
                </a:lnTo>
                <a:lnTo>
                  <a:pt x="327920" y="44738"/>
                </a:lnTo>
                <a:lnTo>
                  <a:pt x="329853" y="40175"/>
                </a:lnTo>
                <a:lnTo>
                  <a:pt x="332322" y="34984"/>
                </a:lnTo>
                <a:lnTo>
                  <a:pt x="335684" y="29078"/>
                </a:lnTo>
                <a:lnTo>
                  <a:pt x="340294" y="22369"/>
                </a:lnTo>
                <a:lnTo>
                  <a:pt x="317925" y="0"/>
                </a:lnTo>
                <a:close/>
              </a:path>
            </a:pathLst>
          </a:custGeom>
          <a:solidFill>
            <a:srgbClr val="121B21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99" name="object 99"/>
          <p:cNvSpPr/>
          <p:nvPr/>
        </p:nvSpPr>
        <p:spPr>
          <a:xfrm>
            <a:off x="5408561" y="2887182"/>
            <a:ext cx="214782" cy="202624"/>
          </a:xfrm>
          <a:custGeom>
            <a:avLst/>
            <a:gdLst/>
            <a:ahLst/>
            <a:cxnLst/>
            <a:rect l="l" t="t" r="r" b="b"/>
            <a:pathLst>
              <a:path w="403859" h="381000">
                <a:moveTo>
                  <a:pt x="68060" y="0"/>
                </a:moveTo>
                <a:lnTo>
                  <a:pt x="68060" y="31412"/>
                </a:lnTo>
                <a:lnTo>
                  <a:pt x="85997" y="30363"/>
                </a:lnTo>
                <a:lnTo>
                  <a:pt x="106611" y="29449"/>
                </a:lnTo>
                <a:lnTo>
                  <a:pt x="127226" y="28802"/>
                </a:lnTo>
                <a:lnTo>
                  <a:pt x="145163" y="28556"/>
                </a:lnTo>
                <a:lnTo>
                  <a:pt x="336969" y="28556"/>
                </a:lnTo>
                <a:lnTo>
                  <a:pt x="336969" y="2379"/>
                </a:lnTo>
                <a:lnTo>
                  <a:pt x="145163" y="2379"/>
                </a:lnTo>
                <a:lnTo>
                  <a:pt x="115357" y="1903"/>
                </a:lnTo>
                <a:lnTo>
                  <a:pt x="91151" y="1174"/>
                </a:lnTo>
                <a:lnTo>
                  <a:pt x="68060" y="0"/>
                </a:lnTo>
                <a:close/>
              </a:path>
              <a:path w="403859" h="381000">
                <a:moveTo>
                  <a:pt x="336969" y="28556"/>
                </a:moveTo>
                <a:lnTo>
                  <a:pt x="261294" y="28556"/>
                </a:lnTo>
                <a:lnTo>
                  <a:pt x="292349" y="29270"/>
                </a:lnTo>
                <a:lnTo>
                  <a:pt x="316444" y="30163"/>
                </a:lnTo>
                <a:lnTo>
                  <a:pt x="336969" y="31412"/>
                </a:lnTo>
                <a:lnTo>
                  <a:pt x="336969" y="28556"/>
                </a:lnTo>
                <a:close/>
              </a:path>
              <a:path w="403859" h="381000">
                <a:moveTo>
                  <a:pt x="336969" y="0"/>
                </a:moveTo>
                <a:lnTo>
                  <a:pt x="319840" y="773"/>
                </a:lnTo>
                <a:lnTo>
                  <a:pt x="275594" y="2141"/>
                </a:lnTo>
                <a:lnTo>
                  <a:pt x="260342" y="2379"/>
                </a:lnTo>
                <a:lnTo>
                  <a:pt x="336969" y="2379"/>
                </a:lnTo>
                <a:lnTo>
                  <a:pt x="336969" y="0"/>
                </a:lnTo>
                <a:close/>
              </a:path>
              <a:path w="403859" h="381000">
                <a:moveTo>
                  <a:pt x="232261" y="144687"/>
                </a:moveTo>
                <a:lnTo>
                  <a:pt x="176576" y="144687"/>
                </a:lnTo>
                <a:lnTo>
                  <a:pt x="175443" y="214712"/>
                </a:lnTo>
                <a:lnTo>
                  <a:pt x="164021" y="266746"/>
                </a:lnTo>
                <a:lnTo>
                  <a:pt x="144955" y="303601"/>
                </a:lnTo>
                <a:lnTo>
                  <a:pt x="94485" y="343035"/>
                </a:lnTo>
                <a:lnTo>
                  <a:pt x="45214" y="355525"/>
                </a:lnTo>
                <a:lnTo>
                  <a:pt x="55209" y="380756"/>
                </a:lnTo>
                <a:lnTo>
                  <a:pt x="95873" y="371623"/>
                </a:lnTo>
                <a:lnTo>
                  <a:pt x="140642" y="354458"/>
                </a:lnTo>
                <a:lnTo>
                  <a:pt x="182912" y="323194"/>
                </a:lnTo>
                <a:lnTo>
                  <a:pt x="216079" y="271765"/>
                </a:lnTo>
                <a:lnTo>
                  <a:pt x="227026" y="227145"/>
                </a:lnTo>
                <a:lnTo>
                  <a:pt x="230937" y="190646"/>
                </a:lnTo>
                <a:lnTo>
                  <a:pt x="232261" y="144687"/>
                </a:lnTo>
                <a:close/>
              </a:path>
              <a:path w="403859" h="381000">
                <a:moveTo>
                  <a:pt x="0" y="116130"/>
                </a:moveTo>
                <a:lnTo>
                  <a:pt x="0" y="147543"/>
                </a:lnTo>
                <a:lnTo>
                  <a:pt x="18777" y="146494"/>
                </a:lnTo>
                <a:lnTo>
                  <a:pt x="62044" y="144933"/>
                </a:lnTo>
                <a:lnTo>
                  <a:pt x="75199" y="144687"/>
                </a:lnTo>
                <a:lnTo>
                  <a:pt x="403602" y="144687"/>
                </a:lnTo>
                <a:lnTo>
                  <a:pt x="403602" y="118986"/>
                </a:lnTo>
                <a:lnTo>
                  <a:pt x="74723" y="118986"/>
                </a:lnTo>
                <a:lnTo>
                  <a:pt x="57158" y="118741"/>
                </a:lnTo>
                <a:lnTo>
                  <a:pt x="37361" y="118094"/>
                </a:lnTo>
                <a:lnTo>
                  <a:pt x="17565" y="117179"/>
                </a:lnTo>
                <a:lnTo>
                  <a:pt x="0" y="116130"/>
                </a:lnTo>
                <a:close/>
              </a:path>
              <a:path w="403859" h="381000">
                <a:moveTo>
                  <a:pt x="403602" y="144687"/>
                </a:moveTo>
                <a:lnTo>
                  <a:pt x="329354" y="144687"/>
                </a:lnTo>
                <a:lnTo>
                  <a:pt x="339614" y="144933"/>
                </a:lnTo>
                <a:lnTo>
                  <a:pt x="383700" y="146494"/>
                </a:lnTo>
                <a:lnTo>
                  <a:pt x="403602" y="147543"/>
                </a:lnTo>
                <a:lnTo>
                  <a:pt x="403602" y="144687"/>
                </a:lnTo>
                <a:close/>
              </a:path>
              <a:path w="403859" h="381000">
                <a:moveTo>
                  <a:pt x="403602" y="116130"/>
                </a:moveTo>
                <a:lnTo>
                  <a:pt x="366238" y="118094"/>
                </a:lnTo>
                <a:lnTo>
                  <a:pt x="347514" y="118741"/>
                </a:lnTo>
                <a:lnTo>
                  <a:pt x="328878" y="118986"/>
                </a:lnTo>
                <a:lnTo>
                  <a:pt x="403602" y="118986"/>
                </a:lnTo>
                <a:lnTo>
                  <a:pt x="403602" y="116130"/>
                </a:lnTo>
                <a:close/>
              </a:path>
            </a:pathLst>
          </a:custGeom>
          <a:solidFill>
            <a:srgbClr val="121B21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100" name="object 100"/>
          <p:cNvSpPr/>
          <p:nvPr/>
        </p:nvSpPr>
        <p:spPr>
          <a:xfrm>
            <a:off x="5656113" y="2882121"/>
            <a:ext cx="222549" cy="209041"/>
          </a:xfrm>
          <a:custGeom>
            <a:avLst/>
            <a:gdLst/>
            <a:ahLst/>
            <a:cxnLst/>
            <a:rect l="l" t="t" r="r" b="b"/>
            <a:pathLst>
              <a:path w="418465" h="393064">
                <a:moveTo>
                  <a:pt x="205132" y="0"/>
                </a:moveTo>
                <a:lnTo>
                  <a:pt x="206456" y="12850"/>
                </a:lnTo>
                <a:lnTo>
                  <a:pt x="207512" y="25701"/>
                </a:lnTo>
                <a:lnTo>
                  <a:pt x="208211" y="38551"/>
                </a:lnTo>
                <a:lnTo>
                  <a:pt x="208464" y="51402"/>
                </a:lnTo>
                <a:lnTo>
                  <a:pt x="208464" y="274144"/>
                </a:lnTo>
                <a:lnTo>
                  <a:pt x="208174" y="284800"/>
                </a:lnTo>
                <a:lnTo>
                  <a:pt x="207215" y="305494"/>
                </a:lnTo>
                <a:lnTo>
                  <a:pt x="205452" y="330025"/>
                </a:lnTo>
                <a:lnTo>
                  <a:pt x="202753" y="352193"/>
                </a:lnTo>
                <a:lnTo>
                  <a:pt x="232261" y="385040"/>
                </a:lnTo>
                <a:lnTo>
                  <a:pt x="241117" y="380544"/>
                </a:lnTo>
                <a:lnTo>
                  <a:pt x="267932" y="367632"/>
                </a:lnTo>
                <a:lnTo>
                  <a:pt x="276524" y="363140"/>
                </a:lnTo>
                <a:lnTo>
                  <a:pt x="324625" y="329400"/>
                </a:lnTo>
                <a:lnTo>
                  <a:pt x="339478" y="314117"/>
                </a:lnTo>
                <a:lnTo>
                  <a:pt x="259390" y="314117"/>
                </a:lnTo>
                <a:lnTo>
                  <a:pt x="259390" y="22845"/>
                </a:lnTo>
                <a:lnTo>
                  <a:pt x="259859" y="20465"/>
                </a:lnTo>
                <a:lnTo>
                  <a:pt x="265102" y="9518"/>
                </a:lnTo>
                <a:lnTo>
                  <a:pt x="265102" y="4759"/>
                </a:lnTo>
                <a:lnTo>
                  <a:pt x="259859" y="3807"/>
                </a:lnTo>
                <a:lnTo>
                  <a:pt x="257480" y="3807"/>
                </a:lnTo>
                <a:lnTo>
                  <a:pt x="205132" y="0"/>
                </a:lnTo>
                <a:close/>
              </a:path>
              <a:path w="418465" h="393064">
                <a:moveTo>
                  <a:pt x="395987" y="175624"/>
                </a:moveTo>
                <a:lnTo>
                  <a:pt x="378793" y="210449"/>
                </a:lnTo>
                <a:lnTo>
                  <a:pt x="352676" y="248264"/>
                </a:lnTo>
                <a:lnTo>
                  <a:pt x="314064" y="284382"/>
                </a:lnTo>
                <a:lnTo>
                  <a:pt x="259390" y="314117"/>
                </a:lnTo>
                <a:lnTo>
                  <a:pt x="339478" y="314117"/>
                </a:lnTo>
                <a:lnTo>
                  <a:pt x="360684" y="292299"/>
                </a:lnTo>
                <a:lnTo>
                  <a:pt x="386829" y="254650"/>
                </a:lnTo>
                <a:lnTo>
                  <a:pt x="405184" y="219263"/>
                </a:lnTo>
                <a:lnTo>
                  <a:pt x="417874" y="188950"/>
                </a:lnTo>
                <a:lnTo>
                  <a:pt x="395987" y="175624"/>
                </a:lnTo>
                <a:close/>
              </a:path>
              <a:path w="418465" h="393064">
                <a:moveTo>
                  <a:pt x="102804" y="1903"/>
                </a:moveTo>
                <a:lnTo>
                  <a:pt x="103503" y="13571"/>
                </a:lnTo>
                <a:lnTo>
                  <a:pt x="104113" y="28140"/>
                </a:lnTo>
                <a:lnTo>
                  <a:pt x="104544" y="42797"/>
                </a:lnTo>
                <a:lnTo>
                  <a:pt x="104583" y="138024"/>
                </a:lnTo>
                <a:lnTo>
                  <a:pt x="103231" y="189461"/>
                </a:lnTo>
                <a:lnTo>
                  <a:pt x="97657" y="237777"/>
                </a:lnTo>
                <a:lnTo>
                  <a:pt x="86265" y="279139"/>
                </a:lnTo>
                <a:lnTo>
                  <a:pt x="67337" y="314472"/>
                </a:lnTo>
                <a:lnTo>
                  <a:pt x="39155" y="344702"/>
                </a:lnTo>
                <a:lnTo>
                  <a:pt x="0" y="370755"/>
                </a:lnTo>
                <a:lnTo>
                  <a:pt x="14278" y="392648"/>
                </a:lnTo>
                <a:lnTo>
                  <a:pt x="58101" y="370102"/>
                </a:lnTo>
                <a:lnTo>
                  <a:pt x="92350" y="343459"/>
                </a:lnTo>
                <a:lnTo>
                  <a:pt x="118056" y="312413"/>
                </a:lnTo>
                <a:lnTo>
                  <a:pt x="136253" y="276655"/>
                </a:lnTo>
                <a:lnTo>
                  <a:pt x="147973" y="235876"/>
                </a:lnTo>
                <a:lnTo>
                  <a:pt x="154248" y="189768"/>
                </a:lnTo>
                <a:lnTo>
                  <a:pt x="156110" y="138024"/>
                </a:lnTo>
                <a:lnTo>
                  <a:pt x="156110" y="21893"/>
                </a:lnTo>
                <a:lnTo>
                  <a:pt x="160393" y="10946"/>
                </a:lnTo>
                <a:lnTo>
                  <a:pt x="160393" y="7615"/>
                </a:lnTo>
                <a:lnTo>
                  <a:pt x="156110" y="6663"/>
                </a:lnTo>
                <a:lnTo>
                  <a:pt x="153254" y="6187"/>
                </a:lnTo>
                <a:lnTo>
                  <a:pt x="102804" y="1903"/>
                </a:lnTo>
                <a:close/>
              </a:path>
            </a:pathLst>
          </a:custGeom>
          <a:solidFill>
            <a:srgbClr val="121B21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101" name="object 101"/>
          <p:cNvSpPr/>
          <p:nvPr/>
        </p:nvSpPr>
        <p:spPr>
          <a:xfrm>
            <a:off x="5906452" y="2877564"/>
            <a:ext cx="206677" cy="214444"/>
          </a:xfrm>
          <a:custGeom>
            <a:avLst/>
            <a:gdLst/>
            <a:ahLst/>
            <a:cxnLst/>
            <a:rect l="l" t="t" r="r" b="b"/>
            <a:pathLst>
              <a:path w="388620" h="403225">
                <a:moveTo>
                  <a:pt x="154675" y="0"/>
                </a:moveTo>
                <a:lnTo>
                  <a:pt x="156247" y="30200"/>
                </a:lnTo>
                <a:lnTo>
                  <a:pt x="156879" y="59195"/>
                </a:lnTo>
                <a:lnTo>
                  <a:pt x="156885" y="84532"/>
                </a:lnTo>
                <a:lnTo>
                  <a:pt x="156579" y="103756"/>
                </a:lnTo>
                <a:lnTo>
                  <a:pt x="94237" y="103756"/>
                </a:lnTo>
                <a:lnTo>
                  <a:pt x="84138" y="103577"/>
                </a:lnTo>
                <a:lnTo>
                  <a:pt x="65561" y="103042"/>
                </a:lnTo>
                <a:lnTo>
                  <a:pt x="43236" y="102149"/>
                </a:lnTo>
                <a:lnTo>
                  <a:pt x="21893" y="100900"/>
                </a:lnTo>
                <a:lnTo>
                  <a:pt x="21893" y="132313"/>
                </a:lnTo>
                <a:lnTo>
                  <a:pt x="38425" y="131338"/>
                </a:lnTo>
                <a:lnTo>
                  <a:pt x="58124" y="130587"/>
                </a:lnTo>
                <a:lnTo>
                  <a:pt x="77913" y="130104"/>
                </a:lnTo>
                <a:lnTo>
                  <a:pt x="94713" y="129933"/>
                </a:lnTo>
                <a:lnTo>
                  <a:pt x="155627" y="129933"/>
                </a:lnTo>
                <a:lnTo>
                  <a:pt x="147893" y="198112"/>
                </a:lnTo>
                <a:lnTo>
                  <a:pt x="136485" y="241304"/>
                </a:lnTo>
                <a:lnTo>
                  <a:pt x="116600" y="285567"/>
                </a:lnTo>
                <a:lnTo>
                  <a:pt x="80074" y="333100"/>
                </a:lnTo>
                <a:lnTo>
                  <a:pt x="46061" y="358986"/>
                </a:lnTo>
                <a:lnTo>
                  <a:pt x="0" y="377425"/>
                </a:lnTo>
                <a:lnTo>
                  <a:pt x="12374" y="403126"/>
                </a:lnTo>
                <a:lnTo>
                  <a:pt x="82870" y="372070"/>
                </a:lnTo>
                <a:lnTo>
                  <a:pt x="121665" y="343558"/>
                </a:lnTo>
                <a:lnTo>
                  <a:pt x="158007" y="301749"/>
                </a:lnTo>
                <a:lnTo>
                  <a:pt x="180897" y="259643"/>
                </a:lnTo>
                <a:lnTo>
                  <a:pt x="195488" y="216198"/>
                </a:lnTo>
                <a:lnTo>
                  <a:pt x="204189" y="172575"/>
                </a:lnTo>
                <a:lnTo>
                  <a:pt x="209409" y="129933"/>
                </a:lnTo>
                <a:lnTo>
                  <a:pt x="334100" y="129933"/>
                </a:lnTo>
                <a:lnTo>
                  <a:pt x="333380" y="183120"/>
                </a:lnTo>
                <a:lnTo>
                  <a:pt x="330475" y="233094"/>
                </a:lnTo>
                <a:lnTo>
                  <a:pt x="324267" y="281462"/>
                </a:lnTo>
                <a:lnTo>
                  <a:pt x="313641" y="329830"/>
                </a:lnTo>
                <a:lnTo>
                  <a:pt x="287940" y="362670"/>
                </a:lnTo>
                <a:lnTo>
                  <a:pt x="275268" y="360648"/>
                </a:lnTo>
                <a:lnTo>
                  <a:pt x="260097" y="355412"/>
                </a:lnTo>
                <a:lnTo>
                  <a:pt x="243499" y="348214"/>
                </a:lnTo>
                <a:lnTo>
                  <a:pt x="226543" y="340301"/>
                </a:lnTo>
                <a:lnTo>
                  <a:pt x="217024" y="365526"/>
                </a:lnTo>
                <a:lnTo>
                  <a:pt x="241134" y="377529"/>
                </a:lnTo>
                <a:lnTo>
                  <a:pt x="266761" y="389085"/>
                </a:lnTo>
                <a:lnTo>
                  <a:pt x="291316" y="397786"/>
                </a:lnTo>
                <a:lnTo>
                  <a:pt x="312213" y="401222"/>
                </a:lnTo>
                <a:lnTo>
                  <a:pt x="328425" y="398151"/>
                </a:lnTo>
                <a:lnTo>
                  <a:pt x="362810" y="347210"/>
                </a:lnTo>
                <a:lnTo>
                  <a:pt x="377411" y="281760"/>
                </a:lnTo>
                <a:lnTo>
                  <a:pt x="382179" y="242955"/>
                </a:lnTo>
                <a:lnTo>
                  <a:pt x="386182" y="168380"/>
                </a:lnTo>
                <a:lnTo>
                  <a:pt x="386930" y="132788"/>
                </a:lnTo>
                <a:lnTo>
                  <a:pt x="387650" y="112501"/>
                </a:lnTo>
                <a:lnTo>
                  <a:pt x="388365" y="100424"/>
                </a:lnTo>
                <a:lnTo>
                  <a:pt x="369699" y="101547"/>
                </a:lnTo>
                <a:lnTo>
                  <a:pt x="345411" y="102625"/>
                </a:lnTo>
                <a:lnTo>
                  <a:pt x="321301" y="103436"/>
                </a:lnTo>
                <a:lnTo>
                  <a:pt x="303170" y="103756"/>
                </a:lnTo>
                <a:lnTo>
                  <a:pt x="210837" y="103756"/>
                </a:lnTo>
                <a:lnTo>
                  <a:pt x="211558" y="85573"/>
                </a:lnTo>
                <a:lnTo>
                  <a:pt x="212324" y="58243"/>
                </a:lnTo>
                <a:lnTo>
                  <a:pt x="213179" y="32609"/>
                </a:lnTo>
                <a:lnTo>
                  <a:pt x="214169" y="19513"/>
                </a:lnTo>
                <a:lnTo>
                  <a:pt x="214645" y="17610"/>
                </a:lnTo>
                <a:lnTo>
                  <a:pt x="218452" y="9042"/>
                </a:lnTo>
                <a:lnTo>
                  <a:pt x="218452" y="4759"/>
                </a:lnTo>
                <a:lnTo>
                  <a:pt x="210361" y="3807"/>
                </a:lnTo>
                <a:lnTo>
                  <a:pt x="208933" y="3807"/>
                </a:lnTo>
                <a:lnTo>
                  <a:pt x="154675" y="0"/>
                </a:lnTo>
                <a:close/>
              </a:path>
            </a:pathLst>
          </a:custGeom>
          <a:solidFill>
            <a:srgbClr val="121B21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102" name="object 102"/>
          <p:cNvSpPr/>
          <p:nvPr/>
        </p:nvSpPr>
        <p:spPr>
          <a:xfrm>
            <a:off x="6156281" y="2890220"/>
            <a:ext cx="195532" cy="194857"/>
          </a:xfrm>
          <a:custGeom>
            <a:avLst/>
            <a:gdLst/>
            <a:ahLst/>
            <a:cxnLst/>
            <a:rect l="l" t="t" r="r" b="b"/>
            <a:pathLst>
              <a:path w="367665" h="366395">
                <a:moveTo>
                  <a:pt x="51878" y="0"/>
                </a:moveTo>
                <a:lnTo>
                  <a:pt x="51878" y="31888"/>
                </a:lnTo>
                <a:lnTo>
                  <a:pt x="70028" y="30839"/>
                </a:lnTo>
                <a:lnTo>
                  <a:pt x="90723" y="29925"/>
                </a:lnTo>
                <a:lnTo>
                  <a:pt x="111508" y="29278"/>
                </a:lnTo>
                <a:lnTo>
                  <a:pt x="129926" y="29032"/>
                </a:lnTo>
                <a:lnTo>
                  <a:pt x="318877" y="29032"/>
                </a:lnTo>
                <a:lnTo>
                  <a:pt x="318877" y="2855"/>
                </a:lnTo>
                <a:lnTo>
                  <a:pt x="129450" y="2855"/>
                </a:lnTo>
                <a:lnTo>
                  <a:pt x="111573" y="2677"/>
                </a:lnTo>
                <a:lnTo>
                  <a:pt x="90664" y="2141"/>
                </a:lnTo>
                <a:lnTo>
                  <a:pt x="69754" y="1249"/>
                </a:lnTo>
                <a:lnTo>
                  <a:pt x="51878" y="0"/>
                </a:lnTo>
                <a:close/>
              </a:path>
              <a:path w="367665" h="366395">
                <a:moveTo>
                  <a:pt x="318877" y="29032"/>
                </a:moveTo>
                <a:lnTo>
                  <a:pt x="243677" y="29032"/>
                </a:lnTo>
                <a:lnTo>
                  <a:pt x="261119" y="29278"/>
                </a:lnTo>
                <a:lnTo>
                  <a:pt x="281458" y="29925"/>
                </a:lnTo>
                <a:lnTo>
                  <a:pt x="301706" y="30839"/>
                </a:lnTo>
                <a:lnTo>
                  <a:pt x="318877" y="31888"/>
                </a:lnTo>
                <a:lnTo>
                  <a:pt x="318877" y="29032"/>
                </a:lnTo>
                <a:close/>
              </a:path>
              <a:path w="367665" h="366395">
                <a:moveTo>
                  <a:pt x="318877" y="0"/>
                </a:moveTo>
                <a:lnTo>
                  <a:pt x="301494" y="1249"/>
                </a:lnTo>
                <a:lnTo>
                  <a:pt x="281164" y="2141"/>
                </a:lnTo>
                <a:lnTo>
                  <a:pt x="260654" y="2677"/>
                </a:lnTo>
                <a:lnTo>
                  <a:pt x="242732" y="2855"/>
                </a:lnTo>
                <a:lnTo>
                  <a:pt x="318877" y="2855"/>
                </a:lnTo>
                <a:lnTo>
                  <a:pt x="318877" y="0"/>
                </a:lnTo>
                <a:close/>
              </a:path>
              <a:path w="367665" h="366395">
                <a:moveTo>
                  <a:pt x="364641" y="128505"/>
                </a:moveTo>
                <a:lnTo>
                  <a:pt x="306026" y="128505"/>
                </a:lnTo>
                <a:lnTo>
                  <a:pt x="306026" y="130409"/>
                </a:lnTo>
                <a:lnTo>
                  <a:pt x="304406" y="139452"/>
                </a:lnTo>
                <a:lnTo>
                  <a:pt x="291171" y="187701"/>
                </a:lnTo>
                <a:lnTo>
                  <a:pt x="244091" y="268166"/>
                </a:lnTo>
                <a:lnTo>
                  <a:pt x="201908" y="302642"/>
                </a:lnTo>
                <a:lnTo>
                  <a:pt x="156662" y="323640"/>
                </a:lnTo>
                <a:lnTo>
                  <a:pt x="112195" y="334816"/>
                </a:lnTo>
                <a:lnTo>
                  <a:pt x="72343" y="339825"/>
                </a:lnTo>
                <a:lnTo>
                  <a:pt x="79952" y="365995"/>
                </a:lnTo>
                <a:lnTo>
                  <a:pt x="118447" y="361609"/>
                </a:lnTo>
                <a:lnTo>
                  <a:pt x="158743" y="354093"/>
                </a:lnTo>
                <a:lnTo>
                  <a:pt x="199430" y="341747"/>
                </a:lnTo>
                <a:lnTo>
                  <a:pt x="239096" y="322869"/>
                </a:lnTo>
                <a:lnTo>
                  <a:pt x="276331" y="295758"/>
                </a:lnTo>
                <a:lnTo>
                  <a:pt x="309722" y="258713"/>
                </a:lnTo>
                <a:lnTo>
                  <a:pt x="337860" y="210034"/>
                </a:lnTo>
                <a:lnTo>
                  <a:pt x="359332" y="148019"/>
                </a:lnTo>
                <a:lnTo>
                  <a:pt x="363199" y="133443"/>
                </a:lnTo>
                <a:lnTo>
                  <a:pt x="364641" y="128505"/>
                </a:lnTo>
                <a:close/>
              </a:path>
              <a:path w="367665" h="366395">
                <a:moveTo>
                  <a:pt x="0" y="99472"/>
                </a:moveTo>
                <a:lnTo>
                  <a:pt x="0" y="131361"/>
                </a:lnTo>
                <a:lnTo>
                  <a:pt x="17632" y="130111"/>
                </a:lnTo>
                <a:lnTo>
                  <a:pt x="37182" y="129219"/>
                </a:lnTo>
                <a:lnTo>
                  <a:pt x="56820" y="128683"/>
                </a:lnTo>
                <a:lnTo>
                  <a:pt x="364641" y="128505"/>
                </a:lnTo>
                <a:lnTo>
                  <a:pt x="365021" y="127204"/>
                </a:lnTo>
                <a:lnTo>
                  <a:pt x="367423" y="119938"/>
                </a:lnTo>
                <a:lnTo>
                  <a:pt x="347516" y="102328"/>
                </a:lnTo>
                <a:lnTo>
                  <a:pt x="74716" y="102328"/>
                </a:lnTo>
                <a:lnTo>
                  <a:pt x="57958" y="102083"/>
                </a:lnTo>
                <a:lnTo>
                  <a:pt x="37360" y="101436"/>
                </a:lnTo>
                <a:lnTo>
                  <a:pt x="16762" y="100521"/>
                </a:lnTo>
                <a:lnTo>
                  <a:pt x="0" y="99472"/>
                </a:lnTo>
                <a:close/>
              </a:path>
              <a:path w="367665" h="366395">
                <a:moveTo>
                  <a:pt x="342674" y="98044"/>
                </a:moveTo>
                <a:lnTo>
                  <a:pt x="329184" y="99718"/>
                </a:lnTo>
                <a:lnTo>
                  <a:pt x="311500" y="101079"/>
                </a:lnTo>
                <a:lnTo>
                  <a:pt x="293815" y="101993"/>
                </a:lnTo>
                <a:lnTo>
                  <a:pt x="280325" y="102328"/>
                </a:lnTo>
                <a:lnTo>
                  <a:pt x="347516" y="102328"/>
                </a:lnTo>
                <a:lnTo>
                  <a:pt x="342674" y="98044"/>
                </a:lnTo>
                <a:close/>
              </a:path>
            </a:pathLst>
          </a:custGeom>
          <a:solidFill>
            <a:srgbClr val="121B21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103" name="object 103"/>
          <p:cNvSpPr/>
          <p:nvPr/>
        </p:nvSpPr>
        <p:spPr>
          <a:xfrm>
            <a:off x="6386619" y="2993840"/>
            <a:ext cx="6079" cy="675"/>
          </a:xfrm>
          <a:custGeom>
            <a:avLst/>
            <a:gdLst/>
            <a:ahLst/>
            <a:cxnLst/>
            <a:rect l="l" t="t" r="r" b="b"/>
            <a:pathLst>
              <a:path w="11429" h="1270">
                <a:moveTo>
                  <a:pt x="0" y="1269"/>
                </a:moveTo>
                <a:lnTo>
                  <a:pt x="10833" y="1269"/>
                </a:lnTo>
                <a:lnTo>
                  <a:pt x="10833" y="0"/>
                </a:lnTo>
                <a:lnTo>
                  <a:pt x="0" y="0"/>
                </a:lnTo>
                <a:lnTo>
                  <a:pt x="0" y="1269"/>
                </a:lnTo>
                <a:close/>
              </a:path>
            </a:pathLst>
          </a:custGeom>
          <a:solidFill>
            <a:srgbClr val="121B21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104" name="object 104"/>
          <p:cNvSpPr/>
          <p:nvPr/>
        </p:nvSpPr>
        <p:spPr>
          <a:xfrm>
            <a:off x="6386615" y="2976280"/>
            <a:ext cx="219510" cy="18236"/>
          </a:xfrm>
          <a:custGeom>
            <a:avLst/>
            <a:gdLst/>
            <a:ahLst/>
            <a:cxnLst/>
            <a:rect l="l" t="t" r="r" b="b"/>
            <a:pathLst>
              <a:path w="412750" h="34289">
                <a:moveTo>
                  <a:pt x="412648" y="0"/>
                </a:moveTo>
                <a:lnTo>
                  <a:pt x="356184" y="0"/>
                </a:lnTo>
                <a:lnTo>
                  <a:pt x="356184" y="1270"/>
                </a:lnTo>
                <a:lnTo>
                  <a:pt x="55714" y="1270"/>
                </a:lnTo>
                <a:lnTo>
                  <a:pt x="55714" y="0"/>
                </a:lnTo>
                <a:lnTo>
                  <a:pt x="0" y="0"/>
                </a:lnTo>
                <a:lnTo>
                  <a:pt x="0" y="1270"/>
                </a:lnTo>
                <a:lnTo>
                  <a:pt x="0" y="33020"/>
                </a:lnTo>
                <a:lnTo>
                  <a:pt x="404685" y="33020"/>
                </a:lnTo>
                <a:lnTo>
                  <a:pt x="404685" y="34290"/>
                </a:lnTo>
                <a:lnTo>
                  <a:pt x="412648" y="34290"/>
                </a:lnTo>
                <a:lnTo>
                  <a:pt x="412648" y="33020"/>
                </a:lnTo>
                <a:lnTo>
                  <a:pt x="412648" y="1270"/>
                </a:lnTo>
                <a:lnTo>
                  <a:pt x="412648" y="0"/>
                </a:lnTo>
                <a:close/>
              </a:path>
            </a:pathLst>
          </a:custGeom>
          <a:solidFill>
            <a:srgbClr val="121B21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105" name="object 105"/>
          <p:cNvSpPr/>
          <p:nvPr/>
        </p:nvSpPr>
        <p:spPr>
          <a:xfrm>
            <a:off x="6641510" y="2865417"/>
            <a:ext cx="497443" cy="238759"/>
          </a:xfrm>
          <a:custGeom>
            <a:avLst/>
            <a:gdLst/>
            <a:ahLst/>
            <a:cxnLst/>
            <a:rect l="l" t="t" r="r" b="b"/>
            <a:pathLst>
              <a:path w="935355" h="448945">
                <a:moveTo>
                  <a:pt x="289369" y="222262"/>
                </a:moveTo>
                <a:lnTo>
                  <a:pt x="284314" y="172872"/>
                </a:lnTo>
                <a:lnTo>
                  <a:pt x="269887" y="143256"/>
                </a:lnTo>
                <a:lnTo>
                  <a:pt x="268909" y="141236"/>
                </a:lnTo>
                <a:lnTo>
                  <a:pt x="242785" y="124421"/>
                </a:lnTo>
                <a:lnTo>
                  <a:pt x="237769" y="123748"/>
                </a:lnTo>
                <a:lnTo>
                  <a:pt x="205600" y="119468"/>
                </a:lnTo>
                <a:lnTo>
                  <a:pt x="190931" y="119938"/>
                </a:lnTo>
                <a:lnTo>
                  <a:pt x="176403" y="121069"/>
                </a:lnTo>
                <a:lnTo>
                  <a:pt x="163385" y="122478"/>
                </a:lnTo>
                <a:lnTo>
                  <a:pt x="153263" y="123748"/>
                </a:lnTo>
                <a:lnTo>
                  <a:pt x="159321" y="106514"/>
                </a:lnTo>
                <a:lnTo>
                  <a:pt x="176276" y="61163"/>
                </a:lnTo>
                <a:lnTo>
                  <a:pt x="187998" y="41884"/>
                </a:lnTo>
                <a:lnTo>
                  <a:pt x="187998" y="39027"/>
                </a:lnTo>
                <a:lnTo>
                  <a:pt x="186093" y="37604"/>
                </a:lnTo>
                <a:lnTo>
                  <a:pt x="179425" y="34747"/>
                </a:lnTo>
                <a:lnTo>
                  <a:pt x="138023" y="17614"/>
                </a:lnTo>
                <a:lnTo>
                  <a:pt x="132956" y="33502"/>
                </a:lnTo>
                <a:lnTo>
                  <a:pt x="126720" y="52654"/>
                </a:lnTo>
                <a:lnTo>
                  <a:pt x="116738" y="82600"/>
                </a:lnTo>
                <a:lnTo>
                  <a:pt x="100418" y="130886"/>
                </a:lnTo>
                <a:lnTo>
                  <a:pt x="19710" y="147548"/>
                </a:lnTo>
                <a:lnTo>
                  <a:pt x="0" y="151358"/>
                </a:lnTo>
                <a:lnTo>
                  <a:pt x="8572" y="186575"/>
                </a:lnTo>
                <a:lnTo>
                  <a:pt x="30200" y="178130"/>
                </a:lnTo>
                <a:lnTo>
                  <a:pt x="50990" y="171107"/>
                </a:lnTo>
                <a:lnTo>
                  <a:pt x="71145" y="165150"/>
                </a:lnTo>
                <a:lnTo>
                  <a:pt x="90906" y="159918"/>
                </a:lnTo>
                <a:lnTo>
                  <a:pt x="70993" y="217360"/>
                </a:lnTo>
                <a:lnTo>
                  <a:pt x="50533" y="275272"/>
                </a:lnTo>
                <a:lnTo>
                  <a:pt x="31038" y="329133"/>
                </a:lnTo>
                <a:lnTo>
                  <a:pt x="14008" y="374370"/>
                </a:lnTo>
                <a:lnTo>
                  <a:pt x="952" y="406450"/>
                </a:lnTo>
                <a:lnTo>
                  <a:pt x="52832" y="425970"/>
                </a:lnTo>
                <a:lnTo>
                  <a:pt x="70497" y="370001"/>
                </a:lnTo>
                <a:lnTo>
                  <a:pt x="84607" y="326491"/>
                </a:lnTo>
                <a:lnTo>
                  <a:pt x="101803" y="274269"/>
                </a:lnTo>
                <a:lnTo>
                  <a:pt x="121780" y="214528"/>
                </a:lnTo>
                <a:lnTo>
                  <a:pt x="140335" y="159918"/>
                </a:lnTo>
                <a:lnTo>
                  <a:pt x="144208" y="148501"/>
                </a:lnTo>
                <a:lnTo>
                  <a:pt x="153200" y="147078"/>
                </a:lnTo>
                <a:lnTo>
                  <a:pt x="165455" y="145338"/>
                </a:lnTo>
                <a:lnTo>
                  <a:pt x="179222" y="143878"/>
                </a:lnTo>
                <a:lnTo>
                  <a:pt x="192760" y="143256"/>
                </a:lnTo>
                <a:lnTo>
                  <a:pt x="216306" y="148018"/>
                </a:lnTo>
                <a:lnTo>
                  <a:pt x="230530" y="162001"/>
                </a:lnTo>
                <a:lnTo>
                  <a:pt x="237528" y="184823"/>
                </a:lnTo>
                <a:lnTo>
                  <a:pt x="239306" y="214528"/>
                </a:lnTo>
                <a:lnTo>
                  <a:pt x="239306" y="217360"/>
                </a:lnTo>
                <a:lnTo>
                  <a:pt x="234911" y="280631"/>
                </a:lnTo>
                <a:lnTo>
                  <a:pt x="222745" y="337743"/>
                </a:lnTo>
                <a:lnTo>
                  <a:pt x="204863" y="378510"/>
                </a:lnTo>
                <a:lnTo>
                  <a:pt x="183235" y="394081"/>
                </a:lnTo>
                <a:lnTo>
                  <a:pt x="175856" y="392874"/>
                </a:lnTo>
                <a:lnTo>
                  <a:pt x="164134" y="388721"/>
                </a:lnTo>
                <a:lnTo>
                  <a:pt x="148767" y="380834"/>
                </a:lnTo>
                <a:lnTo>
                  <a:pt x="130416" y="368388"/>
                </a:lnTo>
                <a:lnTo>
                  <a:pt x="119468" y="396938"/>
                </a:lnTo>
                <a:lnTo>
                  <a:pt x="149237" y="412737"/>
                </a:lnTo>
                <a:lnTo>
                  <a:pt x="172059" y="421982"/>
                </a:lnTo>
                <a:lnTo>
                  <a:pt x="188798" y="426313"/>
                </a:lnTo>
                <a:lnTo>
                  <a:pt x="200367" y="427393"/>
                </a:lnTo>
                <a:lnTo>
                  <a:pt x="233235" y="416229"/>
                </a:lnTo>
                <a:lnTo>
                  <a:pt x="273253" y="346608"/>
                </a:lnTo>
                <a:lnTo>
                  <a:pt x="283121" y="301256"/>
                </a:lnTo>
                <a:lnTo>
                  <a:pt x="288036" y="257619"/>
                </a:lnTo>
                <a:lnTo>
                  <a:pt x="289369" y="222262"/>
                </a:lnTo>
                <a:close/>
              </a:path>
              <a:path w="935355" h="448945">
                <a:moveTo>
                  <a:pt x="413118" y="75679"/>
                </a:moveTo>
                <a:lnTo>
                  <a:pt x="397433" y="59143"/>
                </a:lnTo>
                <a:lnTo>
                  <a:pt x="381584" y="44437"/>
                </a:lnTo>
                <a:lnTo>
                  <a:pt x="367334" y="32512"/>
                </a:lnTo>
                <a:lnTo>
                  <a:pt x="356476" y="24269"/>
                </a:lnTo>
                <a:lnTo>
                  <a:pt x="338391" y="39027"/>
                </a:lnTo>
                <a:lnTo>
                  <a:pt x="350062" y="50977"/>
                </a:lnTo>
                <a:lnTo>
                  <a:pt x="362851" y="65379"/>
                </a:lnTo>
                <a:lnTo>
                  <a:pt x="375539" y="81127"/>
                </a:lnTo>
                <a:lnTo>
                  <a:pt x="386943" y="97091"/>
                </a:lnTo>
                <a:lnTo>
                  <a:pt x="413118" y="75679"/>
                </a:lnTo>
                <a:close/>
              </a:path>
              <a:path w="935355" h="448945">
                <a:moveTo>
                  <a:pt x="421208" y="203708"/>
                </a:moveTo>
                <a:lnTo>
                  <a:pt x="401904" y="168732"/>
                </a:lnTo>
                <a:lnTo>
                  <a:pt x="365798" y="115023"/>
                </a:lnTo>
                <a:lnTo>
                  <a:pt x="341515" y="83693"/>
                </a:lnTo>
                <a:lnTo>
                  <a:pt x="331558" y="70815"/>
                </a:lnTo>
                <a:lnTo>
                  <a:pt x="327926" y="66154"/>
                </a:lnTo>
                <a:lnTo>
                  <a:pt x="301752" y="83769"/>
                </a:lnTo>
                <a:lnTo>
                  <a:pt x="306666" y="90373"/>
                </a:lnTo>
                <a:lnTo>
                  <a:pt x="311797" y="98044"/>
                </a:lnTo>
                <a:lnTo>
                  <a:pt x="346176" y="162902"/>
                </a:lnTo>
                <a:lnTo>
                  <a:pt x="365899" y="221208"/>
                </a:lnTo>
                <a:lnTo>
                  <a:pt x="369328" y="239395"/>
                </a:lnTo>
                <a:lnTo>
                  <a:pt x="421208" y="203708"/>
                </a:lnTo>
                <a:close/>
              </a:path>
              <a:path w="935355" h="448945">
                <a:moveTo>
                  <a:pt x="454050" y="44742"/>
                </a:moveTo>
                <a:lnTo>
                  <a:pt x="442518" y="33401"/>
                </a:lnTo>
                <a:lnTo>
                  <a:pt x="429234" y="21475"/>
                </a:lnTo>
                <a:lnTo>
                  <a:pt x="415163" y="10007"/>
                </a:lnTo>
                <a:lnTo>
                  <a:pt x="401218" y="0"/>
                </a:lnTo>
                <a:lnTo>
                  <a:pt x="382651" y="15227"/>
                </a:lnTo>
                <a:lnTo>
                  <a:pt x="394081" y="26136"/>
                </a:lnTo>
                <a:lnTo>
                  <a:pt x="406273" y="39027"/>
                </a:lnTo>
                <a:lnTo>
                  <a:pt x="417995" y="52781"/>
                </a:lnTo>
                <a:lnTo>
                  <a:pt x="428345" y="66636"/>
                </a:lnTo>
                <a:lnTo>
                  <a:pt x="454050" y="44742"/>
                </a:lnTo>
                <a:close/>
              </a:path>
              <a:path w="935355" h="448945">
                <a:moveTo>
                  <a:pt x="549719" y="285775"/>
                </a:moveTo>
                <a:lnTo>
                  <a:pt x="546862" y="281965"/>
                </a:lnTo>
                <a:lnTo>
                  <a:pt x="543534" y="281965"/>
                </a:lnTo>
                <a:lnTo>
                  <a:pt x="500697" y="274345"/>
                </a:lnTo>
                <a:lnTo>
                  <a:pt x="501650" y="283235"/>
                </a:lnTo>
                <a:lnTo>
                  <a:pt x="501650" y="295935"/>
                </a:lnTo>
                <a:lnTo>
                  <a:pt x="500900" y="314985"/>
                </a:lnTo>
                <a:lnTo>
                  <a:pt x="497776" y="341655"/>
                </a:lnTo>
                <a:lnTo>
                  <a:pt x="491007" y="374675"/>
                </a:lnTo>
                <a:lnTo>
                  <a:pt x="479272" y="415315"/>
                </a:lnTo>
                <a:lnTo>
                  <a:pt x="499745" y="422935"/>
                </a:lnTo>
                <a:lnTo>
                  <a:pt x="510730" y="400075"/>
                </a:lnTo>
                <a:lnTo>
                  <a:pt x="522287" y="370865"/>
                </a:lnTo>
                <a:lnTo>
                  <a:pt x="533412" y="336575"/>
                </a:lnTo>
                <a:lnTo>
                  <a:pt x="543052" y="295935"/>
                </a:lnTo>
                <a:lnTo>
                  <a:pt x="546862" y="292125"/>
                </a:lnTo>
                <a:lnTo>
                  <a:pt x="549719" y="289585"/>
                </a:lnTo>
                <a:lnTo>
                  <a:pt x="549719" y="285775"/>
                </a:lnTo>
                <a:close/>
              </a:path>
              <a:path w="935355" h="448945">
                <a:moveTo>
                  <a:pt x="665848" y="372135"/>
                </a:moveTo>
                <a:lnTo>
                  <a:pt x="657745" y="342925"/>
                </a:lnTo>
                <a:lnTo>
                  <a:pt x="648169" y="316255"/>
                </a:lnTo>
                <a:lnTo>
                  <a:pt x="637806" y="294665"/>
                </a:lnTo>
                <a:lnTo>
                  <a:pt x="627291" y="275615"/>
                </a:lnTo>
                <a:lnTo>
                  <a:pt x="606831" y="283235"/>
                </a:lnTo>
                <a:lnTo>
                  <a:pt x="613956" y="312445"/>
                </a:lnTo>
                <a:lnTo>
                  <a:pt x="618553" y="340385"/>
                </a:lnTo>
                <a:lnTo>
                  <a:pt x="621080" y="367055"/>
                </a:lnTo>
                <a:lnTo>
                  <a:pt x="622058" y="392455"/>
                </a:lnTo>
                <a:lnTo>
                  <a:pt x="665848" y="372135"/>
                </a:lnTo>
                <a:close/>
              </a:path>
              <a:path w="935355" h="448945">
                <a:moveTo>
                  <a:pt x="721055" y="153695"/>
                </a:moveTo>
                <a:lnTo>
                  <a:pt x="714705" y="142265"/>
                </a:lnTo>
                <a:lnTo>
                  <a:pt x="705942" y="129565"/>
                </a:lnTo>
                <a:lnTo>
                  <a:pt x="694156" y="114325"/>
                </a:lnTo>
                <a:lnTo>
                  <a:pt x="678700" y="97815"/>
                </a:lnTo>
                <a:lnTo>
                  <a:pt x="659180" y="110515"/>
                </a:lnTo>
                <a:lnTo>
                  <a:pt x="669010" y="130835"/>
                </a:lnTo>
                <a:lnTo>
                  <a:pt x="676021" y="148615"/>
                </a:lnTo>
                <a:lnTo>
                  <a:pt x="680808" y="163855"/>
                </a:lnTo>
                <a:lnTo>
                  <a:pt x="683933" y="176555"/>
                </a:lnTo>
                <a:lnTo>
                  <a:pt x="721055" y="153695"/>
                </a:lnTo>
                <a:close/>
              </a:path>
              <a:path w="935355" h="448945">
                <a:moveTo>
                  <a:pt x="793877" y="68605"/>
                </a:moveTo>
                <a:lnTo>
                  <a:pt x="751522" y="68605"/>
                </a:lnTo>
                <a:lnTo>
                  <a:pt x="751522" y="24155"/>
                </a:lnTo>
                <a:lnTo>
                  <a:pt x="754849" y="20345"/>
                </a:lnTo>
                <a:lnTo>
                  <a:pt x="757224" y="16535"/>
                </a:lnTo>
                <a:lnTo>
                  <a:pt x="757224" y="12725"/>
                </a:lnTo>
                <a:lnTo>
                  <a:pt x="754367" y="11455"/>
                </a:lnTo>
                <a:lnTo>
                  <a:pt x="751522" y="11455"/>
                </a:lnTo>
                <a:lnTo>
                  <a:pt x="707720" y="7645"/>
                </a:lnTo>
                <a:lnTo>
                  <a:pt x="708355" y="12725"/>
                </a:lnTo>
                <a:lnTo>
                  <a:pt x="708799" y="17805"/>
                </a:lnTo>
                <a:lnTo>
                  <a:pt x="709066" y="24155"/>
                </a:lnTo>
                <a:lnTo>
                  <a:pt x="709155" y="68605"/>
                </a:lnTo>
                <a:lnTo>
                  <a:pt x="657275" y="68605"/>
                </a:lnTo>
                <a:lnTo>
                  <a:pt x="657275" y="90195"/>
                </a:lnTo>
                <a:lnTo>
                  <a:pt x="793877" y="90195"/>
                </a:lnTo>
                <a:lnTo>
                  <a:pt x="793877" y="68605"/>
                </a:lnTo>
                <a:close/>
              </a:path>
              <a:path w="935355" h="448945">
                <a:moveTo>
                  <a:pt x="799109" y="114325"/>
                </a:moveTo>
                <a:lnTo>
                  <a:pt x="797674" y="113055"/>
                </a:lnTo>
                <a:lnTo>
                  <a:pt x="795299" y="111785"/>
                </a:lnTo>
                <a:lnTo>
                  <a:pt x="752462" y="95275"/>
                </a:lnTo>
                <a:lnTo>
                  <a:pt x="750938" y="107975"/>
                </a:lnTo>
                <a:lnTo>
                  <a:pt x="747763" y="123215"/>
                </a:lnTo>
                <a:lnTo>
                  <a:pt x="741832" y="142265"/>
                </a:lnTo>
                <a:lnTo>
                  <a:pt x="732002" y="165125"/>
                </a:lnTo>
                <a:lnTo>
                  <a:pt x="754849" y="175285"/>
                </a:lnTo>
                <a:lnTo>
                  <a:pt x="763917" y="165125"/>
                </a:lnTo>
                <a:lnTo>
                  <a:pt x="772807" y="153695"/>
                </a:lnTo>
                <a:lnTo>
                  <a:pt x="781888" y="140995"/>
                </a:lnTo>
                <a:lnTo>
                  <a:pt x="791502" y="125755"/>
                </a:lnTo>
                <a:lnTo>
                  <a:pt x="793877" y="123215"/>
                </a:lnTo>
                <a:lnTo>
                  <a:pt x="799109" y="120675"/>
                </a:lnTo>
                <a:lnTo>
                  <a:pt x="799109" y="114325"/>
                </a:lnTo>
                <a:close/>
              </a:path>
              <a:path w="935355" h="448945">
                <a:moveTo>
                  <a:pt x="929513" y="127025"/>
                </a:moveTo>
                <a:lnTo>
                  <a:pt x="921626" y="110515"/>
                </a:lnTo>
                <a:lnTo>
                  <a:pt x="910958" y="91465"/>
                </a:lnTo>
                <a:lnTo>
                  <a:pt x="896721" y="68605"/>
                </a:lnTo>
                <a:lnTo>
                  <a:pt x="878116" y="44475"/>
                </a:lnTo>
                <a:lnTo>
                  <a:pt x="859561" y="58445"/>
                </a:lnTo>
                <a:lnTo>
                  <a:pt x="869962" y="81305"/>
                </a:lnTo>
                <a:lnTo>
                  <a:pt x="878586" y="104165"/>
                </a:lnTo>
                <a:lnTo>
                  <a:pt x="885786" y="127025"/>
                </a:lnTo>
                <a:lnTo>
                  <a:pt x="891921" y="151155"/>
                </a:lnTo>
                <a:lnTo>
                  <a:pt x="929513" y="127025"/>
                </a:lnTo>
                <a:close/>
              </a:path>
              <a:path w="935355" h="448945">
                <a:moveTo>
                  <a:pt x="934758" y="368325"/>
                </a:moveTo>
                <a:lnTo>
                  <a:pt x="925449" y="363245"/>
                </a:lnTo>
                <a:lnTo>
                  <a:pt x="917740" y="358165"/>
                </a:lnTo>
                <a:lnTo>
                  <a:pt x="910920" y="353085"/>
                </a:lnTo>
                <a:lnTo>
                  <a:pt x="904290" y="345465"/>
                </a:lnTo>
                <a:lnTo>
                  <a:pt x="902436" y="358165"/>
                </a:lnTo>
                <a:lnTo>
                  <a:pt x="899058" y="377215"/>
                </a:lnTo>
                <a:lnTo>
                  <a:pt x="894257" y="392455"/>
                </a:lnTo>
                <a:lnTo>
                  <a:pt x="888111" y="400075"/>
                </a:lnTo>
                <a:lnTo>
                  <a:pt x="879449" y="393725"/>
                </a:lnTo>
                <a:lnTo>
                  <a:pt x="876388" y="387375"/>
                </a:lnTo>
                <a:lnTo>
                  <a:pt x="872705" y="379755"/>
                </a:lnTo>
                <a:lnTo>
                  <a:pt x="867829" y="364515"/>
                </a:lnTo>
                <a:lnTo>
                  <a:pt x="864781" y="351815"/>
                </a:lnTo>
                <a:lnTo>
                  <a:pt x="883615" y="325145"/>
                </a:lnTo>
                <a:lnTo>
                  <a:pt x="898702" y="301015"/>
                </a:lnTo>
                <a:lnTo>
                  <a:pt x="910031" y="280695"/>
                </a:lnTo>
                <a:lnTo>
                  <a:pt x="917613" y="264185"/>
                </a:lnTo>
                <a:lnTo>
                  <a:pt x="922858" y="262915"/>
                </a:lnTo>
                <a:lnTo>
                  <a:pt x="927608" y="259105"/>
                </a:lnTo>
                <a:lnTo>
                  <a:pt x="927608" y="256565"/>
                </a:lnTo>
                <a:lnTo>
                  <a:pt x="926185" y="255295"/>
                </a:lnTo>
                <a:lnTo>
                  <a:pt x="923810" y="252755"/>
                </a:lnTo>
                <a:lnTo>
                  <a:pt x="884783" y="226085"/>
                </a:lnTo>
                <a:lnTo>
                  <a:pt x="881938" y="240055"/>
                </a:lnTo>
                <a:lnTo>
                  <a:pt x="877341" y="255295"/>
                </a:lnTo>
                <a:lnTo>
                  <a:pt x="869454" y="275615"/>
                </a:lnTo>
                <a:lnTo>
                  <a:pt x="856691" y="301015"/>
                </a:lnTo>
                <a:lnTo>
                  <a:pt x="853300" y="266725"/>
                </a:lnTo>
                <a:lnTo>
                  <a:pt x="850925" y="236245"/>
                </a:lnTo>
                <a:lnTo>
                  <a:pt x="849541" y="213385"/>
                </a:lnTo>
                <a:lnTo>
                  <a:pt x="849083" y="201955"/>
                </a:lnTo>
                <a:lnTo>
                  <a:pt x="926185" y="201955"/>
                </a:lnTo>
                <a:lnTo>
                  <a:pt x="926185" y="181635"/>
                </a:lnTo>
                <a:lnTo>
                  <a:pt x="848131" y="181635"/>
                </a:lnTo>
                <a:lnTo>
                  <a:pt x="847432" y="156235"/>
                </a:lnTo>
                <a:lnTo>
                  <a:pt x="847534" y="124485"/>
                </a:lnTo>
                <a:lnTo>
                  <a:pt x="848575" y="81305"/>
                </a:lnTo>
                <a:lnTo>
                  <a:pt x="850506" y="25425"/>
                </a:lnTo>
                <a:lnTo>
                  <a:pt x="853376" y="22885"/>
                </a:lnTo>
                <a:lnTo>
                  <a:pt x="857173" y="17805"/>
                </a:lnTo>
                <a:lnTo>
                  <a:pt x="857173" y="12725"/>
                </a:lnTo>
                <a:lnTo>
                  <a:pt x="854798" y="11455"/>
                </a:lnTo>
                <a:lnTo>
                  <a:pt x="849566" y="11455"/>
                </a:lnTo>
                <a:lnTo>
                  <a:pt x="805294" y="7645"/>
                </a:lnTo>
                <a:lnTo>
                  <a:pt x="805853" y="41935"/>
                </a:lnTo>
                <a:lnTo>
                  <a:pt x="806208" y="96545"/>
                </a:lnTo>
                <a:lnTo>
                  <a:pt x="806462" y="148615"/>
                </a:lnTo>
                <a:lnTo>
                  <a:pt x="806729" y="181635"/>
                </a:lnTo>
                <a:lnTo>
                  <a:pt x="643001" y="181635"/>
                </a:lnTo>
                <a:lnTo>
                  <a:pt x="643001" y="201955"/>
                </a:lnTo>
                <a:lnTo>
                  <a:pt x="807681" y="201955"/>
                </a:lnTo>
                <a:lnTo>
                  <a:pt x="810793" y="251485"/>
                </a:lnTo>
                <a:lnTo>
                  <a:pt x="815111" y="294665"/>
                </a:lnTo>
                <a:lnTo>
                  <a:pt x="819531" y="330225"/>
                </a:lnTo>
                <a:lnTo>
                  <a:pt x="822909" y="350545"/>
                </a:lnTo>
                <a:lnTo>
                  <a:pt x="815517" y="359435"/>
                </a:lnTo>
                <a:lnTo>
                  <a:pt x="806665" y="369595"/>
                </a:lnTo>
                <a:lnTo>
                  <a:pt x="795934" y="379755"/>
                </a:lnTo>
                <a:lnTo>
                  <a:pt x="782929" y="391185"/>
                </a:lnTo>
                <a:lnTo>
                  <a:pt x="782929" y="370865"/>
                </a:lnTo>
                <a:lnTo>
                  <a:pt x="782929" y="323875"/>
                </a:lnTo>
                <a:lnTo>
                  <a:pt x="782929" y="302285"/>
                </a:lnTo>
                <a:lnTo>
                  <a:pt x="782929" y="237515"/>
                </a:lnTo>
                <a:lnTo>
                  <a:pt x="744855" y="237515"/>
                </a:lnTo>
                <a:lnTo>
                  <a:pt x="744855" y="259105"/>
                </a:lnTo>
                <a:lnTo>
                  <a:pt x="744855" y="302285"/>
                </a:lnTo>
                <a:lnTo>
                  <a:pt x="744855" y="323875"/>
                </a:lnTo>
                <a:lnTo>
                  <a:pt x="744855" y="370865"/>
                </a:lnTo>
                <a:lnTo>
                  <a:pt x="706297" y="370865"/>
                </a:lnTo>
                <a:lnTo>
                  <a:pt x="706297" y="323875"/>
                </a:lnTo>
                <a:lnTo>
                  <a:pt x="744855" y="323875"/>
                </a:lnTo>
                <a:lnTo>
                  <a:pt x="744855" y="302285"/>
                </a:lnTo>
                <a:lnTo>
                  <a:pt x="706297" y="302285"/>
                </a:lnTo>
                <a:lnTo>
                  <a:pt x="706297" y="261645"/>
                </a:lnTo>
                <a:lnTo>
                  <a:pt x="706297" y="259105"/>
                </a:lnTo>
                <a:lnTo>
                  <a:pt x="744855" y="259105"/>
                </a:lnTo>
                <a:lnTo>
                  <a:pt x="744855" y="237515"/>
                </a:lnTo>
                <a:lnTo>
                  <a:pt x="669175" y="237515"/>
                </a:lnTo>
                <a:lnTo>
                  <a:pt x="669175" y="259105"/>
                </a:lnTo>
                <a:lnTo>
                  <a:pt x="659193" y="238785"/>
                </a:lnTo>
                <a:lnTo>
                  <a:pt x="658571" y="237515"/>
                </a:lnTo>
                <a:lnTo>
                  <a:pt x="650290" y="222275"/>
                </a:lnTo>
                <a:lnTo>
                  <a:pt x="648906" y="219735"/>
                </a:lnTo>
                <a:lnTo>
                  <a:pt x="647522" y="217195"/>
                </a:lnTo>
                <a:lnTo>
                  <a:pt x="635050" y="198145"/>
                </a:lnTo>
                <a:lnTo>
                  <a:pt x="620153" y="177825"/>
                </a:lnTo>
                <a:lnTo>
                  <a:pt x="601116" y="190525"/>
                </a:lnTo>
                <a:lnTo>
                  <a:pt x="602894" y="194335"/>
                </a:lnTo>
                <a:lnTo>
                  <a:pt x="604989" y="199415"/>
                </a:lnTo>
                <a:lnTo>
                  <a:pt x="612063" y="214655"/>
                </a:lnTo>
                <a:lnTo>
                  <a:pt x="594347" y="217195"/>
                </a:lnTo>
                <a:lnTo>
                  <a:pt x="578154" y="218465"/>
                </a:lnTo>
                <a:lnTo>
                  <a:pt x="565353" y="219735"/>
                </a:lnTo>
                <a:lnTo>
                  <a:pt x="557809" y="219735"/>
                </a:lnTo>
                <a:lnTo>
                  <a:pt x="582168" y="190525"/>
                </a:lnTo>
                <a:lnTo>
                  <a:pt x="603796" y="162585"/>
                </a:lnTo>
                <a:lnTo>
                  <a:pt x="621919" y="137185"/>
                </a:lnTo>
                <a:lnTo>
                  <a:pt x="623735" y="134645"/>
                </a:lnTo>
                <a:lnTo>
                  <a:pt x="643001" y="105435"/>
                </a:lnTo>
                <a:lnTo>
                  <a:pt x="647280" y="101625"/>
                </a:lnTo>
                <a:lnTo>
                  <a:pt x="650621" y="99085"/>
                </a:lnTo>
                <a:lnTo>
                  <a:pt x="650621" y="96545"/>
                </a:lnTo>
                <a:lnTo>
                  <a:pt x="647763" y="95275"/>
                </a:lnTo>
                <a:lnTo>
                  <a:pt x="606831" y="73685"/>
                </a:lnTo>
                <a:lnTo>
                  <a:pt x="603377" y="85115"/>
                </a:lnTo>
                <a:lnTo>
                  <a:pt x="598855" y="95275"/>
                </a:lnTo>
                <a:lnTo>
                  <a:pt x="591299" y="111785"/>
                </a:lnTo>
                <a:lnTo>
                  <a:pt x="578751" y="137185"/>
                </a:lnTo>
                <a:lnTo>
                  <a:pt x="570090" y="128295"/>
                </a:lnTo>
                <a:lnTo>
                  <a:pt x="563041" y="121945"/>
                </a:lnTo>
                <a:lnTo>
                  <a:pt x="557060" y="116865"/>
                </a:lnTo>
                <a:lnTo>
                  <a:pt x="551624" y="111785"/>
                </a:lnTo>
                <a:lnTo>
                  <a:pt x="564413" y="94005"/>
                </a:lnTo>
                <a:lnTo>
                  <a:pt x="565327" y="92735"/>
                </a:lnTo>
                <a:lnTo>
                  <a:pt x="578154" y="73685"/>
                </a:lnTo>
                <a:lnTo>
                  <a:pt x="590435" y="53365"/>
                </a:lnTo>
                <a:lnTo>
                  <a:pt x="602551" y="30505"/>
                </a:lnTo>
                <a:lnTo>
                  <a:pt x="603973" y="30505"/>
                </a:lnTo>
                <a:lnTo>
                  <a:pt x="612063" y="29235"/>
                </a:lnTo>
                <a:lnTo>
                  <a:pt x="612063" y="22885"/>
                </a:lnTo>
                <a:lnTo>
                  <a:pt x="609688" y="21615"/>
                </a:lnTo>
                <a:lnTo>
                  <a:pt x="605878" y="20345"/>
                </a:lnTo>
                <a:lnTo>
                  <a:pt x="566381" y="5105"/>
                </a:lnTo>
                <a:lnTo>
                  <a:pt x="559701" y="27965"/>
                </a:lnTo>
                <a:lnTo>
                  <a:pt x="551205" y="50825"/>
                </a:lnTo>
                <a:lnTo>
                  <a:pt x="541007" y="72415"/>
                </a:lnTo>
                <a:lnTo>
                  <a:pt x="529247" y="94005"/>
                </a:lnTo>
                <a:lnTo>
                  <a:pt x="524637" y="90195"/>
                </a:lnTo>
                <a:lnTo>
                  <a:pt x="518718" y="86385"/>
                </a:lnTo>
                <a:lnTo>
                  <a:pt x="510578" y="80035"/>
                </a:lnTo>
                <a:lnTo>
                  <a:pt x="499262" y="73685"/>
                </a:lnTo>
                <a:lnTo>
                  <a:pt x="485940" y="91465"/>
                </a:lnTo>
                <a:lnTo>
                  <a:pt x="499833" y="105435"/>
                </a:lnTo>
                <a:lnTo>
                  <a:pt x="517118" y="123215"/>
                </a:lnTo>
                <a:lnTo>
                  <a:pt x="536536" y="146075"/>
                </a:lnTo>
                <a:lnTo>
                  <a:pt x="556856" y="174015"/>
                </a:lnTo>
                <a:lnTo>
                  <a:pt x="551446" y="182905"/>
                </a:lnTo>
                <a:lnTo>
                  <a:pt x="544601" y="193065"/>
                </a:lnTo>
                <a:lnTo>
                  <a:pt x="535444" y="205765"/>
                </a:lnTo>
                <a:lnTo>
                  <a:pt x="523074" y="222275"/>
                </a:lnTo>
                <a:lnTo>
                  <a:pt x="487794" y="222275"/>
                </a:lnTo>
                <a:lnTo>
                  <a:pt x="481660" y="221005"/>
                </a:lnTo>
                <a:lnTo>
                  <a:pt x="489750" y="256565"/>
                </a:lnTo>
                <a:lnTo>
                  <a:pt x="490220" y="259105"/>
                </a:lnTo>
                <a:lnTo>
                  <a:pt x="492607" y="264185"/>
                </a:lnTo>
                <a:lnTo>
                  <a:pt x="501167" y="264185"/>
                </a:lnTo>
                <a:lnTo>
                  <a:pt x="502132" y="259105"/>
                </a:lnTo>
                <a:lnTo>
                  <a:pt x="502132" y="255295"/>
                </a:lnTo>
                <a:lnTo>
                  <a:pt x="513130" y="254025"/>
                </a:lnTo>
                <a:lnTo>
                  <a:pt x="526821" y="252755"/>
                </a:lnTo>
                <a:lnTo>
                  <a:pt x="550189" y="250215"/>
                </a:lnTo>
                <a:lnTo>
                  <a:pt x="550189" y="447065"/>
                </a:lnTo>
                <a:lnTo>
                  <a:pt x="593979" y="447065"/>
                </a:lnTo>
                <a:lnTo>
                  <a:pt x="593979" y="250215"/>
                </a:lnTo>
                <a:lnTo>
                  <a:pt x="593979" y="243865"/>
                </a:lnTo>
                <a:lnTo>
                  <a:pt x="621106" y="238785"/>
                </a:lnTo>
                <a:lnTo>
                  <a:pt x="623176" y="245135"/>
                </a:lnTo>
                <a:lnTo>
                  <a:pt x="625868" y="252755"/>
                </a:lnTo>
                <a:lnTo>
                  <a:pt x="629272" y="264185"/>
                </a:lnTo>
                <a:lnTo>
                  <a:pt x="633488" y="279425"/>
                </a:lnTo>
                <a:lnTo>
                  <a:pt x="669175" y="261645"/>
                </a:lnTo>
                <a:lnTo>
                  <a:pt x="669175" y="422935"/>
                </a:lnTo>
                <a:lnTo>
                  <a:pt x="706297" y="422935"/>
                </a:lnTo>
                <a:lnTo>
                  <a:pt x="706297" y="392455"/>
                </a:lnTo>
                <a:lnTo>
                  <a:pt x="781494" y="392455"/>
                </a:lnTo>
                <a:lnTo>
                  <a:pt x="767283" y="403885"/>
                </a:lnTo>
                <a:lnTo>
                  <a:pt x="754189" y="412775"/>
                </a:lnTo>
                <a:lnTo>
                  <a:pt x="741540" y="420395"/>
                </a:lnTo>
                <a:lnTo>
                  <a:pt x="728662" y="428015"/>
                </a:lnTo>
                <a:lnTo>
                  <a:pt x="747229" y="447065"/>
                </a:lnTo>
                <a:lnTo>
                  <a:pt x="780846" y="428015"/>
                </a:lnTo>
                <a:lnTo>
                  <a:pt x="805395" y="410235"/>
                </a:lnTo>
                <a:lnTo>
                  <a:pt x="826046" y="392455"/>
                </a:lnTo>
                <a:lnTo>
                  <a:pt x="827532" y="391185"/>
                </a:lnTo>
                <a:lnTo>
                  <a:pt x="831951" y="387375"/>
                </a:lnTo>
                <a:lnTo>
                  <a:pt x="837234" y="402615"/>
                </a:lnTo>
                <a:lnTo>
                  <a:pt x="847115" y="422935"/>
                </a:lnTo>
                <a:lnTo>
                  <a:pt x="862266" y="440715"/>
                </a:lnTo>
                <a:lnTo>
                  <a:pt x="883361" y="448335"/>
                </a:lnTo>
                <a:lnTo>
                  <a:pt x="901420" y="441985"/>
                </a:lnTo>
                <a:lnTo>
                  <a:pt x="915479" y="424205"/>
                </a:lnTo>
                <a:lnTo>
                  <a:pt x="925283" y="400075"/>
                </a:lnTo>
                <a:lnTo>
                  <a:pt x="926325" y="397535"/>
                </a:lnTo>
                <a:lnTo>
                  <a:pt x="934758" y="368325"/>
                </a:lnTo>
                <a:close/>
              </a:path>
            </a:pathLst>
          </a:custGeom>
          <a:solidFill>
            <a:srgbClr val="121B21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106" name="object 106"/>
          <p:cNvSpPr/>
          <p:nvPr/>
        </p:nvSpPr>
        <p:spPr>
          <a:xfrm>
            <a:off x="7175851" y="2874781"/>
            <a:ext cx="161762" cy="222549"/>
          </a:xfrm>
          <a:custGeom>
            <a:avLst/>
            <a:gdLst/>
            <a:ahLst/>
            <a:cxnLst/>
            <a:rect l="l" t="t" r="r" b="b"/>
            <a:pathLst>
              <a:path w="304165" h="418464">
                <a:moveTo>
                  <a:pt x="242725" y="0"/>
                </a:moveTo>
                <a:lnTo>
                  <a:pt x="248228" y="61620"/>
                </a:lnTo>
                <a:lnTo>
                  <a:pt x="251054" y="117081"/>
                </a:lnTo>
                <a:lnTo>
                  <a:pt x="252044" y="157582"/>
                </a:lnTo>
                <a:lnTo>
                  <a:pt x="252158" y="184667"/>
                </a:lnTo>
                <a:lnTo>
                  <a:pt x="249552" y="242577"/>
                </a:lnTo>
                <a:lnTo>
                  <a:pt x="241060" y="287940"/>
                </a:lnTo>
                <a:lnTo>
                  <a:pt x="204174" y="348861"/>
                </a:lnTo>
                <a:lnTo>
                  <a:pt x="171564" y="371811"/>
                </a:lnTo>
                <a:lnTo>
                  <a:pt x="111880" y="389689"/>
                </a:lnTo>
                <a:lnTo>
                  <a:pt x="91857" y="391221"/>
                </a:lnTo>
                <a:lnTo>
                  <a:pt x="102321" y="418349"/>
                </a:lnTo>
                <a:lnTo>
                  <a:pt x="156205" y="408029"/>
                </a:lnTo>
                <a:lnTo>
                  <a:pt x="200243" y="393704"/>
                </a:lnTo>
                <a:lnTo>
                  <a:pt x="235255" y="374627"/>
                </a:lnTo>
                <a:lnTo>
                  <a:pt x="281486" y="319228"/>
                </a:lnTo>
                <a:lnTo>
                  <a:pt x="294344" y="281411"/>
                </a:lnTo>
                <a:lnTo>
                  <a:pt x="301458" y="235852"/>
                </a:lnTo>
                <a:lnTo>
                  <a:pt x="303531" y="184667"/>
                </a:lnTo>
                <a:lnTo>
                  <a:pt x="303571" y="175148"/>
                </a:lnTo>
                <a:lnTo>
                  <a:pt x="303416" y="161503"/>
                </a:lnTo>
                <a:lnTo>
                  <a:pt x="302803" y="134001"/>
                </a:lnTo>
                <a:lnTo>
                  <a:pt x="302244" y="111798"/>
                </a:lnTo>
                <a:lnTo>
                  <a:pt x="301723" y="89775"/>
                </a:lnTo>
                <a:lnTo>
                  <a:pt x="298984" y="22845"/>
                </a:lnTo>
                <a:lnTo>
                  <a:pt x="298887" y="18561"/>
                </a:lnTo>
                <a:lnTo>
                  <a:pt x="301749" y="9042"/>
                </a:lnTo>
                <a:lnTo>
                  <a:pt x="301749" y="3807"/>
                </a:lnTo>
                <a:lnTo>
                  <a:pt x="300315" y="3807"/>
                </a:lnTo>
                <a:lnTo>
                  <a:pt x="287940" y="2855"/>
                </a:lnTo>
                <a:lnTo>
                  <a:pt x="242725" y="0"/>
                </a:lnTo>
                <a:close/>
              </a:path>
              <a:path w="304165" h="418464">
                <a:moveTo>
                  <a:pt x="14754" y="9042"/>
                </a:moveTo>
                <a:lnTo>
                  <a:pt x="13293" y="21648"/>
                </a:lnTo>
                <a:lnTo>
                  <a:pt x="10943" y="40276"/>
                </a:lnTo>
                <a:lnTo>
                  <a:pt x="8593" y="58638"/>
                </a:lnTo>
                <a:lnTo>
                  <a:pt x="7132" y="70440"/>
                </a:lnTo>
                <a:lnTo>
                  <a:pt x="4213" y="98595"/>
                </a:lnTo>
                <a:lnTo>
                  <a:pt x="1962" y="128267"/>
                </a:lnTo>
                <a:lnTo>
                  <a:pt x="513" y="157582"/>
                </a:lnTo>
                <a:lnTo>
                  <a:pt x="0" y="184667"/>
                </a:lnTo>
                <a:lnTo>
                  <a:pt x="847" y="215071"/>
                </a:lnTo>
                <a:lnTo>
                  <a:pt x="6782" y="260158"/>
                </a:lnTo>
                <a:lnTo>
                  <a:pt x="22890" y="301051"/>
                </a:lnTo>
                <a:lnTo>
                  <a:pt x="54257" y="318877"/>
                </a:lnTo>
                <a:lnTo>
                  <a:pt x="73660" y="314095"/>
                </a:lnTo>
                <a:lnTo>
                  <a:pt x="91322" y="300969"/>
                </a:lnTo>
                <a:lnTo>
                  <a:pt x="108538" y="281329"/>
                </a:lnTo>
                <a:lnTo>
                  <a:pt x="115645" y="271758"/>
                </a:lnTo>
                <a:lnTo>
                  <a:pt x="73289" y="271758"/>
                </a:lnTo>
                <a:lnTo>
                  <a:pt x="60758" y="259474"/>
                </a:lnTo>
                <a:lnTo>
                  <a:pt x="54072" y="230949"/>
                </a:lnTo>
                <a:lnTo>
                  <a:pt x="51402" y="198676"/>
                </a:lnTo>
                <a:lnTo>
                  <a:pt x="50919" y="175148"/>
                </a:lnTo>
                <a:lnTo>
                  <a:pt x="52897" y="134001"/>
                </a:lnTo>
                <a:lnTo>
                  <a:pt x="57464" y="89775"/>
                </a:lnTo>
                <a:lnTo>
                  <a:pt x="66156" y="34744"/>
                </a:lnTo>
                <a:lnTo>
                  <a:pt x="71861" y="27128"/>
                </a:lnTo>
                <a:lnTo>
                  <a:pt x="71861" y="22845"/>
                </a:lnTo>
                <a:lnTo>
                  <a:pt x="69957" y="20941"/>
                </a:lnTo>
                <a:lnTo>
                  <a:pt x="59493" y="18561"/>
                </a:lnTo>
                <a:lnTo>
                  <a:pt x="14754" y="9042"/>
                </a:lnTo>
                <a:close/>
              </a:path>
              <a:path w="304165" h="418464">
                <a:moveTo>
                  <a:pt x="108991" y="237966"/>
                </a:moveTo>
                <a:lnTo>
                  <a:pt x="101269" y="248667"/>
                </a:lnTo>
                <a:lnTo>
                  <a:pt x="92211" y="259681"/>
                </a:lnTo>
                <a:lnTo>
                  <a:pt x="82617" y="268285"/>
                </a:lnTo>
                <a:lnTo>
                  <a:pt x="73289" y="271758"/>
                </a:lnTo>
                <a:lnTo>
                  <a:pt x="115645" y="271758"/>
                </a:lnTo>
                <a:lnTo>
                  <a:pt x="126601" y="257004"/>
                </a:lnTo>
                <a:lnTo>
                  <a:pt x="108991" y="237966"/>
                </a:lnTo>
                <a:close/>
              </a:path>
              <a:path w="304165" h="418464">
                <a:moveTo>
                  <a:pt x="301749" y="3331"/>
                </a:moveTo>
                <a:lnTo>
                  <a:pt x="300315" y="3807"/>
                </a:lnTo>
                <a:lnTo>
                  <a:pt x="301749" y="3807"/>
                </a:lnTo>
                <a:lnTo>
                  <a:pt x="301749" y="3331"/>
                </a:lnTo>
                <a:close/>
              </a:path>
            </a:pathLst>
          </a:custGeom>
          <a:solidFill>
            <a:srgbClr val="121B21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107" name="object 107"/>
          <p:cNvSpPr/>
          <p:nvPr/>
        </p:nvSpPr>
        <p:spPr>
          <a:xfrm>
            <a:off x="7383154" y="2877310"/>
            <a:ext cx="210392" cy="216470"/>
          </a:xfrm>
          <a:custGeom>
            <a:avLst/>
            <a:gdLst/>
            <a:ahLst/>
            <a:cxnLst/>
            <a:rect l="l" t="t" r="r" b="b"/>
            <a:pathLst>
              <a:path w="395605" h="407035">
                <a:moveTo>
                  <a:pt x="262239" y="61397"/>
                </a:moveTo>
                <a:lnTo>
                  <a:pt x="247485" y="81862"/>
                </a:lnTo>
                <a:lnTo>
                  <a:pt x="270353" y="89663"/>
                </a:lnTo>
                <a:lnTo>
                  <a:pt x="299779" y="101792"/>
                </a:lnTo>
                <a:lnTo>
                  <a:pt x="333757" y="119544"/>
                </a:lnTo>
                <a:lnTo>
                  <a:pt x="370279" y="144211"/>
                </a:lnTo>
                <a:lnTo>
                  <a:pt x="395021" y="102328"/>
                </a:lnTo>
                <a:lnTo>
                  <a:pt x="353730" y="86763"/>
                </a:lnTo>
                <a:lnTo>
                  <a:pt x="315604" y="74902"/>
                </a:lnTo>
                <a:lnTo>
                  <a:pt x="283991" y="66520"/>
                </a:lnTo>
                <a:lnTo>
                  <a:pt x="262239" y="61397"/>
                </a:lnTo>
                <a:close/>
              </a:path>
              <a:path w="395605" h="407035">
                <a:moveTo>
                  <a:pt x="198938" y="286519"/>
                </a:moveTo>
                <a:lnTo>
                  <a:pt x="158260" y="291970"/>
                </a:lnTo>
                <a:lnTo>
                  <a:pt x="129093" y="306211"/>
                </a:lnTo>
                <a:lnTo>
                  <a:pt x="111528" y="326075"/>
                </a:lnTo>
                <a:lnTo>
                  <a:pt x="105653" y="348392"/>
                </a:lnTo>
                <a:lnTo>
                  <a:pt x="111394" y="369914"/>
                </a:lnTo>
                <a:lnTo>
                  <a:pt x="129093" y="388491"/>
                </a:lnTo>
                <a:lnTo>
                  <a:pt x="159465" y="401534"/>
                </a:lnTo>
                <a:lnTo>
                  <a:pt x="203222" y="406458"/>
                </a:lnTo>
                <a:lnTo>
                  <a:pt x="255405" y="399266"/>
                </a:lnTo>
                <a:lnTo>
                  <a:pt x="283002" y="381768"/>
                </a:lnTo>
                <a:lnTo>
                  <a:pt x="283750" y="380280"/>
                </a:lnTo>
                <a:lnTo>
                  <a:pt x="199414" y="380280"/>
                </a:lnTo>
                <a:lnTo>
                  <a:pt x="178525" y="377477"/>
                </a:lnTo>
                <a:lnTo>
                  <a:pt x="163659" y="369988"/>
                </a:lnTo>
                <a:lnTo>
                  <a:pt x="154772" y="359198"/>
                </a:lnTo>
                <a:lnTo>
                  <a:pt x="151820" y="346488"/>
                </a:lnTo>
                <a:lnTo>
                  <a:pt x="155664" y="331697"/>
                </a:lnTo>
                <a:lnTo>
                  <a:pt x="166514" y="320966"/>
                </a:lnTo>
                <a:lnTo>
                  <a:pt x="183344" y="314429"/>
                </a:lnTo>
                <a:lnTo>
                  <a:pt x="205126" y="312220"/>
                </a:lnTo>
                <a:lnTo>
                  <a:pt x="321517" y="312220"/>
                </a:lnTo>
                <a:lnTo>
                  <a:pt x="315151" y="309595"/>
                </a:lnTo>
                <a:lnTo>
                  <a:pt x="292700" y="301749"/>
                </a:lnTo>
                <a:lnTo>
                  <a:pt x="291802" y="290327"/>
                </a:lnTo>
                <a:lnTo>
                  <a:pt x="243677" y="290327"/>
                </a:lnTo>
                <a:lnTo>
                  <a:pt x="228120" y="288326"/>
                </a:lnTo>
                <a:lnTo>
                  <a:pt x="215239" y="287174"/>
                </a:lnTo>
                <a:lnTo>
                  <a:pt x="205393" y="286646"/>
                </a:lnTo>
                <a:lnTo>
                  <a:pt x="198938" y="286519"/>
                </a:lnTo>
                <a:close/>
              </a:path>
              <a:path w="395605" h="407035">
                <a:moveTo>
                  <a:pt x="379245" y="340301"/>
                </a:moveTo>
                <a:lnTo>
                  <a:pt x="296031" y="340301"/>
                </a:lnTo>
                <a:lnTo>
                  <a:pt x="313946" y="350549"/>
                </a:lnTo>
                <a:lnTo>
                  <a:pt x="329407" y="360529"/>
                </a:lnTo>
                <a:lnTo>
                  <a:pt x="343886" y="371223"/>
                </a:lnTo>
                <a:lnTo>
                  <a:pt x="358856" y="383612"/>
                </a:lnTo>
                <a:lnTo>
                  <a:pt x="388841" y="345536"/>
                </a:lnTo>
                <a:lnTo>
                  <a:pt x="379245" y="340301"/>
                </a:lnTo>
                <a:close/>
              </a:path>
              <a:path w="395605" h="407035">
                <a:moveTo>
                  <a:pt x="321517" y="312220"/>
                </a:moveTo>
                <a:lnTo>
                  <a:pt x="205126" y="312220"/>
                </a:lnTo>
                <a:lnTo>
                  <a:pt x="217551" y="312934"/>
                </a:lnTo>
                <a:lnTo>
                  <a:pt x="228861" y="314719"/>
                </a:lnTo>
                <a:lnTo>
                  <a:pt x="238655" y="317039"/>
                </a:lnTo>
                <a:lnTo>
                  <a:pt x="246533" y="319359"/>
                </a:lnTo>
                <a:lnTo>
                  <a:pt x="246533" y="322691"/>
                </a:lnTo>
                <a:lnTo>
                  <a:pt x="247961" y="338397"/>
                </a:lnTo>
                <a:lnTo>
                  <a:pt x="247961" y="341729"/>
                </a:lnTo>
                <a:lnTo>
                  <a:pt x="243856" y="360001"/>
                </a:lnTo>
                <a:lnTo>
                  <a:pt x="232968" y="371892"/>
                </a:lnTo>
                <a:lnTo>
                  <a:pt x="217441" y="378340"/>
                </a:lnTo>
                <a:lnTo>
                  <a:pt x="199414" y="380280"/>
                </a:lnTo>
                <a:lnTo>
                  <a:pt x="283750" y="380280"/>
                </a:lnTo>
                <a:lnTo>
                  <a:pt x="293912" y="360075"/>
                </a:lnTo>
                <a:lnTo>
                  <a:pt x="296031" y="340301"/>
                </a:lnTo>
                <a:lnTo>
                  <a:pt x="379245" y="340301"/>
                </a:lnTo>
                <a:lnTo>
                  <a:pt x="360232" y="329927"/>
                </a:lnTo>
                <a:lnTo>
                  <a:pt x="336665" y="318467"/>
                </a:lnTo>
                <a:lnTo>
                  <a:pt x="321517" y="312220"/>
                </a:lnTo>
                <a:close/>
              </a:path>
              <a:path w="395605" h="407035">
                <a:moveTo>
                  <a:pt x="120990" y="112323"/>
                </a:moveTo>
                <a:lnTo>
                  <a:pt x="72813" y="112323"/>
                </a:lnTo>
                <a:lnTo>
                  <a:pt x="52220" y="172703"/>
                </a:lnTo>
                <a:lnTo>
                  <a:pt x="35189" y="223443"/>
                </a:lnTo>
                <a:lnTo>
                  <a:pt x="21174" y="265981"/>
                </a:lnTo>
                <a:lnTo>
                  <a:pt x="0" y="332210"/>
                </a:lnTo>
                <a:lnTo>
                  <a:pt x="49015" y="344585"/>
                </a:lnTo>
                <a:lnTo>
                  <a:pt x="65224" y="283766"/>
                </a:lnTo>
                <a:lnTo>
                  <a:pt x="81707" y="228476"/>
                </a:lnTo>
                <a:lnTo>
                  <a:pt x="97368" y="180132"/>
                </a:lnTo>
                <a:lnTo>
                  <a:pt x="111109" y="140149"/>
                </a:lnTo>
                <a:lnTo>
                  <a:pt x="120990" y="112323"/>
                </a:lnTo>
                <a:close/>
              </a:path>
              <a:path w="395605" h="407035">
                <a:moveTo>
                  <a:pt x="239394" y="146591"/>
                </a:moveTo>
                <a:lnTo>
                  <a:pt x="239630" y="158966"/>
                </a:lnTo>
                <a:lnTo>
                  <a:pt x="239746" y="172703"/>
                </a:lnTo>
                <a:lnTo>
                  <a:pt x="239870" y="217031"/>
                </a:lnTo>
                <a:lnTo>
                  <a:pt x="240398" y="237921"/>
                </a:lnTo>
                <a:lnTo>
                  <a:pt x="241238" y="256356"/>
                </a:lnTo>
                <a:lnTo>
                  <a:pt x="242346" y="273453"/>
                </a:lnTo>
                <a:lnTo>
                  <a:pt x="243677" y="290327"/>
                </a:lnTo>
                <a:lnTo>
                  <a:pt x="291802" y="290327"/>
                </a:lnTo>
                <a:lnTo>
                  <a:pt x="291501" y="286504"/>
                </a:lnTo>
                <a:lnTo>
                  <a:pt x="290257" y="265815"/>
                </a:lnTo>
                <a:lnTo>
                  <a:pt x="289281" y="240843"/>
                </a:lnTo>
                <a:lnTo>
                  <a:pt x="288946" y="217031"/>
                </a:lnTo>
                <a:lnTo>
                  <a:pt x="288976" y="201265"/>
                </a:lnTo>
                <a:lnTo>
                  <a:pt x="295555" y="158966"/>
                </a:lnTo>
                <a:lnTo>
                  <a:pt x="295555" y="153254"/>
                </a:lnTo>
                <a:lnTo>
                  <a:pt x="239394" y="146591"/>
                </a:lnTo>
                <a:close/>
              </a:path>
              <a:path w="395605" h="407035">
                <a:moveTo>
                  <a:pt x="4759" y="85194"/>
                </a:moveTo>
                <a:lnTo>
                  <a:pt x="4759" y="118034"/>
                </a:lnTo>
                <a:lnTo>
                  <a:pt x="18468" y="116472"/>
                </a:lnTo>
                <a:lnTo>
                  <a:pt x="32358" y="115178"/>
                </a:lnTo>
                <a:lnTo>
                  <a:pt x="72813" y="112323"/>
                </a:lnTo>
                <a:lnTo>
                  <a:pt x="120990" y="112323"/>
                </a:lnTo>
                <a:lnTo>
                  <a:pt x="121835" y="109943"/>
                </a:lnTo>
                <a:lnTo>
                  <a:pt x="152199" y="107459"/>
                </a:lnTo>
                <a:lnTo>
                  <a:pt x="175914" y="105065"/>
                </a:lnTo>
                <a:lnTo>
                  <a:pt x="210361" y="100900"/>
                </a:lnTo>
                <a:lnTo>
                  <a:pt x="210734" y="88206"/>
                </a:lnTo>
                <a:lnTo>
                  <a:pt x="50332" y="88206"/>
                </a:lnTo>
                <a:lnTo>
                  <a:pt x="28610" y="87633"/>
                </a:lnTo>
                <a:lnTo>
                  <a:pt x="14118" y="86436"/>
                </a:lnTo>
                <a:lnTo>
                  <a:pt x="4759" y="85194"/>
                </a:lnTo>
                <a:close/>
              </a:path>
              <a:path w="395605" h="407035">
                <a:moveTo>
                  <a:pt x="111364" y="0"/>
                </a:moveTo>
                <a:lnTo>
                  <a:pt x="96553" y="44144"/>
                </a:lnTo>
                <a:lnTo>
                  <a:pt x="81380" y="87574"/>
                </a:lnTo>
                <a:lnTo>
                  <a:pt x="50332" y="88206"/>
                </a:lnTo>
                <a:lnTo>
                  <a:pt x="210734" y="88206"/>
                </a:lnTo>
                <a:lnTo>
                  <a:pt x="210851" y="84242"/>
                </a:lnTo>
                <a:lnTo>
                  <a:pt x="131830" y="84242"/>
                </a:lnTo>
                <a:lnTo>
                  <a:pt x="136039" y="72738"/>
                </a:lnTo>
                <a:lnTo>
                  <a:pt x="152772" y="33322"/>
                </a:lnTo>
                <a:lnTo>
                  <a:pt x="162290" y="22852"/>
                </a:lnTo>
                <a:lnTo>
                  <a:pt x="162290" y="16658"/>
                </a:lnTo>
                <a:lnTo>
                  <a:pt x="155627" y="15230"/>
                </a:lnTo>
                <a:lnTo>
                  <a:pt x="151820" y="13802"/>
                </a:lnTo>
                <a:lnTo>
                  <a:pt x="111364" y="0"/>
                </a:lnTo>
                <a:close/>
              </a:path>
              <a:path w="395605" h="407035">
                <a:moveTo>
                  <a:pt x="211313" y="68536"/>
                </a:moveTo>
                <a:lnTo>
                  <a:pt x="194811" y="73399"/>
                </a:lnTo>
                <a:lnTo>
                  <a:pt x="177104" y="77460"/>
                </a:lnTo>
                <a:lnTo>
                  <a:pt x="156631" y="80985"/>
                </a:lnTo>
                <a:lnTo>
                  <a:pt x="131830" y="84242"/>
                </a:lnTo>
                <a:lnTo>
                  <a:pt x="210851" y="84242"/>
                </a:lnTo>
                <a:lnTo>
                  <a:pt x="211313" y="68536"/>
                </a:lnTo>
                <a:close/>
              </a:path>
            </a:pathLst>
          </a:custGeom>
          <a:solidFill>
            <a:srgbClr val="121B21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108" name="object 108"/>
          <p:cNvSpPr/>
          <p:nvPr/>
        </p:nvSpPr>
        <p:spPr>
          <a:xfrm>
            <a:off x="7627669" y="2869467"/>
            <a:ext cx="210054" cy="231329"/>
          </a:xfrm>
          <a:custGeom>
            <a:avLst/>
            <a:gdLst/>
            <a:ahLst/>
            <a:cxnLst/>
            <a:rect l="l" t="t" r="r" b="b"/>
            <a:pathLst>
              <a:path w="394969" h="434975">
                <a:moveTo>
                  <a:pt x="262213" y="294603"/>
                </a:moveTo>
                <a:lnTo>
                  <a:pt x="214651" y="294603"/>
                </a:lnTo>
                <a:lnTo>
                  <a:pt x="211476" y="311180"/>
                </a:lnTo>
                <a:lnTo>
                  <a:pt x="206382" y="328336"/>
                </a:lnTo>
                <a:lnTo>
                  <a:pt x="182763" y="365995"/>
                </a:lnTo>
                <a:lnTo>
                  <a:pt x="140347" y="397170"/>
                </a:lnTo>
                <a:lnTo>
                  <a:pt x="101852" y="409782"/>
                </a:lnTo>
                <a:lnTo>
                  <a:pt x="116130" y="434525"/>
                </a:lnTo>
                <a:lnTo>
                  <a:pt x="186165" y="405039"/>
                </a:lnTo>
                <a:lnTo>
                  <a:pt x="217923" y="380868"/>
                </a:lnTo>
                <a:lnTo>
                  <a:pt x="243931" y="347098"/>
                </a:lnTo>
                <a:lnTo>
                  <a:pt x="261503" y="301245"/>
                </a:lnTo>
                <a:lnTo>
                  <a:pt x="262213" y="294603"/>
                </a:lnTo>
                <a:close/>
              </a:path>
              <a:path w="394969" h="434975">
                <a:moveTo>
                  <a:pt x="162773" y="140873"/>
                </a:moveTo>
                <a:lnTo>
                  <a:pt x="133004" y="147380"/>
                </a:lnTo>
                <a:lnTo>
                  <a:pt x="108813" y="166157"/>
                </a:lnTo>
                <a:lnTo>
                  <a:pt x="92564" y="196090"/>
                </a:lnTo>
                <a:lnTo>
                  <a:pt x="86622" y="236062"/>
                </a:lnTo>
                <a:lnTo>
                  <a:pt x="92675" y="274971"/>
                </a:lnTo>
                <a:lnTo>
                  <a:pt x="108634" y="302100"/>
                </a:lnTo>
                <a:lnTo>
                  <a:pt x="131197" y="317984"/>
                </a:lnTo>
                <a:lnTo>
                  <a:pt x="157062" y="323160"/>
                </a:lnTo>
                <a:lnTo>
                  <a:pt x="173623" y="321242"/>
                </a:lnTo>
                <a:lnTo>
                  <a:pt x="189248" y="315664"/>
                </a:lnTo>
                <a:lnTo>
                  <a:pt x="203176" y="306695"/>
                </a:lnTo>
                <a:lnTo>
                  <a:pt x="214651" y="294603"/>
                </a:lnTo>
                <a:lnTo>
                  <a:pt x="262213" y="294603"/>
                </a:lnTo>
                <a:lnTo>
                  <a:pt x="262823" y="288892"/>
                </a:lnTo>
                <a:lnTo>
                  <a:pt x="171347" y="288892"/>
                </a:lnTo>
                <a:lnTo>
                  <a:pt x="155934" y="285568"/>
                </a:lnTo>
                <a:lnTo>
                  <a:pt x="143379" y="275149"/>
                </a:lnTo>
                <a:lnTo>
                  <a:pt x="134930" y="256967"/>
                </a:lnTo>
                <a:lnTo>
                  <a:pt x="131837" y="230351"/>
                </a:lnTo>
                <a:lnTo>
                  <a:pt x="134663" y="206323"/>
                </a:lnTo>
                <a:lnTo>
                  <a:pt x="143021" y="187337"/>
                </a:lnTo>
                <a:lnTo>
                  <a:pt x="156735" y="174866"/>
                </a:lnTo>
                <a:lnTo>
                  <a:pt x="175624" y="170382"/>
                </a:lnTo>
                <a:lnTo>
                  <a:pt x="266726" y="170382"/>
                </a:lnTo>
                <a:lnTo>
                  <a:pt x="266480" y="159435"/>
                </a:lnTo>
                <a:lnTo>
                  <a:pt x="215127" y="159435"/>
                </a:lnTo>
                <a:lnTo>
                  <a:pt x="198246" y="148704"/>
                </a:lnTo>
                <a:lnTo>
                  <a:pt x="182882" y="143193"/>
                </a:lnTo>
                <a:lnTo>
                  <a:pt x="170552" y="141163"/>
                </a:lnTo>
                <a:lnTo>
                  <a:pt x="162773" y="140873"/>
                </a:lnTo>
                <a:close/>
              </a:path>
              <a:path w="394969" h="434975">
                <a:moveTo>
                  <a:pt x="266726" y="170382"/>
                </a:moveTo>
                <a:lnTo>
                  <a:pt x="175624" y="170382"/>
                </a:lnTo>
                <a:lnTo>
                  <a:pt x="191657" y="173735"/>
                </a:lnTo>
                <a:lnTo>
                  <a:pt x="204656" y="183292"/>
                </a:lnTo>
                <a:lnTo>
                  <a:pt x="213372" y="198291"/>
                </a:lnTo>
                <a:lnTo>
                  <a:pt x="216555" y="217976"/>
                </a:lnTo>
                <a:lnTo>
                  <a:pt x="215841" y="238182"/>
                </a:lnTo>
                <a:lnTo>
                  <a:pt x="194665" y="281396"/>
                </a:lnTo>
                <a:lnTo>
                  <a:pt x="171347" y="288892"/>
                </a:lnTo>
                <a:lnTo>
                  <a:pt x="262823" y="288892"/>
                </a:lnTo>
                <a:lnTo>
                  <a:pt x="267957" y="240822"/>
                </a:lnTo>
                <a:lnTo>
                  <a:pt x="267578" y="212183"/>
                </a:lnTo>
                <a:lnTo>
                  <a:pt x="266726" y="170382"/>
                </a:lnTo>
                <a:close/>
              </a:path>
              <a:path w="394969" h="434975">
                <a:moveTo>
                  <a:pt x="265147" y="101845"/>
                </a:moveTo>
                <a:lnTo>
                  <a:pt x="214175" y="101845"/>
                </a:lnTo>
                <a:lnTo>
                  <a:pt x="214830" y="129034"/>
                </a:lnTo>
                <a:lnTo>
                  <a:pt x="215014" y="140873"/>
                </a:lnTo>
                <a:lnTo>
                  <a:pt x="215127" y="159435"/>
                </a:lnTo>
                <a:lnTo>
                  <a:pt x="266480" y="159435"/>
                </a:lnTo>
                <a:lnTo>
                  <a:pt x="265147" y="101845"/>
                </a:lnTo>
                <a:close/>
              </a:path>
              <a:path w="394969" h="434975">
                <a:moveTo>
                  <a:pt x="0" y="82807"/>
                </a:moveTo>
                <a:lnTo>
                  <a:pt x="0" y="115172"/>
                </a:lnTo>
                <a:lnTo>
                  <a:pt x="36210" y="111017"/>
                </a:lnTo>
                <a:lnTo>
                  <a:pt x="81924" y="107619"/>
                </a:lnTo>
                <a:lnTo>
                  <a:pt x="140221" y="104665"/>
                </a:lnTo>
                <a:lnTo>
                  <a:pt x="214175" y="101845"/>
                </a:lnTo>
                <a:lnTo>
                  <a:pt x="265147" y="101845"/>
                </a:lnTo>
                <a:lnTo>
                  <a:pt x="265102" y="99941"/>
                </a:lnTo>
                <a:lnTo>
                  <a:pt x="328045" y="97919"/>
                </a:lnTo>
                <a:lnTo>
                  <a:pt x="362415" y="97532"/>
                </a:lnTo>
                <a:lnTo>
                  <a:pt x="394552" y="97532"/>
                </a:lnTo>
                <a:lnTo>
                  <a:pt x="394552" y="82997"/>
                </a:lnTo>
                <a:lnTo>
                  <a:pt x="23411" y="82997"/>
                </a:lnTo>
                <a:lnTo>
                  <a:pt x="0" y="82807"/>
                </a:lnTo>
                <a:close/>
              </a:path>
              <a:path w="394969" h="434975">
                <a:moveTo>
                  <a:pt x="394552" y="97532"/>
                </a:moveTo>
                <a:lnTo>
                  <a:pt x="362415" y="97532"/>
                </a:lnTo>
                <a:lnTo>
                  <a:pt x="394552" y="98038"/>
                </a:lnTo>
                <a:lnTo>
                  <a:pt x="394552" y="97532"/>
                </a:lnTo>
                <a:close/>
              </a:path>
              <a:path w="394969" h="434975">
                <a:moveTo>
                  <a:pt x="207036" y="0"/>
                </a:moveTo>
                <a:lnTo>
                  <a:pt x="209208" y="18680"/>
                </a:lnTo>
                <a:lnTo>
                  <a:pt x="210844" y="38431"/>
                </a:lnTo>
                <a:lnTo>
                  <a:pt x="212123" y="58360"/>
                </a:lnTo>
                <a:lnTo>
                  <a:pt x="213223" y="77572"/>
                </a:lnTo>
                <a:lnTo>
                  <a:pt x="131988" y="80870"/>
                </a:lnTo>
                <a:lnTo>
                  <a:pt x="68062" y="82515"/>
                </a:lnTo>
                <a:lnTo>
                  <a:pt x="23411" y="82997"/>
                </a:lnTo>
                <a:lnTo>
                  <a:pt x="394552" y="82997"/>
                </a:lnTo>
                <a:lnTo>
                  <a:pt x="394552" y="75192"/>
                </a:lnTo>
                <a:lnTo>
                  <a:pt x="265102" y="75192"/>
                </a:lnTo>
                <a:lnTo>
                  <a:pt x="264759" y="64599"/>
                </a:lnTo>
                <a:lnTo>
                  <a:pt x="264507" y="47891"/>
                </a:lnTo>
                <a:lnTo>
                  <a:pt x="264432" y="31628"/>
                </a:lnTo>
                <a:lnTo>
                  <a:pt x="264626" y="22369"/>
                </a:lnTo>
                <a:lnTo>
                  <a:pt x="264626" y="20458"/>
                </a:lnTo>
                <a:lnTo>
                  <a:pt x="268433" y="11898"/>
                </a:lnTo>
                <a:lnTo>
                  <a:pt x="268433" y="6187"/>
                </a:lnTo>
                <a:lnTo>
                  <a:pt x="265577" y="4276"/>
                </a:lnTo>
                <a:lnTo>
                  <a:pt x="257010" y="3807"/>
                </a:lnTo>
                <a:lnTo>
                  <a:pt x="207036" y="0"/>
                </a:lnTo>
                <a:close/>
              </a:path>
              <a:path w="394969" h="434975">
                <a:moveTo>
                  <a:pt x="394552" y="65680"/>
                </a:moveTo>
                <a:lnTo>
                  <a:pt x="375332" y="67635"/>
                </a:lnTo>
                <a:lnTo>
                  <a:pt x="350355" y="69901"/>
                </a:lnTo>
                <a:lnTo>
                  <a:pt x="315113" y="72434"/>
                </a:lnTo>
                <a:lnTo>
                  <a:pt x="265102" y="75192"/>
                </a:lnTo>
                <a:lnTo>
                  <a:pt x="394552" y="75192"/>
                </a:lnTo>
                <a:lnTo>
                  <a:pt x="394552" y="65680"/>
                </a:lnTo>
                <a:close/>
              </a:path>
            </a:pathLst>
          </a:custGeom>
          <a:solidFill>
            <a:srgbClr val="121B21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109" name="object 109"/>
          <p:cNvSpPr/>
          <p:nvPr/>
        </p:nvSpPr>
        <p:spPr>
          <a:xfrm>
            <a:off x="7865351" y="2878323"/>
            <a:ext cx="242136" cy="225588"/>
          </a:xfrm>
          <a:custGeom>
            <a:avLst/>
            <a:gdLst/>
            <a:ahLst/>
            <a:cxnLst/>
            <a:rect l="l" t="t" r="r" b="b"/>
            <a:pathLst>
              <a:path w="455294" h="424179">
                <a:moveTo>
                  <a:pt x="447851" y="0"/>
                </a:moveTo>
                <a:lnTo>
                  <a:pt x="9042" y="0"/>
                </a:lnTo>
                <a:lnTo>
                  <a:pt x="9042" y="21417"/>
                </a:lnTo>
                <a:lnTo>
                  <a:pt x="203222" y="21417"/>
                </a:lnTo>
                <a:lnTo>
                  <a:pt x="203222" y="151350"/>
                </a:lnTo>
                <a:lnTo>
                  <a:pt x="202746" y="154682"/>
                </a:lnTo>
                <a:lnTo>
                  <a:pt x="29984" y="154682"/>
                </a:lnTo>
                <a:lnTo>
                  <a:pt x="29984" y="176100"/>
                </a:lnTo>
                <a:lnTo>
                  <a:pt x="201318" y="176100"/>
                </a:lnTo>
                <a:lnTo>
                  <a:pt x="195923" y="216636"/>
                </a:lnTo>
                <a:lnTo>
                  <a:pt x="171203" y="284858"/>
                </a:lnTo>
                <a:lnTo>
                  <a:pt x="147060" y="316028"/>
                </a:lnTo>
                <a:lnTo>
                  <a:pt x="105140" y="352374"/>
                </a:lnTo>
                <a:lnTo>
                  <a:pt x="63354" y="377300"/>
                </a:lnTo>
                <a:lnTo>
                  <a:pt x="26656" y="393124"/>
                </a:lnTo>
                <a:lnTo>
                  <a:pt x="0" y="402167"/>
                </a:lnTo>
                <a:lnTo>
                  <a:pt x="17610" y="423109"/>
                </a:lnTo>
                <a:lnTo>
                  <a:pt x="93582" y="396390"/>
                </a:lnTo>
                <a:lnTo>
                  <a:pt x="148745" y="365146"/>
                </a:lnTo>
                <a:lnTo>
                  <a:pt x="186956" y="332507"/>
                </a:lnTo>
                <a:lnTo>
                  <a:pt x="212078" y="301606"/>
                </a:lnTo>
                <a:lnTo>
                  <a:pt x="227971" y="275572"/>
                </a:lnTo>
                <a:lnTo>
                  <a:pt x="253958" y="312395"/>
                </a:lnTo>
                <a:lnTo>
                  <a:pt x="285884" y="347413"/>
                </a:lnTo>
                <a:lnTo>
                  <a:pt x="325805" y="378821"/>
                </a:lnTo>
                <a:lnTo>
                  <a:pt x="375777" y="404813"/>
                </a:lnTo>
                <a:lnTo>
                  <a:pt x="437857" y="423585"/>
                </a:lnTo>
                <a:lnTo>
                  <a:pt x="454997" y="399788"/>
                </a:lnTo>
                <a:lnTo>
                  <a:pt x="430769" y="393652"/>
                </a:lnTo>
                <a:lnTo>
                  <a:pt x="401096" y="383189"/>
                </a:lnTo>
                <a:lnTo>
                  <a:pt x="335059" y="341246"/>
                </a:lnTo>
                <a:lnTo>
                  <a:pt x="292655" y="292287"/>
                </a:lnTo>
                <a:lnTo>
                  <a:pt x="269259" y="246182"/>
                </a:lnTo>
                <a:lnTo>
                  <a:pt x="258893" y="206322"/>
                </a:lnTo>
                <a:lnTo>
                  <a:pt x="255576" y="176100"/>
                </a:lnTo>
                <a:lnTo>
                  <a:pt x="427392" y="176100"/>
                </a:lnTo>
                <a:lnTo>
                  <a:pt x="427392" y="154682"/>
                </a:lnTo>
                <a:lnTo>
                  <a:pt x="254624" y="154682"/>
                </a:lnTo>
                <a:lnTo>
                  <a:pt x="254148" y="149447"/>
                </a:lnTo>
                <a:lnTo>
                  <a:pt x="254148" y="140404"/>
                </a:lnTo>
                <a:lnTo>
                  <a:pt x="254148" y="21417"/>
                </a:lnTo>
                <a:lnTo>
                  <a:pt x="447851" y="21417"/>
                </a:lnTo>
                <a:lnTo>
                  <a:pt x="447851" y="0"/>
                </a:lnTo>
                <a:close/>
              </a:path>
            </a:pathLst>
          </a:custGeom>
          <a:solidFill>
            <a:srgbClr val="121B21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110" name="object 110"/>
          <p:cNvSpPr/>
          <p:nvPr/>
        </p:nvSpPr>
        <p:spPr>
          <a:xfrm>
            <a:off x="8137959" y="2890219"/>
            <a:ext cx="219510" cy="194182"/>
          </a:xfrm>
          <a:custGeom>
            <a:avLst/>
            <a:gdLst/>
            <a:ahLst/>
            <a:cxnLst/>
            <a:rect l="l" t="t" r="r" b="b"/>
            <a:pathLst>
              <a:path w="412750" h="365125">
                <a:moveTo>
                  <a:pt x="334512" y="28556"/>
                </a:moveTo>
                <a:lnTo>
                  <a:pt x="228454" y="28556"/>
                </a:lnTo>
                <a:lnTo>
                  <a:pt x="251736" y="32233"/>
                </a:lnTo>
                <a:lnTo>
                  <a:pt x="284956" y="43333"/>
                </a:lnTo>
                <a:lnTo>
                  <a:pt x="319431" y="67110"/>
                </a:lnTo>
                <a:lnTo>
                  <a:pt x="346482" y="108820"/>
                </a:lnTo>
                <a:lnTo>
                  <a:pt x="357428" y="173720"/>
                </a:lnTo>
                <a:lnTo>
                  <a:pt x="346798" y="244396"/>
                </a:lnTo>
                <a:lnTo>
                  <a:pt x="320360" y="290902"/>
                </a:lnTo>
                <a:lnTo>
                  <a:pt x="286292" y="318537"/>
                </a:lnTo>
                <a:lnTo>
                  <a:pt x="252772" y="332602"/>
                </a:lnTo>
                <a:lnTo>
                  <a:pt x="227978" y="338397"/>
                </a:lnTo>
                <a:lnTo>
                  <a:pt x="236545" y="364574"/>
                </a:lnTo>
                <a:lnTo>
                  <a:pt x="288521" y="351584"/>
                </a:lnTo>
                <a:lnTo>
                  <a:pt x="355621" y="314149"/>
                </a:lnTo>
                <a:lnTo>
                  <a:pt x="384559" y="281249"/>
                </a:lnTo>
                <a:lnTo>
                  <a:pt x="404938" y="236219"/>
                </a:lnTo>
                <a:lnTo>
                  <a:pt x="412645" y="177051"/>
                </a:lnTo>
                <a:lnTo>
                  <a:pt x="407236" y="127681"/>
                </a:lnTo>
                <a:lnTo>
                  <a:pt x="391986" y="87002"/>
                </a:lnTo>
                <a:lnTo>
                  <a:pt x="368360" y="54615"/>
                </a:lnTo>
                <a:lnTo>
                  <a:pt x="337824" y="30121"/>
                </a:lnTo>
                <a:lnTo>
                  <a:pt x="334512" y="28556"/>
                </a:lnTo>
                <a:close/>
              </a:path>
              <a:path w="412750" h="365125">
                <a:moveTo>
                  <a:pt x="219404" y="0"/>
                </a:moveTo>
                <a:lnTo>
                  <a:pt x="163643" y="6020"/>
                </a:lnTo>
                <a:lnTo>
                  <a:pt x="115341" y="22873"/>
                </a:lnTo>
                <a:lnTo>
                  <a:pt x="74906" y="48742"/>
                </a:lnTo>
                <a:lnTo>
                  <a:pt x="42747" y="81812"/>
                </a:lnTo>
                <a:lnTo>
                  <a:pt x="19270" y="120270"/>
                </a:lnTo>
                <a:lnTo>
                  <a:pt x="4885" y="162299"/>
                </a:lnTo>
                <a:lnTo>
                  <a:pt x="0" y="206084"/>
                </a:lnTo>
                <a:lnTo>
                  <a:pt x="8024" y="258520"/>
                </a:lnTo>
                <a:lnTo>
                  <a:pt x="30282" y="302880"/>
                </a:lnTo>
                <a:lnTo>
                  <a:pt x="64051" y="333586"/>
                </a:lnTo>
                <a:lnTo>
                  <a:pt x="106611" y="345060"/>
                </a:lnTo>
                <a:lnTo>
                  <a:pt x="135146" y="339304"/>
                </a:lnTo>
                <a:lnTo>
                  <a:pt x="157478" y="323286"/>
                </a:lnTo>
                <a:lnTo>
                  <a:pt x="162713" y="316028"/>
                </a:lnTo>
                <a:lnTo>
                  <a:pt x="103280" y="316028"/>
                </a:lnTo>
                <a:lnTo>
                  <a:pt x="83189" y="310361"/>
                </a:lnTo>
                <a:lnTo>
                  <a:pt x="64969" y="292468"/>
                </a:lnTo>
                <a:lnTo>
                  <a:pt x="51745" y="261011"/>
                </a:lnTo>
                <a:lnTo>
                  <a:pt x="46642" y="214651"/>
                </a:lnTo>
                <a:lnTo>
                  <a:pt x="51752" y="163097"/>
                </a:lnTo>
                <a:lnTo>
                  <a:pt x="67188" y="117025"/>
                </a:lnTo>
                <a:lnTo>
                  <a:pt x="93110" y="78264"/>
                </a:lnTo>
                <a:lnTo>
                  <a:pt x="129678" y="48641"/>
                </a:lnTo>
                <a:lnTo>
                  <a:pt x="177051" y="29984"/>
                </a:lnTo>
                <a:lnTo>
                  <a:pt x="228369" y="29984"/>
                </a:lnTo>
                <a:lnTo>
                  <a:pt x="228454" y="28556"/>
                </a:lnTo>
                <a:lnTo>
                  <a:pt x="334512" y="28556"/>
                </a:lnTo>
                <a:lnTo>
                  <a:pt x="301843" y="13121"/>
                </a:lnTo>
                <a:lnTo>
                  <a:pt x="261881" y="3213"/>
                </a:lnTo>
                <a:lnTo>
                  <a:pt x="219404" y="0"/>
                </a:lnTo>
                <a:close/>
              </a:path>
              <a:path w="412750" h="365125">
                <a:moveTo>
                  <a:pt x="228369" y="29984"/>
                </a:moveTo>
                <a:lnTo>
                  <a:pt x="177051" y="29984"/>
                </a:lnTo>
                <a:lnTo>
                  <a:pt x="175346" y="67110"/>
                </a:lnTo>
                <a:lnTo>
                  <a:pt x="171615" y="116279"/>
                </a:lnTo>
                <a:lnTo>
                  <a:pt x="164271" y="173019"/>
                </a:lnTo>
                <a:lnTo>
                  <a:pt x="151834" y="231450"/>
                </a:lnTo>
                <a:lnTo>
                  <a:pt x="132795" y="286043"/>
                </a:lnTo>
                <a:lnTo>
                  <a:pt x="103280" y="316028"/>
                </a:lnTo>
                <a:lnTo>
                  <a:pt x="162713" y="316028"/>
                </a:lnTo>
                <a:lnTo>
                  <a:pt x="189426" y="267957"/>
                </a:lnTo>
                <a:lnTo>
                  <a:pt x="204908" y="218021"/>
                </a:lnTo>
                <a:lnTo>
                  <a:pt x="215500" y="165115"/>
                </a:lnTo>
                <a:lnTo>
                  <a:pt x="222255" y="113237"/>
                </a:lnTo>
                <a:lnTo>
                  <a:pt x="226222" y="66384"/>
                </a:lnTo>
                <a:lnTo>
                  <a:pt x="228369" y="29984"/>
                </a:lnTo>
                <a:close/>
              </a:path>
            </a:pathLst>
          </a:custGeom>
          <a:solidFill>
            <a:srgbClr val="121B21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111" name="object 111"/>
          <p:cNvSpPr/>
          <p:nvPr/>
        </p:nvSpPr>
        <p:spPr>
          <a:xfrm>
            <a:off x="8386266" y="2871995"/>
            <a:ext cx="221535" cy="226601"/>
          </a:xfrm>
          <a:custGeom>
            <a:avLst/>
            <a:gdLst/>
            <a:ahLst/>
            <a:cxnLst/>
            <a:rect l="l" t="t" r="r" b="b"/>
            <a:pathLst>
              <a:path w="416559" h="426085">
                <a:moveTo>
                  <a:pt x="360760" y="0"/>
                </a:moveTo>
                <a:lnTo>
                  <a:pt x="362488" y="14233"/>
                </a:lnTo>
                <a:lnTo>
                  <a:pt x="363499" y="23559"/>
                </a:lnTo>
                <a:lnTo>
                  <a:pt x="363974" y="29315"/>
                </a:lnTo>
                <a:lnTo>
                  <a:pt x="364092" y="425495"/>
                </a:lnTo>
                <a:lnTo>
                  <a:pt x="414066" y="425495"/>
                </a:lnTo>
                <a:lnTo>
                  <a:pt x="414066" y="13802"/>
                </a:lnTo>
                <a:lnTo>
                  <a:pt x="415976" y="10470"/>
                </a:lnTo>
                <a:lnTo>
                  <a:pt x="416452" y="7615"/>
                </a:lnTo>
                <a:lnTo>
                  <a:pt x="416452" y="3807"/>
                </a:lnTo>
                <a:lnTo>
                  <a:pt x="414549" y="951"/>
                </a:lnTo>
                <a:lnTo>
                  <a:pt x="411693" y="951"/>
                </a:lnTo>
                <a:lnTo>
                  <a:pt x="360760" y="0"/>
                </a:lnTo>
                <a:close/>
              </a:path>
              <a:path w="416559" h="426085">
                <a:moveTo>
                  <a:pt x="203229" y="17134"/>
                </a:moveTo>
                <a:lnTo>
                  <a:pt x="204203" y="25351"/>
                </a:lnTo>
                <a:lnTo>
                  <a:pt x="204954" y="32542"/>
                </a:lnTo>
                <a:lnTo>
                  <a:pt x="205437" y="39287"/>
                </a:lnTo>
                <a:lnTo>
                  <a:pt x="205608" y="46166"/>
                </a:lnTo>
                <a:lnTo>
                  <a:pt x="205608" y="367423"/>
                </a:lnTo>
                <a:lnTo>
                  <a:pt x="255107" y="367423"/>
                </a:lnTo>
                <a:lnTo>
                  <a:pt x="255107" y="33792"/>
                </a:lnTo>
                <a:lnTo>
                  <a:pt x="257486" y="31412"/>
                </a:lnTo>
                <a:lnTo>
                  <a:pt x="259866" y="28556"/>
                </a:lnTo>
                <a:lnTo>
                  <a:pt x="259866" y="21417"/>
                </a:lnTo>
                <a:lnTo>
                  <a:pt x="257962" y="18561"/>
                </a:lnTo>
                <a:lnTo>
                  <a:pt x="255107" y="18561"/>
                </a:lnTo>
                <a:lnTo>
                  <a:pt x="203229" y="17134"/>
                </a:lnTo>
                <a:close/>
              </a:path>
              <a:path w="416559" h="426085">
                <a:moveTo>
                  <a:pt x="50932" y="951"/>
                </a:moveTo>
                <a:lnTo>
                  <a:pt x="52379" y="10299"/>
                </a:lnTo>
                <a:lnTo>
                  <a:pt x="53247" y="17193"/>
                </a:lnTo>
                <a:lnTo>
                  <a:pt x="53670" y="23105"/>
                </a:lnTo>
                <a:lnTo>
                  <a:pt x="53781" y="196565"/>
                </a:lnTo>
                <a:lnTo>
                  <a:pt x="53305" y="237580"/>
                </a:lnTo>
                <a:lnTo>
                  <a:pt x="50202" y="281611"/>
                </a:lnTo>
                <a:lnTo>
                  <a:pt x="41959" y="326646"/>
                </a:lnTo>
                <a:lnTo>
                  <a:pt x="26062" y="370674"/>
                </a:lnTo>
                <a:lnTo>
                  <a:pt x="0" y="411686"/>
                </a:lnTo>
                <a:lnTo>
                  <a:pt x="17616" y="425965"/>
                </a:lnTo>
                <a:lnTo>
                  <a:pt x="59470" y="376059"/>
                </a:lnTo>
                <a:lnTo>
                  <a:pt x="84944" y="328965"/>
                </a:lnTo>
                <a:lnTo>
                  <a:pt x="98106" y="282694"/>
                </a:lnTo>
                <a:lnTo>
                  <a:pt x="103021" y="235257"/>
                </a:lnTo>
                <a:lnTo>
                  <a:pt x="103756" y="184667"/>
                </a:lnTo>
                <a:lnTo>
                  <a:pt x="103756" y="18561"/>
                </a:lnTo>
                <a:lnTo>
                  <a:pt x="105184" y="15706"/>
                </a:lnTo>
                <a:lnTo>
                  <a:pt x="106611" y="12374"/>
                </a:lnTo>
                <a:lnTo>
                  <a:pt x="106611" y="3331"/>
                </a:lnTo>
                <a:lnTo>
                  <a:pt x="103756" y="1903"/>
                </a:lnTo>
                <a:lnTo>
                  <a:pt x="100424" y="1903"/>
                </a:lnTo>
                <a:lnTo>
                  <a:pt x="50932" y="951"/>
                </a:lnTo>
                <a:close/>
              </a:path>
            </a:pathLst>
          </a:custGeom>
          <a:solidFill>
            <a:srgbClr val="121B21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112" name="object 112"/>
          <p:cNvSpPr/>
          <p:nvPr/>
        </p:nvSpPr>
        <p:spPr>
          <a:xfrm>
            <a:off x="8651029" y="2867693"/>
            <a:ext cx="242136" cy="235720"/>
          </a:xfrm>
          <a:custGeom>
            <a:avLst/>
            <a:gdLst/>
            <a:ahLst/>
            <a:cxnLst/>
            <a:rect l="l" t="t" r="r" b="b"/>
            <a:pathLst>
              <a:path w="455294" h="443229">
                <a:moveTo>
                  <a:pt x="227502" y="0"/>
                </a:moveTo>
                <a:lnTo>
                  <a:pt x="170382" y="169430"/>
                </a:lnTo>
                <a:lnTo>
                  <a:pt x="0" y="169430"/>
                </a:lnTo>
                <a:lnTo>
                  <a:pt x="136120" y="271282"/>
                </a:lnTo>
                <a:lnTo>
                  <a:pt x="83290" y="442623"/>
                </a:lnTo>
                <a:lnTo>
                  <a:pt x="150765" y="394076"/>
                </a:lnTo>
                <a:lnTo>
                  <a:pt x="118034" y="394076"/>
                </a:lnTo>
                <a:lnTo>
                  <a:pt x="158014" y="264143"/>
                </a:lnTo>
                <a:lnTo>
                  <a:pt x="57113" y="188474"/>
                </a:lnTo>
                <a:lnTo>
                  <a:pt x="184191" y="188474"/>
                </a:lnTo>
                <a:lnTo>
                  <a:pt x="227502" y="59493"/>
                </a:lnTo>
                <a:lnTo>
                  <a:pt x="247556" y="59493"/>
                </a:lnTo>
                <a:lnTo>
                  <a:pt x="227502" y="0"/>
                </a:lnTo>
                <a:close/>
              </a:path>
              <a:path w="455294" h="443229">
                <a:moveTo>
                  <a:pt x="260010" y="338866"/>
                </a:moveTo>
                <a:lnTo>
                  <a:pt x="227502" y="338866"/>
                </a:lnTo>
                <a:lnTo>
                  <a:pt x="371713" y="442623"/>
                </a:lnTo>
                <a:lnTo>
                  <a:pt x="356745" y="394076"/>
                </a:lnTo>
                <a:lnTo>
                  <a:pt x="336969" y="394076"/>
                </a:lnTo>
                <a:lnTo>
                  <a:pt x="260010" y="338866"/>
                </a:lnTo>
                <a:close/>
              </a:path>
              <a:path w="455294" h="443229">
                <a:moveTo>
                  <a:pt x="227502" y="315545"/>
                </a:moveTo>
                <a:lnTo>
                  <a:pt x="118034" y="394076"/>
                </a:lnTo>
                <a:lnTo>
                  <a:pt x="150765" y="394076"/>
                </a:lnTo>
                <a:lnTo>
                  <a:pt x="227502" y="338866"/>
                </a:lnTo>
                <a:lnTo>
                  <a:pt x="260010" y="338866"/>
                </a:lnTo>
                <a:lnTo>
                  <a:pt x="227502" y="315545"/>
                </a:lnTo>
                <a:close/>
              </a:path>
              <a:path w="455294" h="443229">
                <a:moveTo>
                  <a:pt x="247556" y="59493"/>
                </a:moveTo>
                <a:lnTo>
                  <a:pt x="227502" y="59493"/>
                </a:lnTo>
                <a:lnTo>
                  <a:pt x="270813" y="188474"/>
                </a:lnTo>
                <a:lnTo>
                  <a:pt x="397890" y="188474"/>
                </a:lnTo>
                <a:lnTo>
                  <a:pt x="296983" y="264143"/>
                </a:lnTo>
                <a:lnTo>
                  <a:pt x="336969" y="394076"/>
                </a:lnTo>
                <a:lnTo>
                  <a:pt x="356745" y="394076"/>
                </a:lnTo>
                <a:lnTo>
                  <a:pt x="318883" y="271282"/>
                </a:lnTo>
                <a:lnTo>
                  <a:pt x="455004" y="169430"/>
                </a:lnTo>
                <a:lnTo>
                  <a:pt x="284615" y="169430"/>
                </a:lnTo>
                <a:lnTo>
                  <a:pt x="247556" y="59493"/>
                </a:lnTo>
                <a:close/>
              </a:path>
            </a:pathLst>
          </a:custGeom>
          <a:solidFill>
            <a:srgbClr val="121B21"/>
          </a:solidFill>
        </p:spPr>
        <p:txBody>
          <a:bodyPr wrap="square" lIns="0" tIns="0" rIns="0" bIns="0" rtlCol="0"/>
          <a:lstStyle/>
          <a:p>
            <a:endParaRPr sz="509"/>
          </a:p>
        </p:txBody>
      </p:sp>
      <p:grpSp>
        <p:nvGrpSpPr>
          <p:cNvPr id="113" name="object 113"/>
          <p:cNvGrpSpPr/>
          <p:nvPr/>
        </p:nvGrpSpPr>
        <p:grpSpPr>
          <a:xfrm>
            <a:off x="4310984" y="6412770"/>
            <a:ext cx="985092" cy="984754"/>
            <a:chOff x="8104564" y="12058109"/>
            <a:chExt cx="1852295" cy="1851660"/>
          </a:xfrm>
        </p:grpSpPr>
        <p:sp>
          <p:nvSpPr>
            <p:cNvPr id="114" name="object 114"/>
            <p:cNvSpPr/>
            <p:nvPr/>
          </p:nvSpPr>
          <p:spPr>
            <a:xfrm>
              <a:off x="8104564" y="12058109"/>
              <a:ext cx="1852295" cy="1851660"/>
            </a:xfrm>
            <a:custGeom>
              <a:avLst/>
              <a:gdLst/>
              <a:ahLst/>
              <a:cxnLst/>
              <a:rect l="l" t="t" r="r" b="b"/>
              <a:pathLst>
                <a:path w="1852295" h="1851659">
                  <a:moveTo>
                    <a:pt x="1851671" y="0"/>
                  </a:moveTo>
                  <a:lnTo>
                    <a:pt x="0" y="0"/>
                  </a:lnTo>
                  <a:lnTo>
                    <a:pt x="0" y="1851665"/>
                  </a:lnTo>
                  <a:lnTo>
                    <a:pt x="1851671" y="1851665"/>
                  </a:lnTo>
                  <a:lnTo>
                    <a:pt x="185167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509"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234019" y="12168771"/>
              <a:ext cx="1610995" cy="1611630"/>
            </a:xfrm>
            <a:custGeom>
              <a:avLst/>
              <a:gdLst/>
              <a:ahLst/>
              <a:cxnLst/>
              <a:rect l="l" t="t" r="r" b="b"/>
              <a:pathLst>
                <a:path w="1610995" h="1611630">
                  <a:moveTo>
                    <a:pt x="244081" y="1179690"/>
                  </a:moveTo>
                  <a:lnTo>
                    <a:pt x="195262" y="1179690"/>
                  </a:lnTo>
                  <a:lnTo>
                    <a:pt x="195262" y="1230490"/>
                  </a:lnTo>
                  <a:lnTo>
                    <a:pt x="244081" y="1230490"/>
                  </a:lnTo>
                  <a:lnTo>
                    <a:pt x="244081" y="1179690"/>
                  </a:lnTo>
                  <a:close/>
                </a:path>
                <a:path w="1610995" h="1611630">
                  <a:moveTo>
                    <a:pt x="292887" y="1128534"/>
                  </a:moveTo>
                  <a:lnTo>
                    <a:pt x="244081" y="1128534"/>
                  </a:lnTo>
                  <a:lnTo>
                    <a:pt x="244081" y="1077734"/>
                  </a:lnTo>
                  <a:lnTo>
                    <a:pt x="244081" y="1026934"/>
                  </a:lnTo>
                  <a:lnTo>
                    <a:pt x="195262" y="1026934"/>
                  </a:lnTo>
                  <a:lnTo>
                    <a:pt x="195262" y="988834"/>
                  </a:lnTo>
                  <a:lnTo>
                    <a:pt x="48818" y="988834"/>
                  </a:lnTo>
                  <a:lnTo>
                    <a:pt x="48818" y="734834"/>
                  </a:lnTo>
                  <a:lnTo>
                    <a:pt x="97624" y="734834"/>
                  </a:lnTo>
                  <a:lnTo>
                    <a:pt x="97624" y="684034"/>
                  </a:lnTo>
                  <a:lnTo>
                    <a:pt x="0" y="684034"/>
                  </a:lnTo>
                  <a:lnTo>
                    <a:pt x="0" y="734834"/>
                  </a:lnTo>
                  <a:lnTo>
                    <a:pt x="0" y="988834"/>
                  </a:lnTo>
                  <a:lnTo>
                    <a:pt x="0" y="1026934"/>
                  </a:lnTo>
                  <a:lnTo>
                    <a:pt x="146443" y="1026934"/>
                  </a:lnTo>
                  <a:lnTo>
                    <a:pt x="146443" y="1077734"/>
                  </a:lnTo>
                  <a:lnTo>
                    <a:pt x="195262" y="1077734"/>
                  </a:lnTo>
                  <a:lnTo>
                    <a:pt x="195262" y="1128534"/>
                  </a:lnTo>
                  <a:lnTo>
                    <a:pt x="97624" y="1128534"/>
                  </a:lnTo>
                  <a:lnTo>
                    <a:pt x="97624" y="1077734"/>
                  </a:lnTo>
                  <a:lnTo>
                    <a:pt x="0" y="1077734"/>
                  </a:lnTo>
                  <a:lnTo>
                    <a:pt x="0" y="1128534"/>
                  </a:lnTo>
                  <a:lnTo>
                    <a:pt x="0" y="1179334"/>
                  </a:lnTo>
                  <a:lnTo>
                    <a:pt x="292887" y="1179334"/>
                  </a:lnTo>
                  <a:lnTo>
                    <a:pt x="292887" y="1128534"/>
                  </a:lnTo>
                  <a:close/>
                </a:path>
                <a:path w="1610995" h="1611630">
                  <a:moveTo>
                    <a:pt x="341706" y="0"/>
                  </a:moveTo>
                  <a:lnTo>
                    <a:pt x="292887" y="0"/>
                  </a:lnTo>
                  <a:lnTo>
                    <a:pt x="292887" y="49530"/>
                  </a:lnTo>
                  <a:lnTo>
                    <a:pt x="292887" y="293370"/>
                  </a:lnTo>
                  <a:lnTo>
                    <a:pt x="48818" y="293370"/>
                  </a:lnTo>
                  <a:lnTo>
                    <a:pt x="48818" y="49530"/>
                  </a:lnTo>
                  <a:lnTo>
                    <a:pt x="292887" y="49530"/>
                  </a:lnTo>
                  <a:lnTo>
                    <a:pt x="292887" y="0"/>
                  </a:lnTo>
                  <a:lnTo>
                    <a:pt x="0" y="0"/>
                  </a:lnTo>
                  <a:lnTo>
                    <a:pt x="0" y="49530"/>
                  </a:lnTo>
                  <a:lnTo>
                    <a:pt x="0" y="293370"/>
                  </a:lnTo>
                  <a:lnTo>
                    <a:pt x="0" y="342900"/>
                  </a:lnTo>
                  <a:lnTo>
                    <a:pt x="341706" y="342900"/>
                  </a:lnTo>
                  <a:lnTo>
                    <a:pt x="341706" y="293471"/>
                  </a:lnTo>
                  <a:lnTo>
                    <a:pt x="341706" y="49530"/>
                  </a:lnTo>
                  <a:lnTo>
                    <a:pt x="341706" y="0"/>
                  </a:lnTo>
                  <a:close/>
                </a:path>
                <a:path w="1610995" h="1611630">
                  <a:moveTo>
                    <a:pt x="439331" y="1027290"/>
                  </a:moveTo>
                  <a:lnTo>
                    <a:pt x="390512" y="1027290"/>
                  </a:lnTo>
                  <a:lnTo>
                    <a:pt x="390512" y="1077734"/>
                  </a:lnTo>
                  <a:lnTo>
                    <a:pt x="292887" y="1077734"/>
                  </a:lnTo>
                  <a:lnTo>
                    <a:pt x="292887" y="1128534"/>
                  </a:lnTo>
                  <a:lnTo>
                    <a:pt x="341706" y="1128534"/>
                  </a:lnTo>
                  <a:lnTo>
                    <a:pt x="341706" y="1179334"/>
                  </a:lnTo>
                  <a:lnTo>
                    <a:pt x="292887" y="1179334"/>
                  </a:lnTo>
                  <a:lnTo>
                    <a:pt x="292887" y="1230134"/>
                  </a:lnTo>
                  <a:lnTo>
                    <a:pt x="390512" y="1230134"/>
                  </a:lnTo>
                  <a:lnTo>
                    <a:pt x="390512" y="1179334"/>
                  </a:lnTo>
                  <a:lnTo>
                    <a:pt x="390512" y="1128534"/>
                  </a:lnTo>
                  <a:lnTo>
                    <a:pt x="390512" y="1078090"/>
                  </a:lnTo>
                  <a:lnTo>
                    <a:pt x="439331" y="1078090"/>
                  </a:lnTo>
                  <a:lnTo>
                    <a:pt x="439331" y="1027290"/>
                  </a:lnTo>
                  <a:close/>
                </a:path>
                <a:path w="1610995" h="1611630">
                  <a:moveTo>
                    <a:pt x="536956" y="1281290"/>
                  </a:moveTo>
                  <a:lnTo>
                    <a:pt x="488149" y="1281290"/>
                  </a:lnTo>
                  <a:lnTo>
                    <a:pt x="488149" y="1319390"/>
                  </a:lnTo>
                  <a:lnTo>
                    <a:pt x="536956" y="1319390"/>
                  </a:lnTo>
                  <a:lnTo>
                    <a:pt x="536956" y="1281290"/>
                  </a:lnTo>
                  <a:close/>
                </a:path>
                <a:path w="1610995" h="1611630">
                  <a:moveTo>
                    <a:pt x="536956" y="1128890"/>
                  </a:moveTo>
                  <a:lnTo>
                    <a:pt x="488149" y="1128890"/>
                  </a:lnTo>
                  <a:lnTo>
                    <a:pt x="488149" y="1179690"/>
                  </a:lnTo>
                  <a:lnTo>
                    <a:pt x="536956" y="1179690"/>
                  </a:lnTo>
                  <a:lnTo>
                    <a:pt x="536956" y="1128890"/>
                  </a:lnTo>
                  <a:close/>
                </a:path>
                <a:path w="1610995" h="1611630">
                  <a:moveTo>
                    <a:pt x="585787" y="1230134"/>
                  </a:moveTo>
                  <a:lnTo>
                    <a:pt x="488149" y="1230134"/>
                  </a:lnTo>
                  <a:lnTo>
                    <a:pt x="488149" y="1179690"/>
                  </a:lnTo>
                  <a:lnTo>
                    <a:pt x="439331" y="1179690"/>
                  </a:lnTo>
                  <a:lnTo>
                    <a:pt x="439331" y="1230134"/>
                  </a:lnTo>
                  <a:lnTo>
                    <a:pt x="390512" y="1230134"/>
                  </a:lnTo>
                  <a:lnTo>
                    <a:pt x="390512" y="1280934"/>
                  </a:lnTo>
                  <a:lnTo>
                    <a:pt x="390512" y="1319034"/>
                  </a:lnTo>
                  <a:lnTo>
                    <a:pt x="439331" y="1319034"/>
                  </a:lnTo>
                  <a:lnTo>
                    <a:pt x="439331" y="1280934"/>
                  </a:lnTo>
                  <a:lnTo>
                    <a:pt x="585787" y="1280934"/>
                  </a:lnTo>
                  <a:lnTo>
                    <a:pt x="585787" y="1230134"/>
                  </a:lnTo>
                  <a:close/>
                </a:path>
                <a:path w="1610995" h="1611630">
                  <a:moveTo>
                    <a:pt x="634593" y="1026934"/>
                  </a:moveTo>
                  <a:lnTo>
                    <a:pt x="585787" y="1026934"/>
                  </a:lnTo>
                  <a:lnTo>
                    <a:pt x="585787" y="988834"/>
                  </a:lnTo>
                  <a:lnTo>
                    <a:pt x="536956" y="988834"/>
                  </a:lnTo>
                  <a:lnTo>
                    <a:pt x="536956" y="1026934"/>
                  </a:lnTo>
                  <a:lnTo>
                    <a:pt x="536956" y="1077734"/>
                  </a:lnTo>
                  <a:lnTo>
                    <a:pt x="585787" y="1077734"/>
                  </a:lnTo>
                  <a:lnTo>
                    <a:pt x="585787" y="1179334"/>
                  </a:lnTo>
                  <a:lnTo>
                    <a:pt x="634593" y="1179334"/>
                  </a:lnTo>
                  <a:lnTo>
                    <a:pt x="634593" y="1077734"/>
                  </a:lnTo>
                  <a:lnTo>
                    <a:pt x="634593" y="1026934"/>
                  </a:lnTo>
                  <a:close/>
                </a:path>
                <a:path w="1610995" h="1611630">
                  <a:moveTo>
                    <a:pt x="732231" y="1369834"/>
                  </a:moveTo>
                  <a:lnTo>
                    <a:pt x="683412" y="1369834"/>
                  </a:lnTo>
                  <a:lnTo>
                    <a:pt x="683412" y="1420634"/>
                  </a:lnTo>
                  <a:lnTo>
                    <a:pt x="634593" y="1420634"/>
                  </a:lnTo>
                  <a:lnTo>
                    <a:pt x="634593" y="1522234"/>
                  </a:lnTo>
                  <a:lnTo>
                    <a:pt x="536956" y="1522234"/>
                  </a:lnTo>
                  <a:lnTo>
                    <a:pt x="536956" y="1573034"/>
                  </a:lnTo>
                  <a:lnTo>
                    <a:pt x="536956" y="1611134"/>
                  </a:lnTo>
                  <a:lnTo>
                    <a:pt x="683412" y="1611134"/>
                  </a:lnTo>
                  <a:lnTo>
                    <a:pt x="683412" y="1573034"/>
                  </a:lnTo>
                  <a:lnTo>
                    <a:pt x="732231" y="1573034"/>
                  </a:lnTo>
                  <a:lnTo>
                    <a:pt x="732231" y="1522234"/>
                  </a:lnTo>
                  <a:lnTo>
                    <a:pt x="732231" y="1420634"/>
                  </a:lnTo>
                  <a:lnTo>
                    <a:pt x="732231" y="1369834"/>
                  </a:lnTo>
                  <a:close/>
                </a:path>
                <a:path w="1610995" h="1611630">
                  <a:moveTo>
                    <a:pt x="878662" y="1078090"/>
                  </a:moveTo>
                  <a:lnTo>
                    <a:pt x="829843" y="1078090"/>
                  </a:lnTo>
                  <a:lnTo>
                    <a:pt x="829843" y="1128534"/>
                  </a:lnTo>
                  <a:lnTo>
                    <a:pt x="781037" y="1128534"/>
                  </a:lnTo>
                  <a:lnTo>
                    <a:pt x="781037" y="1077734"/>
                  </a:lnTo>
                  <a:lnTo>
                    <a:pt x="732231" y="1077734"/>
                  </a:lnTo>
                  <a:lnTo>
                    <a:pt x="732231" y="1026934"/>
                  </a:lnTo>
                  <a:lnTo>
                    <a:pt x="732231" y="988834"/>
                  </a:lnTo>
                  <a:lnTo>
                    <a:pt x="732231" y="938034"/>
                  </a:lnTo>
                  <a:lnTo>
                    <a:pt x="683412" y="938034"/>
                  </a:lnTo>
                  <a:lnTo>
                    <a:pt x="683412" y="988834"/>
                  </a:lnTo>
                  <a:lnTo>
                    <a:pt x="634593" y="988834"/>
                  </a:lnTo>
                  <a:lnTo>
                    <a:pt x="634593" y="1026934"/>
                  </a:lnTo>
                  <a:lnTo>
                    <a:pt x="683412" y="1026934"/>
                  </a:lnTo>
                  <a:lnTo>
                    <a:pt x="683412" y="1077734"/>
                  </a:lnTo>
                  <a:lnTo>
                    <a:pt x="683412" y="1128534"/>
                  </a:lnTo>
                  <a:lnTo>
                    <a:pt x="683412" y="1179334"/>
                  </a:lnTo>
                  <a:lnTo>
                    <a:pt x="878662" y="1179334"/>
                  </a:lnTo>
                  <a:lnTo>
                    <a:pt x="878662" y="1128890"/>
                  </a:lnTo>
                  <a:lnTo>
                    <a:pt x="878662" y="1128534"/>
                  </a:lnTo>
                  <a:lnTo>
                    <a:pt x="878662" y="1078090"/>
                  </a:lnTo>
                  <a:close/>
                </a:path>
                <a:path w="1610995" h="1611630">
                  <a:moveTo>
                    <a:pt x="1025118" y="1370190"/>
                  </a:moveTo>
                  <a:lnTo>
                    <a:pt x="976299" y="1370190"/>
                  </a:lnTo>
                  <a:lnTo>
                    <a:pt x="976299" y="1420634"/>
                  </a:lnTo>
                  <a:lnTo>
                    <a:pt x="927481" y="1420634"/>
                  </a:lnTo>
                  <a:lnTo>
                    <a:pt x="927481" y="1370190"/>
                  </a:lnTo>
                  <a:lnTo>
                    <a:pt x="878662" y="1370190"/>
                  </a:lnTo>
                  <a:lnTo>
                    <a:pt x="878662" y="1420990"/>
                  </a:lnTo>
                  <a:lnTo>
                    <a:pt x="927481" y="1420990"/>
                  </a:lnTo>
                  <a:lnTo>
                    <a:pt x="927481" y="1471434"/>
                  </a:lnTo>
                  <a:lnTo>
                    <a:pt x="878662" y="1471434"/>
                  </a:lnTo>
                  <a:lnTo>
                    <a:pt x="878662" y="1522234"/>
                  </a:lnTo>
                  <a:lnTo>
                    <a:pt x="976299" y="1522234"/>
                  </a:lnTo>
                  <a:lnTo>
                    <a:pt x="976299" y="1471434"/>
                  </a:lnTo>
                  <a:lnTo>
                    <a:pt x="976299" y="1420990"/>
                  </a:lnTo>
                  <a:lnTo>
                    <a:pt x="1025118" y="1420990"/>
                  </a:lnTo>
                  <a:lnTo>
                    <a:pt x="1025118" y="1370190"/>
                  </a:lnTo>
                  <a:close/>
                </a:path>
                <a:path w="1610995" h="1611630">
                  <a:moveTo>
                    <a:pt x="1122743" y="1179690"/>
                  </a:moveTo>
                  <a:lnTo>
                    <a:pt x="1073924" y="1179690"/>
                  </a:lnTo>
                  <a:lnTo>
                    <a:pt x="1073924" y="1128890"/>
                  </a:lnTo>
                  <a:lnTo>
                    <a:pt x="1025118" y="1128890"/>
                  </a:lnTo>
                  <a:lnTo>
                    <a:pt x="1025118" y="1179690"/>
                  </a:lnTo>
                  <a:lnTo>
                    <a:pt x="878662" y="1179690"/>
                  </a:lnTo>
                  <a:lnTo>
                    <a:pt x="878662" y="1230490"/>
                  </a:lnTo>
                  <a:lnTo>
                    <a:pt x="878662" y="1280934"/>
                  </a:lnTo>
                  <a:lnTo>
                    <a:pt x="829843" y="1280934"/>
                  </a:lnTo>
                  <a:lnTo>
                    <a:pt x="829843" y="1230490"/>
                  </a:lnTo>
                  <a:lnTo>
                    <a:pt x="878662" y="1230490"/>
                  </a:lnTo>
                  <a:lnTo>
                    <a:pt x="878662" y="1179690"/>
                  </a:lnTo>
                  <a:lnTo>
                    <a:pt x="781037" y="1179690"/>
                  </a:lnTo>
                  <a:lnTo>
                    <a:pt x="781037" y="1230134"/>
                  </a:lnTo>
                  <a:lnTo>
                    <a:pt x="732231" y="1230134"/>
                  </a:lnTo>
                  <a:lnTo>
                    <a:pt x="732231" y="1280934"/>
                  </a:lnTo>
                  <a:lnTo>
                    <a:pt x="732231" y="1319034"/>
                  </a:lnTo>
                  <a:lnTo>
                    <a:pt x="732231" y="1369834"/>
                  </a:lnTo>
                  <a:lnTo>
                    <a:pt x="1073924" y="1369834"/>
                  </a:lnTo>
                  <a:lnTo>
                    <a:pt x="1073924" y="1319390"/>
                  </a:lnTo>
                  <a:lnTo>
                    <a:pt x="1122743" y="1319390"/>
                  </a:lnTo>
                  <a:lnTo>
                    <a:pt x="1122743" y="1281290"/>
                  </a:lnTo>
                  <a:lnTo>
                    <a:pt x="1025118" y="1281290"/>
                  </a:lnTo>
                  <a:lnTo>
                    <a:pt x="1025118" y="1319034"/>
                  </a:lnTo>
                  <a:lnTo>
                    <a:pt x="878662" y="1319034"/>
                  </a:lnTo>
                  <a:lnTo>
                    <a:pt x="878662" y="1281290"/>
                  </a:lnTo>
                  <a:lnTo>
                    <a:pt x="927481" y="1281290"/>
                  </a:lnTo>
                  <a:lnTo>
                    <a:pt x="927481" y="1230490"/>
                  </a:lnTo>
                  <a:lnTo>
                    <a:pt x="1122743" y="1230490"/>
                  </a:lnTo>
                  <a:lnTo>
                    <a:pt x="1122743" y="1179690"/>
                  </a:lnTo>
                  <a:close/>
                </a:path>
                <a:path w="1610995" h="1611630">
                  <a:moveTo>
                    <a:pt x="1366812" y="1027290"/>
                  </a:moveTo>
                  <a:lnTo>
                    <a:pt x="1318006" y="1027290"/>
                  </a:lnTo>
                  <a:lnTo>
                    <a:pt x="1318006" y="1078090"/>
                  </a:lnTo>
                  <a:lnTo>
                    <a:pt x="1366812" y="1078090"/>
                  </a:lnTo>
                  <a:lnTo>
                    <a:pt x="1366812" y="1027290"/>
                  </a:lnTo>
                  <a:close/>
                </a:path>
                <a:path w="1610995" h="1611630">
                  <a:moveTo>
                    <a:pt x="1562074" y="1420990"/>
                  </a:moveTo>
                  <a:lnTo>
                    <a:pt x="1269187" y="1420990"/>
                  </a:lnTo>
                  <a:lnTo>
                    <a:pt x="1269187" y="1471790"/>
                  </a:lnTo>
                  <a:lnTo>
                    <a:pt x="1220368" y="1471790"/>
                  </a:lnTo>
                  <a:lnTo>
                    <a:pt x="1220368" y="1522590"/>
                  </a:lnTo>
                  <a:lnTo>
                    <a:pt x="1269187" y="1522590"/>
                  </a:lnTo>
                  <a:lnTo>
                    <a:pt x="1269187" y="1573034"/>
                  </a:lnTo>
                  <a:lnTo>
                    <a:pt x="1220368" y="1573034"/>
                  </a:lnTo>
                  <a:lnTo>
                    <a:pt x="1220368" y="1522590"/>
                  </a:lnTo>
                  <a:lnTo>
                    <a:pt x="1171562" y="1522590"/>
                  </a:lnTo>
                  <a:lnTo>
                    <a:pt x="1171562" y="1471790"/>
                  </a:lnTo>
                  <a:lnTo>
                    <a:pt x="1122743" y="1471790"/>
                  </a:lnTo>
                  <a:lnTo>
                    <a:pt x="1122743" y="1522590"/>
                  </a:lnTo>
                  <a:lnTo>
                    <a:pt x="829843" y="1522590"/>
                  </a:lnTo>
                  <a:lnTo>
                    <a:pt x="829843" y="1573390"/>
                  </a:lnTo>
                  <a:lnTo>
                    <a:pt x="732231" y="1573390"/>
                  </a:lnTo>
                  <a:lnTo>
                    <a:pt x="732231" y="1611490"/>
                  </a:lnTo>
                  <a:lnTo>
                    <a:pt x="878662" y="1611490"/>
                  </a:lnTo>
                  <a:lnTo>
                    <a:pt x="878662" y="1573390"/>
                  </a:lnTo>
                  <a:lnTo>
                    <a:pt x="976299" y="1573390"/>
                  </a:lnTo>
                  <a:lnTo>
                    <a:pt x="976299" y="1611134"/>
                  </a:lnTo>
                  <a:lnTo>
                    <a:pt x="1318006" y="1611134"/>
                  </a:lnTo>
                  <a:lnTo>
                    <a:pt x="1318006" y="1573034"/>
                  </a:lnTo>
                  <a:lnTo>
                    <a:pt x="1318006" y="1522590"/>
                  </a:lnTo>
                  <a:lnTo>
                    <a:pt x="1415630" y="1522590"/>
                  </a:lnTo>
                  <a:lnTo>
                    <a:pt x="1415630" y="1471790"/>
                  </a:lnTo>
                  <a:lnTo>
                    <a:pt x="1562074" y="1471790"/>
                  </a:lnTo>
                  <a:lnTo>
                    <a:pt x="1562074" y="1420990"/>
                  </a:lnTo>
                  <a:close/>
                </a:path>
                <a:path w="1610995" h="1611630">
                  <a:moveTo>
                    <a:pt x="1562074" y="1026934"/>
                  </a:moveTo>
                  <a:lnTo>
                    <a:pt x="1415630" y="1026934"/>
                  </a:lnTo>
                  <a:lnTo>
                    <a:pt x="1415630" y="1077734"/>
                  </a:lnTo>
                  <a:lnTo>
                    <a:pt x="1513255" y="1077734"/>
                  </a:lnTo>
                  <a:lnTo>
                    <a:pt x="1513255" y="1128534"/>
                  </a:lnTo>
                  <a:lnTo>
                    <a:pt x="1562074" y="1128534"/>
                  </a:lnTo>
                  <a:lnTo>
                    <a:pt x="1562074" y="1077734"/>
                  </a:lnTo>
                  <a:lnTo>
                    <a:pt x="1562074" y="1026934"/>
                  </a:lnTo>
                  <a:close/>
                </a:path>
                <a:path w="1610995" h="1611630">
                  <a:moveTo>
                    <a:pt x="1610893" y="1319034"/>
                  </a:moveTo>
                  <a:lnTo>
                    <a:pt x="1562074" y="1319034"/>
                  </a:lnTo>
                  <a:lnTo>
                    <a:pt x="1562074" y="1280934"/>
                  </a:lnTo>
                  <a:lnTo>
                    <a:pt x="1513255" y="1280934"/>
                  </a:lnTo>
                  <a:lnTo>
                    <a:pt x="1513255" y="1230490"/>
                  </a:lnTo>
                  <a:lnTo>
                    <a:pt x="1464449" y="1230490"/>
                  </a:lnTo>
                  <a:lnTo>
                    <a:pt x="1464449" y="1280934"/>
                  </a:lnTo>
                  <a:lnTo>
                    <a:pt x="1415630" y="1280934"/>
                  </a:lnTo>
                  <a:lnTo>
                    <a:pt x="1415630" y="1230134"/>
                  </a:lnTo>
                  <a:lnTo>
                    <a:pt x="1464449" y="1230134"/>
                  </a:lnTo>
                  <a:lnTo>
                    <a:pt x="1464449" y="1179334"/>
                  </a:lnTo>
                  <a:lnTo>
                    <a:pt x="1415630" y="1179334"/>
                  </a:lnTo>
                  <a:lnTo>
                    <a:pt x="1415630" y="1128890"/>
                  </a:lnTo>
                  <a:lnTo>
                    <a:pt x="1366812" y="1128890"/>
                  </a:lnTo>
                  <a:lnTo>
                    <a:pt x="1366812" y="1230134"/>
                  </a:lnTo>
                  <a:lnTo>
                    <a:pt x="1366812" y="1280934"/>
                  </a:lnTo>
                  <a:lnTo>
                    <a:pt x="1366812" y="1319034"/>
                  </a:lnTo>
                  <a:lnTo>
                    <a:pt x="1366812" y="1369834"/>
                  </a:lnTo>
                  <a:lnTo>
                    <a:pt x="1220368" y="1369834"/>
                  </a:lnTo>
                  <a:lnTo>
                    <a:pt x="1220368" y="1230134"/>
                  </a:lnTo>
                  <a:lnTo>
                    <a:pt x="1366812" y="1230134"/>
                  </a:lnTo>
                  <a:lnTo>
                    <a:pt x="1366812" y="1128890"/>
                  </a:lnTo>
                  <a:lnTo>
                    <a:pt x="1318006" y="1128890"/>
                  </a:lnTo>
                  <a:lnTo>
                    <a:pt x="1318006" y="1179334"/>
                  </a:lnTo>
                  <a:lnTo>
                    <a:pt x="1220368" y="1179334"/>
                  </a:lnTo>
                  <a:lnTo>
                    <a:pt x="1220368" y="1128534"/>
                  </a:lnTo>
                  <a:lnTo>
                    <a:pt x="1220368" y="1078090"/>
                  </a:lnTo>
                  <a:lnTo>
                    <a:pt x="1269187" y="1078090"/>
                  </a:lnTo>
                  <a:lnTo>
                    <a:pt x="1269187" y="1027290"/>
                  </a:lnTo>
                  <a:lnTo>
                    <a:pt x="1220368" y="1027290"/>
                  </a:lnTo>
                  <a:lnTo>
                    <a:pt x="1220368" y="1077734"/>
                  </a:lnTo>
                  <a:lnTo>
                    <a:pt x="1171562" y="1077734"/>
                  </a:lnTo>
                  <a:lnTo>
                    <a:pt x="1171562" y="1027290"/>
                  </a:lnTo>
                  <a:lnTo>
                    <a:pt x="1122743" y="1027290"/>
                  </a:lnTo>
                  <a:lnTo>
                    <a:pt x="1122743" y="1077734"/>
                  </a:lnTo>
                  <a:lnTo>
                    <a:pt x="1073924" y="1077734"/>
                  </a:lnTo>
                  <a:lnTo>
                    <a:pt x="1073924" y="1027290"/>
                  </a:lnTo>
                  <a:lnTo>
                    <a:pt x="878662" y="1027290"/>
                  </a:lnTo>
                  <a:lnTo>
                    <a:pt x="878662" y="1078090"/>
                  </a:lnTo>
                  <a:lnTo>
                    <a:pt x="976299" y="1078090"/>
                  </a:lnTo>
                  <a:lnTo>
                    <a:pt x="976299" y="1128534"/>
                  </a:lnTo>
                  <a:lnTo>
                    <a:pt x="1122743" y="1128534"/>
                  </a:lnTo>
                  <a:lnTo>
                    <a:pt x="1122743" y="1179334"/>
                  </a:lnTo>
                  <a:lnTo>
                    <a:pt x="1171562" y="1179334"/>
                  </a:lnTo>
                  <a:lnTo>
                    <a:pt x="1171562" y="1230134"/>
                  </a:lnTo>
                  <a:lnTo>
                    <a:pt x="1171562" y="1369834"/>
                  </a:lnTo>
                  <a:lnTo>
                    <a:pt x="1171562" y="1420634"/>
                  </a:lnTo>
                  <a:lnTo>
                    <a:pt x="1464449" y="1420634"/>
                  </a:lnTo>
                  <a:lnTo>
                    <a:pt x="1464449" y="1369834"/>
                  </a:lnTo>
                  <a:lnTo>
                    <a:pt x="1415630" y="1369834"/>
                  </a:lnTo>
                  <a:lnTo>
                    <a:pt x="1415630" y="1319034"/>
                  </a:lnTo>
                  <a:lnTo>
                    <a:pt x="1464449" y="1319034"/>
                  </a:lnTo>
                  <a:lnTo>
                    <a:pt x="1464449" y="1281290"/>
                  </a:lnTo>
                  <a:lnTo>
                    <a:pt x="1513255" y="1281290"/>
                  </a:lnTo>
                  <a:lnTo>
                    <a:pt x="1513255" y="1319034"/>
                  </a:lnTo>
                  <a:lnTo>
                    <a:pt x="1513255" y="1420634"/>
                  </a:lnTo>
                  <a:lnTo>
                    <a:pt x="1610893" y="1420634"/>
                  </a:lnTo>
                  <a:lnTo>
                    <a:pt x="1610893" y="1319034"/>
                  </a:lnTo>
                  <a:close/>
                </a:path>
                <a:path w="1610995" h="1611630">
                  <a:moveTo>
                    <a:pt x="1610893" y="1128890"/>
                  </a:moveTo>
                  <a:lnTo>
                    <a:pt x="1562074" y="1128890"/>
                  </a:lnTo>
                  <a:lnTo>
                    <a:pt x="1562074" y="1179690"/>
                  </a:lnTo>
                  <a:lnTo>
                    <a:pt x="1610893" y="1179690"/>
                  </a:lnTo>
                  <a:lnTo>
                    <a:pt x="1610893" y="112889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 sz="509"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234019" y="12319406"/>
              <a:ext cx="1610995" cy="876935"/>
            </a:xfrm>
            <a:custGeom>
              <a:avLst/>
              <a:gdLst/>
              <a:ahLst/>
              <a:cxnLst/>
              <a:rect l="l" t="t" r="r" b="b"/>
              <a:pathLst>
                <a:path w="1610995" h="876934">
                  <a:moveTo>
                    <a:pt x="48818" y="241655"/>
                  </a:moveTo>
                  <a:lnTo>
                    <a:pt x="0" y="241655"/>
                  </a:lnTo>
                  <a:lnTo>
                    <a:pt x="0" y="343255"/>
                  </a:lnTo>
                  <a:lnTo>
                    <a:pt x="48818" y="343255"/>
                  </a:lnTo>
                  <a:lnTo>
                    <a:pt x="48818" y="241655"/>
                  </a:lnTo>
                  <a:close/>
                </a:path>
                <a:path w="1610995" h="876934">
                  <a:moveTo>
                    <a:pt x="97624" y="495300"/>
                  </a:moveTo>
                  <a:lnTo>
                    <a:pt x="48818" y="495300"/>
                  </a:lnTo>
                  <a:lnTo>
                    <a:pt x="48818" y="533400"/>
                  </a:lnTo>
                  <a:lnTo>
                    <a:pt x="0" y="533400"/>
                  </a:lnTo>
                  <a:lnTo>
                    <a:pt x="0" y="584200"/>
                  </a:lnTo>
                  <a:lnTo>
                    <a:pt x="97624" y="584200"/>
                  </a:lnTo>
                  <a:lnTo>
                    <a:pt x="97624" y="533400"/>
                  </a:lnTo>
                  <a:lnTo>
                    <a:pt x="97624" y="495300"/>
                  </a:lnTo>
                  <a:close/>
                </a:path>
                <a:path w="1610995" h="876934">
                  <a:moveTo>
                    <a:pt x="146443" y="787755"/>
                  </a:moveTo>
                  <a:lnTo>
                    <a:pt x="97624" y="787755"/>
                  </a:lnTo>
                  <a:lnTo>
                    <a:pt x="97624" y="838555"/>
                  </a:lnTo>
                  <a:lnTo>
                    <a:pt x="146443" y="838555"/>
                  </a:lnTo>
                  <a:lnTo>
                    <a:pt x="146443" y="787755"/>
                  </a:lnTo>
                  <a:close/>
                </a:path>
                <a:path w="1610995" h="876934">
                  <a:moveTo>
                    <a:pt x="536956" y="584200"/>
                  </a:moveTo>
                  <a:lnTo>
                    <a:pt x="439331" y="584200"/>
                  </a:lnTo>
                  <a:lnTo>
                    <a:pt x="439331" y="635000"/>
                  </a:lnTo>
                  <a:lnTo>
                    <a:pt x="439331" y="685800"/>
                  </a:lnTo>
                  <a:lnTo>
                    <a:pt x="439331" y="736600"/>
                  </a:lnTo>
                  <a:lnTo>
                    <a:pt x="536956" y="736600"/>
                  </a:lnTo>
                  <a:lnTo>
                    <a:pt x="536956" y="685800"/>
                  </a:lnTo>
                  <a:lnTo>
                    <a:pt x="488149" y="685800"/>
                  </a:lnTo>
                  <a:lnTo>
                    <a:pt x="488149" y="635000"/>
                  </a:lnTo>
                  <a:lnTo>
                    <a:pt x="536956" y="635000"/>
                  </a:lnTo>
                  <a:lnTo>
                    <a:pt x="536956" y="584200"/>
                  </a:lnTo>
                  <a:close/>
                </a:path>
                <a:path w="1610995" h="876934">
                  <a:moveTo>
                    <a:pt x="536956" y="0"/>
                  </a:moveTo>
                  <a:lnTo>
                    <a:pt x="390512" y="0"/>
                  </a:lnTo>
                  <a:lnTo>
                    <a:pt x="390512" y="101600"/>
                  </a:lnTo>
                  <a:lnTo>
                    <a:pt x="390512" y="241300"/>
                  </a:lnTo>
                  <a:lnTo>
                    <a:pt x="292887" y="241300"/>
                  </a:lnTo>
                  <a:lnTo>
                    <a:pt x="292887" y="292100"/>
                  </a:lnTo>
                  <a:lnTo>
                    <a:pt x="439331" y="292100"/>
                  </a:lnTo>
                  <a:lnTo>
                    <a:pt x="439331" y="241300"/>
                  </a:lnTo>
                  <a:lnTo>
                    <a:pt x="439331" y="101600"/>
                  </a:lnTo>
                  <a:lnTo>
                    <a:pt x="536956" y="101600"/>
                  </a:lnTo>
                  <a:lnTo>
                    <a:pt x="536956" y="0"/>
                  </a:lnTo>
                  <a:close/>
                </a:path>
                <a:path w="1610995" h="876934">
                  <a:moveTo>
                    <a:pt x="585787" y="342900"/>
                  </a:moveTo>
                  <a:lnTo>
                    <a:pt x="390512" y="342900"/>
                  </a:lnTo>
                  <a:lnTo>
                    <a:pt x="390512" y="292455"/>
                  </a:lnTo>
                  <a:lnTo>
                    <a:pt x="341706" y="292455"/>
                  </a:lnTo>
                  <a:lnTo>
                    <a:pt x="341706" y="342900"/>
                  </a:lnTo>
                  <a:lnTo>
                    <a:pt x="292887" y="342900"/>
                  </a:lnTo>
                  <a:lnTo>
                    <a:pt x="292887" y="292455"/>
                  </a:lnTo>
                  <a:lnTo>
                    <a:pt x="244081" y="292455"/>
                  </a:lnTo>
                  <a:lnTo>
                    <a:pt x="244081" y="241655"/>
                  </a:lnTo>
                  <a:lnTo>
                    <a:pt x="195262" y="241655"/>
                  </a:lnTo>
                  <a:lnTo>
                    <a:pt x="195262" y="292455"/>
                  </a:lnTo>
                  <a:lnTo>
                    <a:pt x="97624" y="292455"/>
                  </a:lnTo>
                  <a:lnTo>
                    <a:pt x="97624" y="343255"/>
                  </a:lnTo>
                  <a:lnTo>
                    <a:pt x="146443" y="343255"/>
                  </a:lnTo>
                  <a:lnTo>
                    <a:pt x="146443" y="393700"/>
                  </a:lnTo>
                  <a:lnTo>
                    <a:pt x="97624" y="393700"/>
                  </a:lnTo>
                  <a:lnTo>
                    <a:pt x="97624" y="343255"/>
                  </a:lnTo>
                  <a:lnTo>
                    <a:pt x="48818" y="343255"/>
                  </a:lnTo>
                  <a:lnTo>
                    <a:pt x="48818" y="394055"/>
                  </a:lnTo>
                  <a:lnTo>
                    <a:pt x="97624" y="394055"/>
                  </a:lnTo>
                  <a:lnTo>
                    <a:pt x="97624" y="444500"/>
                  </a:lnTo>
                  <a:lnTo>
                    <a:pt x="97624" y="495300"/>
                  </a:lnTo>
                  <a:lnTo>
                    <a:pt x="341706" y="495300"/>
                  </a:lnTo>
                  <a:lnTo>
                    <a:pt x="341706" y="444500"/>
                  </a:lnTo>
                  <a:lnTo>
                    <a:pt x="292887" y="444500"/>
                  </a:lnTo>
                  <a:lnTo>
                    <a:pt x="292887" y="393700"/>
                  </a:lnTo>
                  <a:lnTo>
                    <a:pt x="244081" y="393700"/>
                  </a:lnTo>
                  <a:lnTo>
                    <a:pt x="244081" y="343255"/>
                  </a:lnTo>
                  <a:lnTo>
                    <a:pt x="292887" y="343255"/>
                  </a:lnTo>
                  <a:lnTo>
                    <a:pt x="292887" y="393700"/>
                  </a:lnTo>
                  <a:lnTo>
                    <a:pt x="390512" y="393700"/>
                  </a:lnTo>
                  <a:lnTo>
                    <a:pt x="390512" y="444500"/>
                  </a:lnTo>
                  <a:lnTo>
                    <a:pt x="390512" y="495300"/>
                  </a:lnTo>
                  <a:lnTo>
                    <a:pt x="341706" y="495300"/>
                  </a:lnTo>
                  <a:lnTo>
                    <a:pt x="341706" y="533400"/>
                  </a:lnTo>
                  <a:lnTo>
                    <a:pt x="488149" y="533400"/>
                  </a:lnTo>
                  <a:lnTo>
                    <a:pt x="488149" y="495300"/>
                  </a:lnTo>
                  <a:lnTo>
                    <a:pt x="488149" y="444500"/>
                  </a:lnTo>
                  <a:lnTo>
                    <a:pt x="439331" y="444500"/>
                  </a:lnTo>
                  <a:lnTo>
                    <a:pt x="439331" y="393700"/>
                  </a:lnTo>
                  <a:lnTo>
                    <a:pt x="536956" y="393700"/>
                  </a:lnTo>
                  <a:lnTo>
                    <a:pt x="536956" y="533400"/>
                  </a:lnTo>
                  <a:lnTo>
                    <a:pt x="585787" y="533400"/>
                  </a:lnTo>
                  <a:lnTo>
                    <a:pt x="585787" y="393700"/>
                  </a:lnTo>
                  <a:lnTo>
                    <a:pt x="585787" y="342900"/>
                  </a:lnTo>
                  <a:close/>
                </a:path>
                <a:path w="1610995" h="876934">
                  <a:moveTo>
                    <a:pt x="634593" y="787755"/>
                  </a:moveTo>
                  <a:lnTo>
                    <a:pt x="585787" y="787755"/>
                  </a:lnTo>
                  <a:lnTo>
                    <a:pt x="585787" y="736955"/>
                  </a:lnTo>
                  <a:lnTo>
                    <a:pt x="390512" y="736955"/>
                  </a:lnTo>
                  <a:lnTo>
                    <a:pt x="390512" y="787400"/>
                  </a:lnTo>
                  <a:lnTo>
                    <a:pt x="341706" y="787400"/>
                  </a:lnTo>
                  <a:lnTo>
                    <a:pt x="341706" y="787755"/>
                  </a:lnTo>
                  <a:lnTo>
                    <a:pt x="341706" y="838200"/>
                  </a:lnTo>
                  <a:lnTo>
                    <a:pt x="292887" y="838200"/>
                  </a:lnTo>
                  <a:lnTo>
                    <a:pt x="292887" y="787755"/>
                  </a:lnTo>
                  <a:lnTo>
                    <a:pt x="341706" y="787755"/>
                  </a:lnTo>
                  <a:lnTo>
                    <a:pt x="341706" y="787400"/>
                  </a:lnTo>
                  <a:lnTo>
                    <a:pt x="341706" y="736955"/>
                  </a:lnTo>
                  <a:lnTo>
                    <a:pt x="244081" y="736955"/>
                  </a:lnTo>
                  <a:lnTo>
                    <a:pt x="244081" y="686155"/>
                  </a:lnTo>
                  <a:lnTo>
                    <a:pt x="195262" y="686155"/>
                  </a:lnTo>
                  <a:lnTo>
                    <a:pt x="195262" y="736955"/>
                  </a:lnTo>
                  <a:lnTo>
                    <a:pt x="146443" y="736955"/>
                  </a:lnTo>
                  <a:lnTo>
                    <a:pt x="146443" y="787755"/>
                  </a:lnTo>
                  <a:lnTo>
                    <a:pt x="195262" y="787755"/>
                  </a:lnTo>
                  <a:lnTo>
                    <a:pt x="195262" y="838555"/>
                  </a:lnTo>
                  <a:lnTo>
                    <a:pt x="244081" y="838555"/>
                  </a:lnTo>
                  <a:lnTo>
                    <a:pt x="244081" y="876300"/>
                  </a:lnTo>
                  <a:lnTo>
                    <a:pt x="390512" y="876300"/>
                  </a:lnTo>
                  <a:lnTo>
                    <a:pt x="390512" y="838200"/>
                  </a:lnTo>
                  <a:lnTo>
                    <a:pt x="390512" y="787755"/>
                  </a:lnTo>
                  <a:lnTo>
                    <a:pt x="488149" y="787755"/>
                  </a:lnTo>
                  <a:lnTo>
                    <a:pt x="488149" y="838555"/>
                  </a:lnTo>
                  <a:lnTo>
                    <a:pt x="634593" y="838555"/>
                  </a:lnTo>
                  <a:lnTo>
                    <a:pt x="634593" y="787755"/>
                  </a:lnTo>
                  <a:close/>
                </a:path>
                <a:path w="1610995" h="876934">
                  <a:moveTo>
                    <a:pt x="878662" y="241300"/>
                  </a:moveTo>
                  <a:lnTo>
                    <a:pt x="829843" y="241300"/>
                  </a:lnTo>
                  <a:lnTo>
                    <a:pt x="829843" y="292100"/>
                  </a:lnTo>
                  <a:lnTo>
                    <a:pt x="878662" y="292100"/>
                  </a:lnTo>
                  <a:lnTo>
                    <a:pt x="878662" y="241300"/>
                  </a:lnTo>
                  <a:close/>
                </a:path>
                <a:path w="1610995" h="876934">
                  <a:moveTo>
                    <a:pt x="976299" y="838555"/>
                  </a:moveTo>
                  <a:lnTo>
                    <a:pt x="927481" y="838555"/>
                  </a:lnTo>
                  <a:lnTo>
                    <a:pt x="927481" y="876655"/>
                  </a:lnTo>
                  <a:lnTo>
                    <a:pt x="976299" y="876655"/>
                  </a:lnTo>
                  <a:lnTo>
                    <a:pt x="976299" y="838555"/>
                  </a:lnTo>
                  <a:close/>
                </a:path>
                <a:path w="1610995" h="876934">
                  <a:moveTo>
                    <a:pt x="976299" y="393700"/>
                  </a:moveTo>
                  <a:lnTo>
                    <a:pt x="878662" y="393700"/>
                  </a:lnTo>
                  <a:lnTo>
                    <a:pt x="878662" y="342900"/>
                  </a:lnTo>
                  <a:lnTo>
                    <a:pt x="829843" y="342900"/>
                  </a:lnTo>
                  <a:lnTo>
                    <a:pt x="829843" y="393700"/>
                  </a:lnTo>
                  <a:lnTo>
                    <a:pt x="829843" y="444500"/>
                  </a:lnTo>
                  <a:lnTo>
                    <a:pt x="976299" y="444500"/>
                  </a:lnTo>
                  <a:lnTo>
                    <a:pt x="976299" y="393700"/>
                  </a:lnTo>
                  <a:close/>
                </a:path>
                <a:path w="1610995" h="876934">
                  <a:moveTo>
                    <a:pt x="1220368" y="787755"/>
                  </a:moveTo>
                  <a:lnTo>
                    <a:pt x="1171562" y="787755"/>
                  </a:lnTo>
                  <a:lnTo>
                    <a:pt x="1171562" y="838200"/>
                  </a:lnTo>
                  <a:lnTo>
                    <a:pt x="1122743" y="838200"/>
                  </a:lnTo>
                  <a:lnTo>
                    <a:pt x="1122743" y="787400"/>
                  </a:lnTo>
                  <a:lnTo>
                    <a:pt x="1073924" y="787400"/>
                  </a:lnTo>
                  <a:lnTo>
                    <a:pt x="1073924" y="838200"/>
                  </a:lnTo>
                  <a:lnTo>
                    <a:pt x="1073924" y="876300"/>
                  </a:lnTo>
                  <a:lnTo>
                    <a:pt x="1220368" y="876300"/>
                  </a:lnTo>
                  <a:lnTo>
                    <a:pt x="1220368" y="838555"/>
                  </a:lnTo>
                  <a:lnTo>
                    <a:pt x="1220368" y="838200"/>
                  </a:lnTo>
                  <a:lnTo>
                    <a:pt x="1220368" y="787755"/>
                  </a:lnTo>
                  <a:close/>
                </a:path>
                <a:path w="1610995" h="876934">
                  <a:moveTo>
                    <a:pt x="1220368" y="152400"/>
                  </a:moveTo>
                  <a:lnTo>
                    <a:pt x="1171562" y="152400"/>
                  </a:lnTo>
                  <a:lnTo>
                    <a:pt x="1171562" y="203200"/>
                  </a:lnTo>
                  <a:lnTo>
                    <a:pt x="1025118" y="203200"/>
                  </a:lnTo>
                  <a:lnTo>
                    <a:pt x="1025118" y="241300"/>
                  </a:lnTo>
                  <a:lnTo>
                    <a:pt x="1025118" y="292100"/>
                  </a:lnTo>
                  <a:lnTo>
                    <a:pt x="1025118" y="342900"/>
                  </a:lnTo>
                  <a:lnTo>
                    <a:pt x="1122743" y="342900"/>
                  </a:lnTo>
                  <a:lnTo>
                    <a:pt x="1122743" y="393700"/>
                  </a:lnTo>
                  <a:lnTo>
                    <a:pt x="1171562" y="393700"/>
                  </a:lnTo>
                  <a:lnTo>
                    <a:pt x="1171562" y="342900"/>
                  </a:lnTo>
                  <a:lnTo>
                    <a:pt x="1171562" y="292100"/>
                  </a:lnTo>
                  <a:lnTo>
                    <a:pt x="1122743" y="292100"/>
                  </a:lnTo>
                  <a:lnTo>
                    <a:pt x="1122743" y="241300"/>
                  </a:lnTo>
                  <a:lnTo>
                    <a:pt x="1220368" y="241300"/>
                  </a:lnTo>
                  <a:lnTo>
                    <a:pt x="1220368" y="203200"/>
                  </a:lnTo>
                  <a:lnTo>
                    <a:pt x="1220368" y="152400"/>
                  </a:lnTo>
                  <a:close/>
                </a:path>
                <a:path w="1610995" h="876934">
                  <a:moveTo>
                    <a:pt x="1318006" y="838555"/>
                  </a:moveTo>
                  <a:lnTo>
                    <a:pt x="1269187" y="838555"/>
                  </a:lnTo>
                  <a:lnTo>
                    <a:pt x="1269187" y="876655"/>
                  </a:lnTo>
                  <a:lnTo>
                    <a:pt x="1318006" y="876655"/>
                  </a:lnTo>
                  <a:lnTo>
                    <a:pt x="1318006" y="838555"/>
                  </a:lnTo>
                  <a:close/>
                </a:path>
                <a:path w="1610995" h="876934">
                  <a:moveTo>
                    <a:pt x="1318006" y="635355"/>
                  </a:moveTo>
                  <a:lnTo>
                    <a:pt x="1269187" y="635355"/>
                  </a:lnTo>
                  <a:lnTo>
                    <a:pt x="1269187" y="686155"/>
                  </a:lnTo>
                  <a:lnTo>
                    <a:pt x="1318006" y="686155"/>
                  </a:lnTo>
                  <a:lnTo>
                    <a:pt x="1318006" y="635355"/>
                  </a:lnTo>
                  <a:close/>
                </a:path>
                <a:path w="1610995" h="876934">
                  <a:moveTo>
                    <a:pt x="1318006" y="342900"/>
                  </a:moveTo>
                  <a:lnTo>
                    <a:pt x="1269187" y="342900"/>
                  </a:lnTo>
                  <a:lnTo>
                    <a:pt x="1269187" y="292100"/>
                  </a:lnTo>
                  <a:lnTo>
                    <a:pt x="1220368" y="292100"/>
                  </a:lnTo>
                  <a:lnTo>
                    <a:pt x="1220368" y="342900"/>
                  </a:lnTo>
                  <a:lnTo>
                    <a:pt x="1220368" y="393700"/>
                  </a:lnTo>
                  <a:lnTo>
                    <a:pt x="1269187" y="393700"/>
                  </a:lnTo>
                  <a:lnTo>
                    <a:pt x="1269187" y="495300"/>
                  </a:lnTo>
                  <a:lnTo>
                    <a:pt x="1318006" y="495300"/>
                  </a:lnTo>
                  <a:lnTo>
                    <a:pt x="1318006" y="393700"/>
                  </a:lnTo>
                  <a:lnTo>
                    <a:pt x="1318006" y="342900"/>
                  </a:lnTo>
                  <a:close/>
                </a:path>
                <a:path w="1610995" h="876934">
                  <a:moveTo>
                    <a:pt x="1366812" y="736955"/>
                  </a:moveTo>
                  <a:lnTo>
                    <a:pt x="1318006" y="736955"/>
                  </a:lnTo>
                  <a:lnTo>
                    <a:pt x="1318006" y="838555"/>
                  </a:lnTo>
                  <a:lnTo>
                    <a:pt x="1366812" y="838555"/>
                  </a:lnTo>
                  <a:lnTo>
                    <a:pt x="1366812" y="736955"/>
                  </a:lnTo>
                  <a:close/>
                </a:path>
                <a:path w="1610995" h="876934">
                  <a:moveTo>
                    <a:pt x="1464449" y="838555"/>
                  </a:moveTo>
                  <a:lnTo>
                    <a:pt x="1366812" y="838555"/>
                  </a:lnTo>
                  <a:lnTo>
                    <a:pt x="1366812" y="876655"/>
                  </a:lnTo>
                  <a:lnTo>
                    <a:pt x="1464449" y="876655"/>
                  </a:lnTo>
                  <a:lnTo>
                    <a:pt x="1464449" y="838555"/>
                  </a:lnTo>
                  <a:close/>
                </a:path>
                <a:path w="1610995" h="876934">
                  <a:moveTo>
                    <a:pt x="1464449" y="444500"/>
                  </a:moveTo>
                  <a:lnTo>
                    <a:pt x="1366812" y="444500"/>
                  </a:lnTo>
                  <a:lnTo>
                    <a:pt x="1366812" y="495300"/>
                  </a:lnTo>
                  <a:lnTo>
                    <a:pt x="1415630" y="495300"/>
                  </a:lnTo>
                  <a:lnTo>
                    <a:pt x="1415630" y="533400"/>
                  </a:lnTo>
                  <a:lnTo>
                    <a:pt x="1366812" y="533400"/>
                  </a:lnTo>
                  <a:lnTo>
                    <a:pt x="1366812" y="533755"/>
                  </a:lnTo>
                  <a:lnTo>
                    <a:pt x="1366812" y="584200"/>
                  </a:lnTo>
                  <a:lnTo>
                    <a:pt x="1318006" y="584200"/>
                  </a:lnTo>
                  <a:lnTo>
                    <a:pt x="1318006" y="533755"/>
                  </a:lnTo>
                  <a:lnTo>
                    <a:pt x="1366812" y="533755"/>
                  </a:lnTo>
                  <a:lnTo>
                    <a:pt x="1366812" y="533400"/>
                  </a:lnTo>
                  <a:lnTo>
                    <a:pt x="1366812" y="495655"/>
                  </a:lnTo>
                  <a:lnTo>
                    <a:pt x="1318006" y="495655"/>
                  </a:lnTo>
                  <a:lnTo>
                    <a:pt x="1318006" y="533400"/>
                  </a:lnTo>
                  <a:lnTo>
                    <a:pt x="1171562" y="533400"/>
                  </a:lnTo>
                  <a:lnTo>
                    <a:pt x="1171562" y="495300"/>
                  </a:lnTo>
                  <a:lnTo>
                    <a:pt x="1122743" y="495300"/>
                  </a:lnTo>
                  <a:lnTo>
                    <a:pt x="1122743" y="533400"/>
                  </a:lnTo>
                  <a:lnTo>
                    <a:pt x="1122743" y="584200"/>
                  </a:lnTo>
                  <a:lnTo>
                    <a:pt x="1122743" y="635000"/>
                  </a:lnTo>
                  <a:lnTo>
                    <a:pt x="1073924" y="635000"/>
                  </a:lnTo>
                  <a:lnTo>
                    <a:pt x="1073924" y="584200"/>
                  </a:lnTo>
                  <a:lnTo>
                    <a:pt x="976299" y="584200"/>
                  </a:lnTo>
                  <a:lnTo>
                    <a:pt x="976299" y="495655"/>
                  </a:lnTo>
                  <a:lnTo>
                    <a:pt x="1025118" y="495655"/>
                  </a:lnTo>
                  <a:lnTo>
                    <a:pt x="1025118" y="444855"/>
                  </a:lnTo>
                  <a:lnTo>
                    <a:pt x="878662" y="444855"/>
                  </a:lnTo>
                  <a:lnTo>
                    <a:pt x="878662" y="495655"/>
                  </a:lnTo>
                  <a:lnTo>
                    <a:pt x="927481" y="495655"/>
                  </a:lnTo>
                  <a:lnTo>
                    <a:pt x="927481" y="584200"/>
                  </a:lnTo>
                  <a:lnTo>
                    <a:pt x="927481" y="635000"/>
                  </a:lnTo>
                  <a:lnTo>
                    <a:pt x="1025118" y="635000"/>
                  </a:lnTo>
                  <a:lnTo>
                    <a:pt x="1025118" y="685800"/>
                  </a:lnTo>
                  <a:lnTo>
                    <a:pt x="1025118" y="736600"/>
                  </a:lnTo>
                  <a:lnTo>
                    <a:pt x="1073924" y="736600"/>
                  </a:lnTo>
                  <a:lnTo>
                    <a:pt x="1073924" y="685800"/>
                  </a:lnTo>
                  <a:lnTo>
                    <a:pt x="1122743" y="685800"/>
                  </a:lnTo>
                  <a:lnTo>
                    <a:pt x="1122743" y="736600"/>
                  </a:lnTo>
                  <a:lnTo>
                    <a:pt x="1122743" y="787400"/>
                  </a:lnTo>
                  <a:lnTo>
                    <a:pt x="1269187" y="787400"/>
                  </a:lnTo>
                  <a:lnTo>
                    <a:pt x="1269187" y="736600"/>
                  </a:lnTo>
                  <a:lnTo>
                    <a:pt x="1171562" y="736600"/>
                  </a:lnTo>
                  <a:lnTo>
                    <a:pt x="1171562" y="685800"/>
                  </a:lnTo>
                  <a:lnTo>
                    <a:pt x="1171562" y="635000"/>
                  </a:lnTo>
                  <a:lnTo>
                    <a:pt x="1366812" y="635000"/>
                  </a:lnTo>
                  <a:lnTo>
                    <a:pt x="1366812" y="685800"/>
                  </a:lnTo>
                  <a:lnTo>
                    <a:pt x="1415630" y="685800"/>
                  </a:lnTo>
                  <a:lnTo>
                    <a:pt x="1415630" y="635000"/>
                  </a:lnTo>
                  <a:lnTo>
                    <a:pt x="1415630" y="584200"/>
                  </a:lnTo>
                  <a:lnTo>
                    <a:pt x="1464449" y="584200"/>
                  </a:lnTo>
                  <a:lnTo>
                    <a:pt x="1464449" y="533400"/>
                  </a:lnTo>
                  <a:lnTo>
                    <a:pt x="1464449" y="495300"/>
                  </a:lnTo>
                  <a:lnTo>
                    <a:pt x="1464449" y="444500"/>
                  </a:lnTo>
                  <a:close/>
                </a:path>
                <a:path w="1610995" h="876934">
                  <a:moveTo>
                    <a:pt x="1562074" y="635000"/>
                  </a:moveTo>
                  <a:lnTo>
                    <a:pt x="1513255" y="635000"/>
                  </a:lnTo>
                  <a:lnTo>
                    <a:pt x="1513255" y="685800"/>
                  </a:lnTo>
                  <a:lnTo>
                    <a:pt x="1415630" y="685800"/>
                  </a:lnTo>
                  <a:lnTo>
                    <a:pt x="1415630" y="736600"/>
                  </a:lnTo>
                  <a:lnTo>
                    <a:pt x="1415630" y="787400"/>
                  </a:lnTo>
                  <a:lnTo>
                    <a:pt x="1464449" y="787400"/>
                  </a:lnTo>
                  <a:lnTo>
                    <a:pt x="1464449" y="736600"/>
                  </a:lnTo>
                  <a:lnTo>
                    <a:pt x="1562074" y="736600"/>
                  </a:lnTo>
                  <a:lnTo>
                    <a:pt x="1562074" y="685800"/>
                  </a:lnTo>
                  <a:lnTo>
                    <a:pt x="1562074" y="635000"/>
                  </a:lnTo>
                  <a:close/>
                </a:path>
                <a:path w="1610995" h="876934">
                  <a:moveTo>
                    <a:pt x="1610893" y="838555"/>
                  </a:moveTo>
                  <a:lnTo>
                    <a:pt x="1562074" y="838555"/>
                  </a:lnTo>
                  <a:lnTo>
                    <a:pt x="1562074" y="876655"/>
                  </a:lnTo>
                  <a:lnTo>
                    <a:pt x="1610893" y="876655"/>
                  </a:lnTo>
                  <a:lnTo>
                    <a:pt x="1610893" y="838555"/>
                  </a:lnTo>
                  <a:close/>
                </a:path>
                <a:path w="1610995" h="876934">
                  <a:moveTo>
                    <a:pt x="1610893" y="393700"/>
                  </a:moveTo>
                  <a:lnTo>
                    <a:pt x="1562074" y="393700"/>
                  </a:lnTo>
                  <a:lnTo>
                    <a:pt x="1562074" y="342900"/>
                  </a:lnTo>
                  <a:lnTo>
                    <a:pt x="1562074" y="292100"/>
                  </a:lnTo>
                  <a:lnTo>
                    <a:pt x="1415630" y="292100"/>
                  </a:lnTo>
                  <a:lnTo>
                    <a:pt x="1415630" y="342900"/>
                  </a:lnTo>
                  <a:lnTo>
                    <a:pt x="1415630" y="393700"/>
                  </a:lnTo>
                  <a:lnTo>
                    <a:pt x="1464449" y="393700"/>
                  </a:lnTo>
                  <a:lnTo>
                    <a:pt x="1464449" y="342900"/>
                  </a:lnTo>
                  <a:lnTo>
                    <a:pt x="1513255" y="342900"/>
                  </a:lnTo>
                  <a:lnTo>
                    <a:pt x="1513255" y="393700"/>
                  </a:lnTo>
                  <a:lnTo>
                    <a:pt x="1513255" y="444500"/>
                  </a:lnTo>
                  <a:lnTo>
                    <a:pt x="1610893" y="444500"/>
                  </a:lnTo>
                  <a:lnTo>
                    <a:pt x="1610893" y="39370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 sz="509"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234019" y="12168771"/>
              <a:ext cx="1610995" cy="1612265"/>
            </a:xfrm>
            <a:custGeom>
              <a:avLst/>
              <a:gdLst/>
              <a:ahLst/>
              <a:cxnLst/>
              <a:rect l="l" t="t" r="r" b="b"/>
              <a:pathLst>
                <a:path w="1610995" h="1612265">
                  <a:moveTo>
                    <a:pt x="244081" y="97790"/>
                  </a:moveTo>
                  <a:lnTo>
                    <a:pt x="97637" y="97790"/>
                  </a:lnTo>
                  <a:lnTo>
                    <a:pt x="97637" y="171450"/>
                  </a:lnTo>
                  <a:lnTo>
                    <a:pt x="97637" y="245110"/>
                  </a:lnTo>
                  <a:lnTo>
                    <a:pt x="244081" y="245110"/>
                  </a:lnTo>
                  <a:lnTo>
                    <a:pt x="244081" y="171450"/>
                  </a:lnTo>
                  <a:lnTo>
                    <a:pt x="244081" y="97790"/>
                  </a:lnTo>
                  <a:close/>
                </a:path>
                <a:path w="1610995" h="1612265">
                  <a:moveTo>
                    <a:pt x="341706" y="1269174"/>
                  </a:moveTo>
                  <a:lnTo>
                    <a:pt x="292887" y="1269174"/>
                  </a:lnTo>
                  <a:lnTo>
                    <a:pt x="292887" y="1318704"/>
                  </a:lnTo>
                  <a:lnTo>
                    <a:pt x="292887" y="1562544"/>
                  </a:lnTo>
                  <a:lnTo>
                    <a:pt x="48818" y="1562544"/>
                  </a:lnTo>
                  <a:lnTo>
                    <a:pt x="48818" y="1318704"/>
                  </a:lnTo>
                  <a:lnTo>
                    <a:pt x="292887" y="1318704"/>
                  </a:lnTo>
                  <a:lnTo>
                    <a:pt x="292887" y="1269174"/>
                  </a:lnTo>
                  <a:lnTo>
                    <a:pt x="0" y="1269174"/>
                  </a:lnTo>
                  <a:lnTo>
                    <a:pt x="0" y="1318704"/>
                  </a:lnTo>
                  <a:lnTo>
                    <a:pt x="0" y="1562544"/>
                  </a:lnTo>
                  <a:lnTo>
                    <a:pt x="0" y="1612074"/>
                  </a:lnTo>
                  <a:lnTo>
                    <a:pt x="341706" y="1612074"/>
                  </a:lnTo>
                  <a:lnTo>
                    <a:pt x="341706" y="1562671"/>
                  </a:lnTo>
                  <a:lnTo>
                    <a:pt x="341706" y="1562544"/>
                  </a:lnTo>
                  <a:lnTo>
                    <a:pt x="341706" y="1318704"/>
                  </a:lnTo>
                  <a:lnTo>
                    <a:pt x="341706" y="1269174"/>
                  </a:lnTo>
                  <a:close/>
                </a:path>
                <a:path w="1610995" h="1612265">
                  <a:moveTo>
                    <a:pt x="439331" y="1562671"/>
                  </a:moveTo>
                  <a:lnTo>
                    <a:pt x="390525" y="1562671"/>
                  </a:lnTo>
                  <a:lnTo>
                    <a:pt x="390525" y="1611477"/>
                  </a:lnTo>
                  <a:lnTo>
                    <a:pt x="439331" y="1611477"/>
                  </a:lnTo>
                  <a:lnTo>
                    <a:pt x="439331" y="1562671"/>
                  </a:lnTo>
                  <a:close/>
                </a:path>
                <a:path w="1610995" h="1612265">
                  <a:moveTo>
                    <a:pt x="488149" y="1513852"/>
                  </a:moveTo>
                  <a:lnTo>
                    <a:pt x="439331" y="1513852"/>
                  </a:lnTo>
                  <a:lnTo>
                    <a:pt x="439331" y="1562671"/>
                  </a:lnTo>
                  <a:lnTo>
                    <a:pt x="488149" y="1562671"/>
                  </a:lnTo>
                  <a:lnTo>
                    <a:pt x="488149" y="1513852"/>
                  </a:lnTo>
                  <a:close/>
                </a:path>
                <a:path w="1610995" h="1612265">
                  <a:moveTo>
                    <a:pt x="634593" y="1318602"/>
                  </a:moveTo>
                  <a:lnTo>
                    <a:pt x="585774" y="1318602"/>
                  </a:lnTo>
                  <a:lnTo>
                    <a:pt x="585774" y="1367129"/>
                  </a:lnTo>
                  <a:lnTo>
                    <a:pt x="390525" y="1367129"/>
                  </a:lnTo>
                  <a:lnTo>
                    <a:pt x="390525" y="1416659"/>
                  </a:lnTo>
                  <a:lnTo>
                    <a:pt x="439331" y="1416659"/>
                  </a:lnTo>
                  <a:lnTo>
                    <a:pt x="439331" y="1465033"/>
                  </a:lnTo>
                  <a:lnTo>
                    <a:pt x="488149" y="1465033"/>
                  </a:lnTo>
                  <a:lnTo>
                    <a:pt x="488149" y="1416659"/>
                  </a:lnTo>
                  <a:lnTo>
                    <a:pt x="536968" y="1416659"/>
                  </a:lnTo>
                  <a:lnTo>
                    <a:pt x="536968" y="1464919"/>
                  </a:lnTo>
                  <a:lnTo>
                    <a:pt x="585774" y="1464919"/>
                  </a:lnTo>
                  <a:lnTo>
                    <a:pt x="585774" y="1416659"/>
                  </a:lnTo>
                  <a:lnTo>
                    <a:pt x="585774" y="1367409"/>
                  </a:lnTo>
                  <a:lnTo>
                    <a:pt x="634593" y="1367409"/>
                  </a:lnTo>
                  <a:lnTo>
                    <a:pt x="634593" y="1318602"/>
                  </a:lnTo>
                  <a:close/>
                </a:path>
                <a:path w="1610995" h="1612265">
                  <a:moveTo>
                    <a:pt x="634593" y="303390"/>
                  </a:moveTo>
                  <a:lnTo>
                    <a:pt x="585787" y="303390"/>
                  </a:lnTo>
                  <a:lnTo>
                    <a:pt x="585787" y="354190"/>
                  </a:lnTo>
                  <a:lnTo>
                    <a:pt x="634593" y="354190"/>
                  </a:lnTo>
                  <a:lnTo>
                    <a:pt x="634593" y="303390"/>
                  </a:lnTo>
                  <a:close/>
                </a:path>
                <a:path w="1610995" h="1612265">
                  <a:moveTo>
                    <a:pt x="683412" y="1220965"/>
                  </a:moveTo>
                  <a:lnTo>
                    <a:pt x="634593" y="1220965"/>
                  </a:lnTo>
                  <a:lnTo>
                    <a:pt x="634593" y="1245374"/>
                  </a:lnTo>
                  <a:lnTo>
                    <a:pt x="634593" y="1269784"/>
                  </a:lnTo>
                  <a:lnTo>
                    <a:pt x="683412" y="1269784"/>
                  </a:lnTo>
                  <a:lnTo>
                    <a:pt x="683412" y="1220965"/>
                  </a:lnTo>
                  <a:close/>
                </a:path>
                <a:path w="1610995" h="1612265">
                  <a:moveTo>
                    <a:pt x="683412" y="99834"/>
                  </a:moveTo>
                  <a:lnTo>
                    <a:pt x="634593" y="99834"/>
                  </a:lnTo>
                  <a:lnTo>
                    <a:pt x="634593" y="61734"/>
                  </a:lnTo>
                  <a:lnTo>
                    <a:pt x="585787" y="61734"/>
                  </a:lnTo>
                  <a:lnTo>
                    <a:pt x="585787" y="11290"/>
                  </a:lnTo>
                  <a:lnTo>
                    <a:pt x="390512" y="11290"/>
                  </a:lnTo>
                  <a:lnTo>
                    <a:pt x="390512" y="62090"/>
                  </a:lnTo>
                  <a:lnTo>
                    <a:pt x="488149" y="62090"/>
                  </a:lnTo>
                  <a:lnTo>
                    <a:pt x="488149" y="100190"/>
                  </a:lnTo>
                  <a:lnTo>
                    <a:pt x="536956" y="100190"/>
                  </a:lnTo>
                  <a:lnTo>
                    <a:pt x="536956" y="62090"/>
                  </a:lnTo>
                  <a:lnTo>
                    <a:pt x="585787" y="62090"/>
                  </a:lnTo>
                  <a:lnTo>
                    <a:pt x="585787" y="99834"/>
                  </a:lnTo>
                  <a:lnTo>
                    <a:pt x="585787" y="150634"/>
                  </a:lnTo>
                  <a:lnTo>
                    <a:pt x="683412" y="150634"/>
                  </a:lnTo>
                  <a:lnTo>
                    <a:pt x="683412" y="99834"/>
                  </a:lnTo>
                  <a:close/>
                </a:path>
                <a:path w="1610995" h="1612265">
                  <a:moveTo>
                    <a:pt x="732231" y="201790"/>
                  </a:moveTo>
                  <a:lnTo>
                    <a:pt x="585787" y="201790"/>
                  </a:lnTo>
                  <a:lnTo>
                    <a:pt x="585787" y="252234"/>
                  </a:lnTo>
                  <a:lnTo>
                    <a:pt x="488149" y="252234"/>
                  </a:lnTo>
                  <a:lnTo>
                    <a:pt x="488149" y="303034"/>
                  </a:lnTo>
                  <a:lnTo>
                    <a:pt x="488149" y="353834"/>
                  </a:lnTo>
                  <a:lnTo>
                    <a:pt x="536956" y="353834"/>
                  </a:lnTo>
                  <a:lnTo>
                    <a:pt x="536956" y="303034"/>
                  </a:lnTo>
                  <a:lnTo>
                    <a:pt x="683412" y="303034"/>
                  </a:lnTo>
                  <a:lnTo>
                    <a:pt x="683412" y="252590"/>
                  </a:lnTo>
                  <a:lnTo>
                    <a:pt x="732231" y="252590"/>
                  </a:lnTo>
                  <a:lnTo>
                    <a:pt x="732231" y="201790"/>
                  </a:lnTo>
                  <a:close/>
                </a:path>
                <a:path w="1610995" h="1612265">
                  <a:moveTo>
                    <a:pt x="781037" y="488734"/>
                  </a:moveTo>
                  <a:lnTo>
                    <a:pt x="732218" y="488734"/>
                  </a:lnTo>
                  <a:lnTo>
                    <a:pt x="732218" y="537552"/>
                  </a:lnTo>
                  <a:lnTo>
                    <a:pt x="781037" y="537552"/>
                  </a:lnTo>
                  <a:lnTo>
                    <a:pt x="781037" y="488734"/>
                  </a:lnTo>
                  <a:close/>
                </a:path>
                <a:path w="1610995" h="1612265">
                  <a:moveTo>
                    <a:pt x="781037" y="99834"/>
                  </a:moveTo>
                  <a:lnTo>
                    <a:pt x="732231" y="99834"/>
                  </a:lnTo>
                  <a:lnTo>
                    <a:pt x="732231" y="150634"/>
                  </a:lnTo>
                  <a:lnTo>
                    <a:pt x="683412" y="150634"/>
                  </a:lnTo>
                  <a:lnTo>
                    <a:pt x="683412" y="201434"/>
                  </a:lnTo>
                  <a:lnTo>
                    <a:pt x="781037" y="201434"/>
                  </a:lnTo>
                  <a:lnTo>
                    <a:pt x="781037" y="150634"/>
                  </a:lnTo>
                  <a:lnTo>
                    <a:pt x="781037" y="99834"/>
                  </a:lnTo>
                  <a:close/>
                </a:path>
                <a:path w="1610995" h="1612265">
                  <a:moveTo>
                    <a:pt x="878662" y="634593"/>
                  </a:moveTo>
                  <a:lnTo>
                    <a:pt x="781037" y="634593"/>
                  </a:lnTo>
                  <a:lnTo>
                    <a:pt x="781037" y="586371"/>
                  </a:lnTo>
                  <a:lnTo>
                    <a:pt x="732218" y="586371"/>
                  </a:lnTo>
                  <a:lnTo>
                    <a:pt x="732218" y="537552"/>
                  </a:lnTo>
                  <a:lnTo>
                    <a:pt x="683412" y="537552"/>
                  </a:lnTo>
                  <a:lnTo>
                    <a:pt x="683412" y="586371"/>
                  </a:lnTo>
                  <a:lnTo>
                    <a:pt x="634593" y="586371"/>
                  </a:lnTo>
                  <a:lnTo>
                    <a:pt x="634593" y="635190"/>
                  </a:lnTo>
                  <a:lnTo>
                    <a:pt x="781037" y="635190"/>
                  </a:lnTo>
                  <a:lnTo>
                    <a:pt x="781037" y="684123"/>
                  </a:lnTo>
                  <a:lnTo>
                    <a:pt x="781037" y="732383"/>
                  </a:lnTo>
                  <a:lnTo>
                    <a:pt x="829856" y="732383"/>
                  </a:lnTo>
                  <a:lnTo>
                    <a:pt x="829856" y="684123"/>
                  </a:lnTo>
                  <a:lnTo>
                    <a:pt x="878662" y="684123"/>
                  </a:lnTo>
                  <a:lnTo>
                    <a:pt x="878662" y="634593"/>
                  </a:lnTo>
                  <a:close/>
                </a:path>
                <a:path w="1610995" h="1612265">
                  <a:moveTo>
                    <a:pt x="927481" y="879259"/>
                  </a:moveTo>
                  <a:lnTo>
                    <a:pt x="878662" y="879259"/>
                  </a:lnTo>
                  <a:lnTo>
                    <a:pt x="878662" y="830440"/>
                  </a:lnTo>
                  <a:lnTo>
                    <a:pt x="878662" y="830173"/>
                  </a:lnTo>
                  <a:lnTo>
                    <a:pt x="878662" y="732815"/>
                  </a:lnTo>
                  <a:lnTo>
                    <a:pt x="829856" y="732815"/>
                  </a:lnTo>
                  <a:lnTo>
                    <a:pt x="829856" y="830173"/>
                  </a:lnTo>
                  <a:lnTo>
                    <a:pt x="781037" y="830173"/>
                  </a:lnTo>
                  <a:lnTo>
                    <a:pt x="781037" y="781621"/>
                  </a:lnTo>
                  <a:lnTo>
                    <a:pt x="732218" y="781621"/>
                  </a:lnTo>
                  <a:lnTo>
                    <a:pt x="732218" y="732383"/>
                  </a:lnTo>
                  <a:lnTo>
                    <a:pt x="683412" y="732383"/>
                  </a:lnTo>
                  <a:lnTo>
                    <a:pt x="683412" y="684123"/>
                  </a:lnTo>
                  <a:lnTo>
                    <a:pt x="634593" y="684123"/>
                  </a:lnTo>
                  <a:lnTo>
                    <a:pt x="634593" y="732383"/>
                  </a:lnTo>
                  <a:lnTo>
                    <a:pt x="634593" y="781913"/>
                  </a:lnTo>
                  <a:lnTo>
                    <a:pt x="683412" y="781913"/>
                  </a:lnTo>
                  <a:lnTo>
                    <a:pt x="683412" y="830173"/>
                  </a:lnTo>
                  <a:lnTo>
                    <a:pt x="634593" y="830173"/>
                  </a:lnTo>
                  <a:lnTo>
                    <a:pt x="634593" y="781913"/>
                  </a:lnTo>
                  <a:lnTo>
                    <a:pt x="585774" y="781913"/>
                  </a:lnTo>
                  <a:lnTo>
                    <a:pt x="585774" y="830173"/>
                  </a:lnTo>
                  <a:lnTo>
                    <a:pt x="585774" y="879703"/>
                  </a:lnTo>
                  <a:lnTo>
                    <a:pt x="634593" y="879703"/>
                  </a:lnTo>
                  <a:lnTo>
                    <a:pt x="634593" y="928077"/>
                  </a:lnTo>
                  <a:lnTo>
                    <a:pt x="683412" y="928077"/>
                  </a:lnTo>
                  <a:lnTo>
                    <a:pt x="683412" y="879703"/>
                  </a:lnTo>
                  <a:lnTo>
                    <a:pt x="732218" y="879703"/>
                  </a:lnTo>
                  <a:lnTo>
                    <a:pt x="732218" y="927963"/>
                  </a:lnTo>
                  <a:lnTo>
                    <a:pt x="781037" y="927963"/>
                  </a:lnTo>
                  <a:lnTo>
                    <a:pt x="781037" y="1025753"/>
                  </a:lnTo>
                  <a:lnTo>
                    <a:pt x="829856" y="1025753"/>
                  </a:lnTo>
                  <a:lnTo>
                    <a:pt x="829856" y="927963"/>
                  </a:lnTo>
                  <a:lnTo>
                    <a:pt x="829856" y="879703"/>
                  </a:lnTo>
                  <a:lnTo>
                    <a:pt x="878662" y="879703"/>
                  </a:lnTo>
                  <a:lnTo>
                    <a:pt x="878662" y="928077"/>
                  </a:lnTo>
                  <a:lnTo>
                    <a:pt x="927481" y="928077"/>
                  </a:lnTo>
                  <a:lnTo>
                    <a:pt x="927481" y="879259"/>
                  </a:lnTo>
                  <a:close/>
                </a:path>
                <a:path w="1610995" h="1612265">
                  <a:moveTo>
                    <a:pt x="927481" y="11290"/>
                  </a:moveTo>
                  <a:lnTo>
                    <a:pt x="732231" y="11290"/>
                  </a:lnTo>
                  <a:lnTo>
                    <a:pt x="732231" y="62090"/>
                  </a:lnTo>
                  <a:lnTo>
                    <a:pt x="829843" y="62090"/>
                  </a:lnTo>
                  <a:lnTo>
                    <a:pt x="829843" y="100190"/>
                  </a:lnTo>
                  <a:lnTo>
                    <a:pt x="878662" y="100190"/>
                  </a:lnTo>
                  <a:lnTo>
                    <a:pt x="878662" y="62090"/>
                  </a:lnTo>
                  <a:lnTo>
                    <a:pt x="927481" y="62090"/>
                  </a:lnTo>
                  <a:lnTo>
                    <a:pt x="927481" y="11290"/>
                  </a:lnTo>
                  <a:close/>
                </a:path>
                <a:path w="1610995" h="1612265">
                  <a:moveTo>
                    <a:pt x="976299" y="391109"/>
                  </a:moveTo>
                  <a:lnTo>
                    <a:pt x="927481" y="391109"/>
                  </a:lnTo>
                  <a:lnTo>
                    <a:pt x="927481" y="439928"/>
                  </a:lnTo>
                  <a:lnTo>
                    <a:pt x="976299" y="439928"/>
                  </a:lnTo>
                  <a:lnTo>
                    <a:pt x="976299" y="391109"/>
                  </a:lnTo>
                  <a:close/>
                </a:path>
                <a:path w="1610995" h="1612265">
                  <a:moveTo>
                    <a:pt x="1073924" y="11290"/>
                  </a:moveTo>
                  <a:lnTo>
                    <a:pt x="976299" y="11290"/>
                  </a:lnTo>
                  <a:lnTo>
                    <a:pt x="976299" y="62090"/>
                  </a:lnTo>
                  <a:lnTo>
                    <a:pt x="1073924" y="62090"/>
                  </a:lnTo>
                  <a:lnTo>
                    <a:pt x="1073924" y="11290"/>
                  </a:lnTo>
                  <a:close/>
                </a:path>
                <a:path w="1610995" h="1612265">
                  <a:moveTo>
                    <a:pt x="1122743" y="252234"/>
                  </a:moveTo>
                  <a:lnTo>
                    <a:pt x="1073924" y="252234"/>
                  </a:lnTo>
                  <a:lnTo>
                    <a:pt x="1073924" y="201434"/>
                  </a:lnTo>
                  <a:lnTo>
                    <a:pt x="1025118" y="201434"/>
                  </a:lnTo>
                  <a:lnTo>
                    <a:pt x="1025118" y="150990"/>
                  </a:lnTo>
                  <a:lnTo>
                    <a:pt x="976299" y="150990"/>
                  </a:lnTo>
                  <a:lnTo>
                    <a:pt x="976299" y="201434"/>
                  </a:lnTo>
                  <a:lnTo>
                    <a:pt x="927481" y="201434"/>
                  </a:lnTo>
                  <a:lnTo>
                    <a:pt x="927481" y="150990"/>
                  </a:lnTo>
                  <a:lnTo>
                    <a:pt x="976299" y="150990"/>
                  </a:lnTo>
                  <a:lnTo>
                    <a:pt x="976299" y="62090"/>
                  </a:lnTo>
                  <a:lnTo>
                    <a:pt x="927481" y="62090"/>
                  </a:lnTo>
                  <a:lnTo>
                    <a:pt x="927481" y="150634"/>
                  </a:lnTo>
                  <a:lnTo>
                    <a:pt x="829843" y="150634"/>
                  </a:lnTo>
                  <a:lnTo>
                    <a:pt x="829843" y="201434"/>
                  </a:lnTo>
                  <a:lnTo>
                    <a:pt x="829843" y="252234"/>
                  </a:lnTo>
                  <a:lnTo>
                    <a:pt x="781037" y="252234"/>
                  </a:lnTo>
                  <a:lnTo>
                    <a:pt x="781037" y="303034"/>
                  </a:lnTo>
                  <a:lnTo>
                    <a:pt x="781037" y="353834"/>
                  </a:lnTo>
                  <a:lnTo>
                    <a:pt x="732231" y="353834"/>
                  </a:lnTo>
                  <a:lnTo>
                    <a:pt x="732231" y="303034"/>
                  </a:lnTo>
                  <a:lnTo>
                    <a:pt x="683412" y="303034"/>
                  </a:lnTo>
                  <a:lnTo>
                    <a:pt x="683412" y="353834"/>
                  </a:lnTo>
                  <a:lnTo>
                    <a:pt x="683412" y="391934"/>
                  </a:lnTo>
                  <a:lnTo>
                    <a:pt x="829843" y="391934"/>
                  </a:lnTo>
                  <a:lnTo>
                    <a:pt x="829843" y="442734"/>
                  </a:lnTo>
                  <a:lnTo>
                    <a:pt x="878662" y="442734"/>
                  </a:lnTo>
                  <a:lnTo>
                    <a:pt x="878662" y="488746"/>
                  </a:lnTo>
                  <a:lnTo>
                    <a:pt x="927481" y="488746"/>
                  </a:lnTo>
                  <a:lnTo>
                    <a:pt x="927481" y="439928"/>
                  </a:lnTo>
                  <a:lnTo>
                    <a:pt x="878662" y="439928"/>
                  </a:lnTo>
                  <a:lnTo>
                    <a:pt x="878662" y="391934"/>
                  </a:lnTo>
                  <a:lnTo>
                    <a:pt x="878662" y="353834"/>
                  </a:lnTo>
                  <a:lnTo>
                    <a:pt x="829843" y="353834"/>
                  </a:lnTo>
                  <a:lnTo>
                    <a:pt x="829843" y="303034"/>
                  </a:lnTo>
                  <a:lnTo>
                    <a:pt x="878662" y="303034"/>
                  </a:lnTo>
                  <a:lnTo>
                    <a:pt x="878662" y="317893"/>
                  </a:lnTo>
                  <a:lnTo>
                    <a:pt x="878662" y="342290"/>
                  </a:lnTo>
                  <a:lnTo>
                    <a:pt x="927481" y="342290"/>
                  </a:lnTo>
                  <a:lnTo>
                    <a:pt x="927481" y="303390"/>
                  </a:lnTo>
                  <a:lnTo>
                    <a:pt x="976299" y="303390"/>
                  </a:lnTo>
                  <a:lnTo>
                    <a:pt x="976299" y="317893"/>
                  </a:lnTo>
                  <a:lnTo>
                    <a:pt x="976299" y="342290"/>
                  </a:lnTo>
                  <a:lnTo>
                    <a:pt x="1025105" y="342290"/>
                  </a:lnTo>
                  <a:lnTo>
                    <a:pt x="1025105" y="293484"/>
                  </a:lnTo>
                  <a:lnTo>
                    <a:pt x="976299" y="293484"/>
                  </a:lnTo>
                  <a:lnTo>
                    <a:pt x="976299" y="252590"/>
                  </a:lnTo>
                  <a:lnTo>
                    <a:pt x="927481" y="252590"/>
                  </a:lnTo>
                  <a:lnTo>
                    <a:pt x="927481" y="293484"/>
                  </a:lnTo>
                  <a:lnTo>
                    <a:pt x="878662" y="293484"/>
                  </a:lnTo>
                  <a:lnTo>
                    <a:pt x="878662" y="252234"/>
                  </a:lnTo>
                  <a:lnTo>
                    <a:pt x="1025118" y="252234"/>
                  </a:lnTo>
                  <a:lnTo>
                    <a:pt x="1025118" y="303034"/>
                  </a:lnTo>
                  <a:lnTo>
                    <a:pt x="1073924" y="303034"/>
                  </a:lnTo>
                  <a:lnTo>
                    <a:pt x="1073924" y="353834"/>
                  </a:lnTo>
                  <a:lnTo>
                    <a:pt x="1122743" y="353834"/>
                  </a:lnTo>
                  <a:lnTo>
                    <a:pt x="1122743" y="303034"/>
                  </a:lnTo>
                  <a:lnTo>
                    <a:pt x="1122743" y="252234"/>
                  </a:lnTo>
                  <a:close/>
                </a:path>
                <a:path w="1610995" h="1612265">
                  <a:moveTo>
                    <a:pt x="1122743" y="62090"/>
                  </a:moveTo>
                  <a:lnTo>
                    <a:pt x="1073924" y="62090"/>
                  </a:lnTo>
                  <a:lnTo>
                    <a:pt x="1073924" y="98221"/>
                  </a:lnTo>
                  <a:lnTo>
                    <a:pt x="1025118" y="98221"/>
                  </a:lnTo>
                  <a:lnTo>
                    <a:pt x="1025118" y="122631"/>
                  </a:lnTo>
                  <a:lnTo>
                    <a:pt x="1025118" y="147040"/>
                  </a:lnTo>
                  <a:lnTo>
                    <a:pt x="1073924" y="147040"/>
                  </a:lnTo>
                  <a:lnTo>
                    <a:pt x="1073924" y="100190"/>
                  </a:lnTo>
                  <a:lnTo>
                    <a:pt x="1122743" y="100190"/>
                  </a:lnTo>
                  <a:lnTo>
                    <a:pt x="1122743" y="62090"/>
                  </a:lnTo>
                  <a:close/>
                </a:path>
                <a:path w="1610995" h="1612265">
                  <a:moveTo>
                    <a:pt x="1171562" y="11290"/>
                  </a:moveTo>
                  <a:lnTo>
                    <a:pt x="1122743" y="11290"/>
                  </a:lnTo>
                  <a:lnTo>
                    <a:pt x="1122743" y="62090"/>
                  </a:lnTo>
                  <a:lnTo>
                    <a:pt x="1171562" y="62090"/>
                  </a:lnTo>
                  <a:lnTo>
                    <a:pt x="1171562" y="11290"/>
                  </a:lnTo>
                  <a:close/>
                </a:path>
                <a:path w="1610995" h="1612265">
                  <a:moveTo>
                    <a:pt x="1220368" y="100190"/>
                  </a:moveTo>
                  <a:lnTo>
                    <a:pt x="1122743" y="100190"/>
                  </a:lnTo>
                  <a:lnTo>
                    <a:pt x="1122743" y="150634"/>
                  </a:lnTo>
                  <a:lnTo>
                    <a:pt x="1073924" y="150634"/>
                  </a:lnTo>
                  <a:lnTo>
                    <a:pt x="1073924" y="201434"/>
                  </a:lnTo>
                  <a:lnTo>
                    <a:pt x="1122743" y="201434"/>
                  </a:lnTo>
                  <a:lnTo>
                    <a:pt x="1122743" y="252234"/>
                  </a:lnTo>
                  <a:lnTo>
                    <a:pt x="1171562" y="252234"/>
                  </a:lnTo>
                  <a:lnTo>
                    <a:pt x="1171562" y="201434"/>
                  </a:lnTo>
                  <a:lnTo>
                    <a:pt x="1171562" y="150990"/>
                  </a:lnTo>
                  <a:lnTo>
                    <a:pt x="1220368" y="150990"/>
                  </a:lnTo>
                  <a:lnTo>
                    <a:pt x="1220368" y="100190"/>
                  </a:lnTo>
                  <a:close/>
                </a:path>
                <a:path w="1610995" h="1612265">
                  <a:moveTo>
                    <a:pt x="1464449" y="392290"/>
                  </a:moveTo>
                  <a:lnTo>
                    <a:pt x="1171562" y="392290"/>
                  </a:lnTo>
                  <a:lnTo>
                    <a:pt x="1171562" y="443090"/>
                  </a:lnTo>
                  <a:lnTo>
                    <a:pt x="1464449" y="443090"/>
                  </a:lnTo>
                  <a:lnTo>
                    <a:pt x="1464449" y="392290"/>
                  </a:lnTo>
                  <a:close/>
                </a:path>
                <a:path w="1610995" h="1612265">
                  <a:moveTo>
                    <a:pt x="1562074" y="684009"/>
                  </a:moveTo>
                  <a:lnTo>
                    <a:pt x="1513255" y="684009"/>
                  </a:lnTo>
                  <a:lnTo>
                    <a:pt x="1513255" y="708406"/>
                  </a:lnTo>
                  <a:lnTo>
                    <a:pt x="1513255" y="732815"/>
                  </a:lnTo>
                  <a:lnTo>
                    <a:pt x="1562074" y="732815"/>
                  </a:lnTo>
                  <a:lnTo>
                    <a:pt x="1562074" y="684009"/>
                  </a:lnTo>
                  <a:close/>
                </a:path>
                <a:path w="1610995" h="1612265">
                  <a:moveTo>
                    <a:pt x="1610893" y="1562671"/>
                  </a:moveTo>
                  <a:lnTo>
                    <a:pt x="1562074" y="1562671"/>
                  </a:lnTo>
                  <a:lnTo>
                    <a:pt x="1562074" y="1587080"/>
                  </a:lnTo>
                  <a:lnTo>
                    <a:pt x="1562074" y="1611477"/>
                  </a:lnTo>
                  <a:lnTo>
                    <a:pt x="1610893" y="1611477"/>
                  </a:lnTo>
                  <a:lnTo>
                    <a:pt x="1610893" y="1562671"/>
                  </a:lnTo>
                  <a:close/>
                </a:path>
                <a:path w="1610995" h="1612265">
                  <a:moveTo>
                    <a:pt x="1610893" y="392290"/>
                  </a:moveTo>
                  <a:lnTo>
                    <a:pt x="1562074" y="392290"/>
                  </a:lnTo>
                  <a:lnTo>
                    <a:pt x="1562074" y="443090"/>
                  </a:lnTo>
                  <a:lnTo>
                    <a:pt x="1610893" y="443090"/>
                  </a:lnTo>
                  <a:lnTo>
                    <a:pt x="1610893" y="392290"/>
                  </a:lnTo>
                  <a:close/>
                </a:path>
                <a:path w="1610995" h="1612265">
                  <a:moveTo>
                    <a:pt x="1610893" y="0"/>
                  </a:moveTo>
                  <a:lnTo>
                    <a:pt x="1562074" y="0"/>
                  </a:lnTo>
                  <a:lnTo>
                    <a:pt x="1562074" y="49530"/>
                  </a:lnTo>
                  <a:lnTo>
                    <a:pt x="1562074" y="293370"/>
                  </a:lnTo>
                  <a:lnTo>
                    <a:pt x="1317993" y="293370"/>
                  </a:lnTo>
                  <a:lnTo>
                    <a:pt x="1317993" y="49530"/>
                  </a:lnTo>
                  <a:lnTo>
                    <a:pt x="1562074" y="49530"/>
                  </a:lnTo>
                  <a:lnTo>
                    <a:pt x="1562074" y="0"/>
                  </a:lnTo>
                  <a:lnTo>
                    <a:pt x="1269187" y="0"/>
                  </a:lnTo>
                  <a:lnTo>
                    <a:pt x="1269187" y="49530"/>
                  </a:lnTo>
                  <a:lnTo>
                    <a:pt x="1269187" y="293370"/>
                  </a:lnTo>
                  <a:lnTo>
                    <a:pt x="1269187" y="342900"/>
                  </a:lnTo>
                  <a:lnTo>
                    <a:pt x="1610893" y="342900"/>
                  </a:lnTo>
                  <a:lnTo>
                    <a:pt x="1610893" y="293471"/>
                  </a:lnTo>
                  <a:lnTo>
                    <a:pt x="1610893" y="49530"/>
                  </a:lnTo>
                  <a:lnTo>
                    <a:pt x="1610893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 sz="509"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331657" y="12266561"/>
              <a:ext cx="1416050" cy="1416685"/>
            </a:xfrm>
            <a:custGeom>
              <a:avLst/>
              <a:gdLst/>
              <a:ahLst/>
              <a:cxnLst/>
              <a:rect l="l" t="t" r="r" b="b"/>
              <a:pathLst>
                <a:path w="1416050" h="1416684">
                  <a:moveTo>
                    <a:pt x="48806" y="683831"/>
                  </a:moveTo>
                  <a:lnTo>
                    <a:pt x="0" y="683831"/>
                  </a:lnTo>
                  <a:lnTo>
                    <a:pt x="0" y="708253"/>
                  </a:lnTo>
                  <a:lnTo>
                    <a:pt x="0" y="732650"/>
                  </a:lnTo>
                  <a:lnTo>
                    <a:pt x="48806" y="732650"/>
                  </a:lnTo>
                  <a:lnTo>
                    <a:pt x="48806" y="683831"/>
                  </a:lnTo>
                  <a:close/>
                </a:path>
                <a:path w="1416050" h="1416684">
                  <a:moveTo>
                    <a:pt x="146443" y="1269174"/>
                  </a:moveTo>
                  <a:lnTo>
                    <a:pt x="0" y="1269174"/>
                  </a:lnTo>
                  <a:lnTo>
                    <a:pt x="0" y="1342834"/>
                  </a:lnTo>
                  <a:lnTo>
                    <a:pt x="0" y="1416494"/>
                  </a:lnTo>
                  <a:lnTo>
                    <a:pt x="146443" y="1416494"/>
                  </a:lnTo>
                  <a:lnTo>
                    <a:pt x="146443" y="1342834"/>
                  </a:lnTo>
                  <a:lnTo>
                    <a:pt x="146443" y="1269174"/>
                  </a:lnTo>
                  <a:close/>
                </a:path>
                <a:path w="1416050" h="1416684">
                  <a:moveTo>
                    <a:pt x="292887" y="634746"/>
                  </a:moveTo>
                  <a:lnTo>
                    <a:pt x="244068" y="634746"/>
                  </a:lnTo>
                  <a:lnTo>
                    <a:pt x="244068" y="586219"/>
                  </a:lnTo>
                  <a:lnTo>
                    <a:pt x="97624" y="586219"/>
                  </a:lnTo>
                  <a:lnTo>
                    <a:pt x="97624" y="635025"/>
                  </a:lnTo>
                  <a:lnTo>
                    <a:pt x="244068" y="635025"/>
                  </a:lnTo>
                  <a:lnTo>
                    <a:pt x="244068" y="684276"/>
                  </a:lnTo>
                  <a:lnTo>
                    <a:pt x="195249" y="684276"/>
                  </a:lnTo>
                  <a:lnTo>
                    <a:pt x="195249" y="732536"/>
                  </a:lnTo>
                  <a:lnTo>
                    <a:pt x="244068" y="732536"/>
                  </a:lnTo>
                  <a:lnTo>
                    <a:pt x="244068" y="782066"/>
                  </a:lnTo>
                  <a:lnTo>
                    <a:pt x="292887" y="782066"/>
                  </a:lnTo>
                  <a:lnTo>
                    <a:pt x="292887" y="732536"/>
                  </a:lnTo>
                  <a:lnTo>
                    <a:pt x="292887" y="684276"/>
                  </a:lnTo>
                  <a:lnTo>
                    <a:pt x="292887" y="634746"/>
                  </a:lnTo>
                  <a:close/>
                </a:path>
                <a:path w="1416050" h="1416684">
                  <a:moveTo>
                    <a:pt x="732218" y="342138"/>
                  </a:moveTo>
                  <a:lnTo>
                    <a:pt x="488137" y="342138"/>
                  </a:lnTo>
                  <a:lnTo>
                    <a:pt x="488137" y="390944"/>
                  </a:lnTo>
                  <a:lnTo>
                    <a:pt x="634580" y="390944"/>
                  </a:lnTo>
                  <a:lnTo>
                    <a:pt x="634580" y="439762"/>
                  </a:lnTo>
                  <a:lnTo>
                    <a:pt x="683399" y="439762"/>
                  </a:lnTo>
                  <a:lnTo>
                    <a:pt x="683399" y="390944"/>
                  </a:lnTo>
                  <a:lnTo>
                    <a:pt x="732218" y="390944"/>
                  </a:lnTo>
                  <a:lnTo>
                    <a:pt x="732218" y="342138"/>
                  </a:lnTo>
                  <a:close/>
                </a:path>
                <a:path w="1416050" h="1416684">
                  <a:moveTo>
                    <a:pt x="781024" y="1318983"/>
                  </a:moveTo>
                  <a:lnTo>
                    <a:pt x="683399" y="1318983"/>
                  </a:lnTo>
                  <a:lnTo>
                    <a:pt x="683399" y="1367243"/>
                  </a:lnTo>
                  <a:lnTo>
                    <a:pt x="683399" y="1415503"/>
                  </a:lnTo>
                  <a:lnTo>
                    <a:pt x="732218" y="1415503"/>
                  </a:lnTo>
                  <a:lnTo>
                    <a:pt x="732218" y="1367243"/>
                  </a:lnTo>
                  <a:lnTo>
                    <a:pt x="781024" y="1367243"/>
                  </a:lnTo>
                  <a:lnTo>
                    <a:pt x="781024" y="1318983"/>
                  </a:lnTo>
                  <a:close/>
                </a:path>
                <a:path w="1416050" h="1416684">
                  <a:moveTo>
                    <a:pt x="927468" y="782027"/>
                  </a:moveTo>
                  <a:lnTo>
                    <a:pt x="878662" y="782027"/>
                  </a:lnTo>
                  <a:lnTo>
                    <a:pt x="878662" y="830287"/>
                  </a:lnTo>
                  <a:lnTo>
                    <a:pt x="878662" y="878547"/>
                  </a:lnTo>
                  <a:lnTo>
                    <a:pt x="927468" y="878547"/>
                  </a:lnTo>
                  <a:lnTo>
                    <a:pt x="927468" y="830287"/>
                  </a:lnTo>
                  <a:lnTo>
                    <a:pt x="927468" y="782027"/>
                  </a:lnTo>
                  <a:close/>
                </a:path>
                <a:path w="1416050" h="1416684">
                  <a:moveTo>
                    <a:pt x="976287" y="439762"/>
                  </a:moveTo>
                  <a:lnTo>
                    <a:pt x="927481" y="439762"/>
                  </a:lnTo>
                  <a:lnTo>
                    <a:pt x="927481" y="464172"/>
                  </a:lnTo>
                  <a:lnTo>
                    <a:pt x="927481" y="488581"/>
                  </a:lnTo>
                  <a:lnTo>
                    <a:pt x="976287" y="488581"/>
                  </a:lnTo>
                  <a:lnTo>
                    <a:pt x="976287" y="439762"/>
                  </a:lnTo>
                  <a:close/>
                </a:path>
                <a:path w="1416050" h="1416684">
                  <a:moveTo>
                    <a:pt x="1025105" y="1318704"/>
                  </a:moveTo>
                  <a:lnTo>
                    <a:pt x="927481" y="1318704"/>
                  </a:lnTo>
                  <a:lnTo>
                    <a:pt x="927481" y="1342834"/>
                  </a:lnTo>
                  <a:lnTo>
                    <a:pt x="927481" y="1366964"/>
                  </a:lnTo>
                  <a:lnTo>
                    <a:pt x="1025105" y="1366964"/>
                  </a:lnTo>
                  <a:lnTo>
                    <a:pt x="1025105" y="1342834"/>
                  </a:lnTo>
                  <a:lnTo>
                    <a:pt x="1025105" y="1318704"/>
                  </a:lnTo>
                  <a:close/>
                </a:path>
                <a:path w="1416050" h="1416684">
                  <a:moveTo>
                    <a:pt x="1122730" y="439762"/>
                  </a:moveTo>
                  <a:lnTo>
                    <a:pt x="1073924" y="439762"/>
                  </a:lnTo>
                  <a:lnTo>
                    <a:pt x="1073924" y="464172"/>
                  </a:lnTo>
                  <a:lnTo>
                    <a:pt x="1073924" y="488581"/>
                  </a:lnTo>
                  <a:lnTo>
                    <a:pt x="1122730" y="488581"/>
                  </a:lnTo>
                  <a:lnTo>
                    <a:pt x="1122730" y="439762"/>
                  </a:lnTo>
                  <a:close/>
                </a:path>
                <a:path w="1416050" h="1416684">
                  <a:moveTo>
                    <a:pt x="1220355" y="1171994"/>
                  </a:moveTo>
                  <a:lnTo>
                    <a:pt x="1171549" y="1171994"/>
                  </a:lnTo>
                  <a:lnTo>
                    <a:pt x="1171549" y="1196403"/>
                  </a:lnTo>
                  <a:lnTo>
                    <a:pt x="1171549" y="1220812"/>
                  </a:lnTo>
                  <a:lnTo>
                    <a:pt x="1220355" y="1220812"/>
                  </a:lnTo>
                  <a:lnTo>
                    <a:pt x="1220355" y="1171994"/>
                  </a:lnTo>
                  <a:close/>
                </a:path>
                <a:path w="1416050" h="1416684">
                  <a:moveTo>
                    <a:pt x="1415618" y="0"/>
                  </a:moveTo>
                  <a:lnTo>
                    <a:pt x="1269174" y="0"/>
                  </a:lnTo>
                  <a:lnTo>
                    <a:pt x="1269174" y="73660"/>
                  </a:lnTo>
                  <a:lnTo>
                    <a:pt x="1269174" y="147320"/>
                  </a:lnTo>
                  <a:lnTo>
                    <a:pt x="1415618" y="147320"/>
                  </a:lnTo>
                  <a:lnTo>
                    <a:pt x="1415618" y="73660"/>
                  </a:lnTo>
                  <a:lnTo>
                    <a:pt x="1415618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 sz="509"/>
            </a:p>
          </p:txBody>
        </p:sp>
      </p:grpSp>
      <p:pic>
        <p:nvPicPr>
          <p:cNvPr id="119" name="object 119"/>
          <p:cNvPicPr/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67783" y="2458581"/>
            <a:ext cx="115885" cy="125757"/>
          </a:xfrm>
          <a:prstGeom prst="rect">
            <a:avLst/>
          </a:prstGeom>
        </p:spPr>
      </p:pic>
      <p:pic>
        <p:nvPicPr>
          <p:cNvPr id="120" name="object 120"/>
          <p:cNvPicPr/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28614" y="2478697"/>
            <a:ext cx="77312" cy="106099"/>
          </a:xfrm>
          <a:prstGeom prst="rect">
            <a:avLst/>
          </a:prstGeom>
        </p:spPr>
      </p:pic>
      <p:pic>
        <p:nvPicPr>
          <p:cNvPr id="121" name="object 121"/>
          <p:cNvPicPr/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74112" y="2465723"/>
            <a:ext cx="89454" cy="112238"/>
          </a:xfrm>
          <a:prstGeom prst="rect">
            <a:avLst/>
          </a:prstGeom>
        </p:spPr>
      </p:pic>
      <p:sp>
        <p:nvSpPr>
          <p:cNvPr id="122" name="object 122"/>
          <p:cNvSpPr/>
          <p:nvPr/>
        </p:nvSpPr>
        <p:spPr>
          <a:xfrm>
            <a:off x="9815498" y="2530859"/>
            <a:ext cx="111781" cy="0"/>
          </a:xfrm>
          <a:custGeom>
            <a:avLst/>
            <a:gdLst/>
            <a:ahLst/>
            <a:cxnLst/>
            <a:rect l="l" t="t" r="r" b="b"/>
            <a:pathLst>
              <a:path w="210184">
                <a:moveTo>
                  <a:pt x="0" y="0"/>
                </a:moveTo>
                <a:lnTo>
                  <a:pt x="209624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509"/>
          </a:p>
        </p:txBody>
      </p:sp>
      <p:pic>
        <p:nvPicPr>
          <p:cNvPr id="123" name="object 123"/>
          <p:cNvPicPr/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82409" y="2471946"/>
            <a:ext cx="81561" cy="118163"/>
          </a:xfrm>
          <a:prstGeom prst="rect">
            <a:avLst/>
          </a:prstGeom>
        </p:spPr>
      </p:pic>
      <p:pic>
        <p:nvPicPr>
          <p:cNvPr id="124" name="object 124"/>
          <p:cNvPicPr/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36100" y="2478697"/>
            <a:ext cx="77312" cy="106099"/>
          </a:xfrm>
          <a:prstGeom prst="rect">
            <a:avLst/>
          </a:prstGeom>
        </p:spPr>
      </p:pic>
      <p:sp>
        <p:nvSpPr>
          <p:cNvPr id="125" name="object 125"/>
          <p:cNvSpPr/>
          <p:nvPr/>
        </p:nvSpPr>
        <p:spPr>
          <a:xfrm>
            <a:off x="9288068" y="2325997"/>
            <a:ext cx="1028656" cy="0"/>
          </a:xfrm>
          <a:custGeom>
            <a:avLst/>
            <a:gdLst/>
            <a:ahLst/>
            <a:cxnLst/>
            <a:rect l="l" t="t" r="r" b="b"/>
            <a:pathLst>
              <a:path w="1934209">
                <a:moveTo>
                  <a:pt x="0" y="0"/>
                </a:moveTo>
                <a:lnTo>
                  <a:pt x="1933795" y="0"/>
                </a:lnTo>
              </a:path>
            </a:pathLst>
          </a:custGeom>
          <a:ln w="11898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126" name="object 126"/>
          <p:cNvSpPr/>
          <p:nvPr/>
        </p:nvSpPr>
        <p:spPr>
          <a:xfrm>
            <a:off x="9301692" y="2767331"/>
            <a:ext cx="1028656" cy="0"/>
          </a:xfrm>
          <a:custGeom>
            <a:avLst/>
            <a:gdLst/>
            <a:ahLst/>
            <a:cxnLst/>
            <a:rect l="l" t="t" r="r" b="b"/>
            <a:pathLst>
              <a:path w="1934209">
                <a:moveTo>
                  <a:pt x="0" y="0"/>
                </a:moveTo>
                <a:lnTo>
                  <a:pt x="1933795" y="0"/>
                </a:lnTo>
              </a:path>
            </a:pathLst>
          </a:custGeom>
          <a:ln w="11898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509"/>
          </a:p>
        </p:txBody>
      </p:sp>
      <p:pic>
        <p:nvPicPr>
          <p:cNvPr id="127" name="object 127"/>
          <p:cNvPicPr/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9391" y="1372404"/>
            <a:ext cx="105211" cy="112392"/>
          </a:xfrm>
          <a:prstGeom prst="rect">
            <a:avLst/>
          </a:prstGeom>
        </p:spPr>
      </p:pic>
      <p:pic>
        <p:nvPicPr>
          <p:cNvPr id="128" name="object 128"/>
          <p:cNvPicPr/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27296" y="1374685"/>
            <a:ext cx="91279" cy="108139"/>
          </a:xfrm>
          <a:prstGeom prst="rect">
            <a:avLst/>
          </a:prstGeom>
        </p:spPr>
      </p:pic>
      <p:pic>
        <p:nvPicPr>
          <p:cNvPr id="129" name="object 129"/>
          <p:cNvPicPr/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9168" y="1374685"/>
            <a:ext cx="91279" cy="108139"/>
          </a:xfrm>
          <a:prstGeom prst="rect">
            <a:avLst/>
          </a:prstGeom>
        </p:spPr>
      </p:pic>
      <p:pic>
        <p:nvPicPr>
          <p:cNvPr id="130" name="object 130"/>
          <p:cNvPicPr/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41033" y="1374970"/>
            <a:ext cx="72132" cy="108917"/>
          </a:xfrm>
          <a:prstGeom prst="rect">
            <a:avLst/>
          </a:prstGeom>
        </p:spPr>
      </p:pic>
      <p:pic>
        <p:nvPicPr>
          <p:cNvPr id="131" name="object 131"/>
          <p:cNvPicPr/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98740" y="1379546"/>
            <a:ext cx="59979" cy="97354"/>
          </a:xfrm>
          <a:prstGeom prst="rect">
            <a:avLst/>
          </a:prstGeom>
        </p:spPr>
      </p:pic>
      <p:sp>
        <p:nvSpPr>
          <p:cNvPr id="132" name="object 132"/>
          <p:cNvSpPr/>
          <p:nvPr/>
        </p:nvSpPr>
        <p:spPr>
          <a:xfrm>
            <a:off x="3925212" y="1428583"/>
            <a:ext cx="111781" cy="0"/>
          </a:xfrm>
          <a:custGeom>
            <a:avLst/>
            <a:gdLst/>
            <a:ahLst/>
            <a:cxnLst/>
            <a:rect l="l" t="t" r="r" b="b"/>
            <a:pathLst>
              <a:path w="210184">
                <a:moveTo>
                  <a:pt x="0" y="0"/>
                </a:moveTo>
                <a:lnTo>
                  <a:pt x="209617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509"/>
          </a:p>
        </p:txBody>
      </p:sp>
      <p:pic>
        <p:nvPicPr>
          <p:cNvPr id="133" name="object 133"/>
          <p:cNvPicPr/>
          <p:nvPr/>
        </p:nvPicPr>
        <p:blipFill>
          <a:blip r:embed="rId2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86253" y="1384556"/>
            <a:ext cx="94411" cy="87648"/>
          </a:xfrm>
          <a:prstGeom prst="rect">
            <a:avLst/>
          </a:prstGeom>
        </p:spPr>
      </p:pic>
      <p:sp>
        <p:nvSpPr>
          <p:cNvPr id="134" name="object 134"/>
          <p:cNvSpPr/>
          <p:nvPr/>
        </p:nvSpPr>
        <p:spPr>
          <a:xfrm>
            <a:off x="3169969" y="1223716"/>
            <a:ext cx="1028656" cy="0"/>
          </a:xfrm>
          <a:custGeom>
            <a:avLst/>
            <a:gdLst/>
            <a:ahLst/>
            <a:cxnLst/>
            <a:rect l="l" t="t" r="r" b="b"/>
            <a:pathLst>
              <a:path w="1934209">
                <a:moveTo>
                  <a:pt x="0" y="0"/>
                </a:moveTo>
                <a:lnTo>
                  <a:pt x="1933795" y="0"/>
                </a:lnTo>
              </a:path>
            </a:pathLst>
          </a:custGeom>
          <a:ln w="11898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509"/>
          </a:p>
        </p:txBody>
      </p:sp>
      <p:sp>
        <p:nvSpPr>
          <p:cNvPr id="135" name="object 135"/>
          <p:cNvSpPr/>
          <p:nvPr/>
        </p:nvSpPr>
        <p:spPr>
          <a:xfrm>
            <a:off x="3183592" y="1665050"/>
            <a:ext cx="1028656" cy="0"/>
          </a:xfrm>
          <a:custGeom>
            <a:avLst/>
            <a:gdLst/>
            <a:ahLst/>
            <a:cxnLst/>
            <a:rect l="l" t="t" r="r" b="b"/>
            <a:pathLst>
              <a:path w="1934209">
                <a:moveTo>
                  <a:pt x="0" y="0"/>
                </a:moveTo>
                <a:lnTo>
                  <a:pt x="1933795" y="0"/>
                </a:lnTo>
              </a:path>
            </a:pathLst>
          </a:custGeom>
          <a:ln w="11898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509"/>
          </a:p>
        </p:txBody>
      </p:sp>
      <p:grpSp>
        <p:nvGrpSpPr>
          <p:cNvPr id="136" name="object 136"/>
          <p:cNvGrpSpPr/>
          <p:nvPr/>
        </p:nvGrpSpPr>
        <p:grpSpPr>
          <a:xfrm>
            <a:off x="7871843" y="3373618"/>
            <a:ext cx="589637" cy="245175"/>
            <a:chOff x="14800147" y="6343507"/>
            <a:chExt cx="1108710" cy="461009"/>
          </a:xfrm>
        </p:grpSpPr>
        <p:sp>
          <p:nvSpPr>
            <p:cNvPr id="137" name="object 137"/>
            <p:cNvSpPr/>
            <p:nvPr/>
          </p:nvSpPr>
          <p:spPr>
            <a:xfrm>
              <a:off x="14800147" y="6343507"/>
              <a:ext cx="1108710" cy="461009"/>
            </a:xfrm>
            <a:custGeom>
              <a:avLst/>
              <a:gdLst/>
              <a:ahLst/>
              <a:cxnLst/>
              <a:rect l="l" t="t" r="r" b="b"/>
              <a:pathLst>
                <a:path w="1108709" h="461009">
                  <a:moveTo>
                    <a:pt x="1108538" y="0"/>
                  </a:moveTo>
                  <a:lnTo>
                    <a:pt x="0" y="0"/>
                  </a:lnTo>
                  <a:lnTo>
                    <a:pt x="0" y="460709"/>
                  </a:lnTo>
                  <a:lnTo>
                    <a:pt x="1108538" y="460709"/>
                  </a:lnTo>
                  <a:lnTo>
                    <a:pt x="950169" y="230351"/>
                  </a:lnTo>
                  <a:lnTo>
                    <a:pt x="1108538" y="0"/>
                  </a:lnTo>
                  <a:close/>
                </a:path>
              </a:pathLst>
            </a:custGeom>
            <a:solidFill>
              <a:srgbClr val="ED1B2E"/>
            </a:solidFill>
          </p:spPr>
          <p:txBody>
            <a:bodyPr wrap="square" lIns="0" tIns="0" rIns="0" bIns="0" rtlCol="0"/>
            <a:lstStyle/>
            <a:p>
              <a:endParaRPr sz="509"/>
            </a:p>
          </p:txBody>
        </p:sp>
        <p:pic>
          <p:nvPicPr>
            <p:cNvPr id="138" name="object 138"/>
            <p:cNvPicPr/>
            <p:nvPr/>
          </p:nvPicPr>
          <p:blipFill>
            <a:blip r:embed="rId2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4931240" y="6460714"/>
              <a:ext cx="184566" cy="232637"/>
            </a:xfrm>
            <a:prstGeom prst="rect">
              <a:avLst/>
            </a:prstGeom>
          </p:spPr>
        </p:pic>
        <p:sp>
          <p:nvSpPr>
            <p:cNvPr id="139" name="object 139"/>
            <p:cNvSpPr/>
            <p:nvPr/>
          </p:nvSpPr>
          <p:spPr>
            <a:xfrm>
              <a:off x="15165120" y="6460717"/>
              <a:ext cx="502284" cy="233045"/>
            </a:xfrm>
            <a:custGeom>
              <a:avLst/>
              <a:gdLst/>
              <a:ahLst/>
              <a:cxnLst/>
              <a:rect l="l" t="t" r="r" b="b"/>
              <a:pathLst>
                <a:path w="502284" h="233045">
                  <a:moveTo>
                    <a:pt x="176936" y="193268"/>
                  </a:moveTo>
                  <a:lnTo>
                    <a:pt x="46990" y="193268"/>
                  </a:lnTo>
                  <a:lnTo>
                    <a:pt x="46990" y="129768"/>
                  </a:lnTo>
                  <a:lnTo>
                    <a:pt x="163766" y="129768"/>
                  </a:lnTo>
                  <a:lnTo>
                    <a:pt x="163766" y="90398"/>
                  </a:lnTo>
                  <a:lnTo>
                    <a:pt x="46990" y="90398"/>
                  </a:lnTo>
                  <a:lnTo>
                    <a:pt x="46990" y="39598"/>
                  </a:lnTo>
                  <a:lnTo>
                    <a:pt x="172504" y="39598"/>
                  </a:lnTo>
                  <a:lnTo>
                    <a:pt x="172504" y="228"/>
                  </a:lnTo>
                  <a:lnTo>
                    <a:pt x="0" y="228"/>
                  </a:lnTo>
                  <a:lnTo>
                    <a:pt x="0" y="39598"/>
                  </a:lnTo>
                  <a:lnTo>
                    <a:pt x="0" y="90398"/>
                  </a:lnTo>
                  <a:lnTo>
                    <a:pt x="0" y="129768"/>
                  </a:lnTo>
                  <a:lnTo>
                    <a:pt x="0" y="193268"/>
                  </a:lnTo>
                  <a:lnTo>
                    <a:pt x="0" y="232638"/>
                  </a:lnTo>
                  <a:lnTo>
                    <a:pt x="176936" y="232638"/>
                  </a:lnTo>
                  <a:lnTo>
                    <a:pt x="176936" y="193268"/>
                  </a:lnTo>
                  <a:close/>
                </a:path>
                <a:path w="502284" h="233045">
                  <a:moveTo>
                    <a:pt x="502132" y="0"/>
                  </a:moveTo>
                  <a:lnTo>
                    <a:pt x="454837" y="0"/>
                  </a:lnTo>
                  <a:lnTo>
                    <a:pt x="419138" y="162496"/>
                  </a:lnTo>
                  <a:lnTo>
                    <a:pt x="378358" y="0"/>
                  </a:lnTo>
                  <a:lnTo>
                    <a:pt x="322491" y="0"/>
                  </a:lnTo>
                  <a:lnTo>
                    <a:pt x="279971" y="159791"/>
                  </a:lnTo>
                  <a:lnTo>
                    <a:pt x="244894" y="0"/>
                  </a:lnTo>
                  <a:lnTo>
                    <a:pt x="196811" y="0"/>
                  </a:lnTo>
                  <a:lnTo>
                    <a:pt x="252349" y="232638"/>
                  </a:lnTo>
                  <a:lnTo>
                    <a:pt x="303288" y="232638"/>
                  </a:lnTo>
                  <a:lnTo>
                    <a:pt x="349478" y="58712"/>
                  </a:lnTo>
                  <a:lnTo>
                    <a:pt x="395820" y="232638"/>
                  </a:lnTo>
                  <a:lnTo>
                    <a:pt x="445630" y="232638"/>
                  </a:lnTo>
                  <a:lnTo>
                    <a:pt x="5021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509"/>
            </a:p>
          </p:txBody>
        </p:sp>
      </p:grpSp>
      <p:pic>
        <p:nvPicPr>
          <p:cNvPr id="140" name="object 140"/>
          <p:cNvPicPr/>
          <p:nvPr/>
        </p:nvPicPr>
        <p:blipFill>
          <a:blip r:embed="rId2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02531" y="3294496"/>
            <a:ext cx="1644365" cy="791246"/>
          </a:xfrm>
          <a:prstGeom prst="rect">
            <a:avLst/>
          </a:prstGeom>
        </p:spPr>
      </p:pic>
      <p:grpSp>
        <p:nvGrpSpPr>
          <p:cNvPr id="141" name="object 141"/>
          <p:cNvGrpSpPr/>
          <p:nvPr/>
        </p:nvGrpSpPr>
        <p:grpSpPr>
          <a:xfrm>
            <a:off x="7437" y="4399089"/>
            <a:ext cx="4826510" cy="3160939"/>
            <a:chOff x="12486" y="8271729"/>
            <a:chExt cx="9075420" cy="5943600"/>
          </a:xfrm>
        </p:grpSpPr>
        <p:pic>
          <p:nvPicPr>
            <p:cNvPr id="142" name="object 142"/>
            <p:cNvPicPr/>
            <p:nvPr/>
          </p:nvPicPr>
          <p:blipFill>
            <a:blip r:embed="rId2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486" y="8385407"/>
              <a:ext cx="4816843" cy="4125043"/>
            </a:xfrm>
            <a:prstGeom prst="rect">
              <a:avLst/>
            </a:prstGeom>
          </p:spPr>
        </p:pic>
        <p:sp>
          <p:nvSpPr>
            <p:cNvPr id="143" name="object 143"/>
            <p:cNvSpPr/>
            <p:nvPr/>
          </p:nvSpPr>
          <p:spPr>
            <a:xfrm>
              <a:off x="236145" y="8615115"/>
              <a:ext cx="4310380" cy="3618865"/>
            </a:xfrm>
            <a:custGeom>
              <a:avLst/>
              <a:gdLst/>
              <a:ahLst/>
              <a:cxnLst/>
              <a:rect l="l" t="t" r="r" b="b"/>
              <a:pathLst>
                <a:path w="4310380" h="3618865">
                  <a:moveTo>
                    <a:pt x="3808702" y="0"/>
                  </a:moveTo>
                  <a:lnTo>
                    <a:pt x="109641" y="458986"/>
                  </a:lnTo>
                  <a:lnTo>
                    <a:pt x="62138" y="474866"/>
                  </a:lnTo>
                  <a:lnTo>
                    <a:pt x="25678" y="506628"/>
                  </a:lnTo>
                  <a:lnTo>
                    <a:pt x="3789" y="549744"/>
                  </a:lnTo>
                  <a:lnTo>
                    <a:pt x="0" y="599685"/>
                  </a:lnTo>
                  <a:lnTo>
                    <a:pt x="360974" y="3508869"/>
                  </a:lnTo>
                  <a:lnTo>
                    <a:pt x="376858" y="3556372"/>
                  </a:lnTo>
                  <a:lnTo>
                    <a:pt x="408620" y="3592830"/>
                  </a:lnTo>
                  <a:lnTo>
                    <a:pt x="451736" y="3614718"/>
                  </a:lnTo>
                  <a:lnTo>
                    <a:pt x="501680" y="3618511"/>
                  </a:lnTo>
                  <a:lnTo>
                    <a:pt x="4200740" y="3159524"/>
                  </a:lnTo>
                  <a:lnTo>
                    <a:pt x="4248243" y="3143641"/>
                  </a:lnTo>
                  <a:lnTo>
                    <a:pt x="4284701" y="3111879"/>
                  </a:lnTo>
                  <a:lnTo>
                    <a:pt x="4306590" y="3068763"/>
                  </a:lnTo>
                  <a:lnTo>
                    <a:pt x="4310382" y="3018819"/>
                  </a:lnTo>
                  <a:lnTo>
                    <a:pt x="3949407" y="109641"/>
                  </a:lnTo>
                  <a:lnTo>
                    <a:pt x="3933524" y="62138"/>
                  </a:lnTo>
                  <a:lnTo>
                    <a:pt x="3901762" y="25678"/>
                  </a:lnTo>
                  <a:lnTo>
                    <a:pt x="3858646" y="3789"/>
                  </a:lnTo>
                  <a:lnTo>
                    <a:pt x="380870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509"/>
            </a:p>
          </p:txBody>
        </p:sp>
        <p:pic>
          <p:nvPicPr>
            <p:cNvPr id="144" name="object 144"/>
            <p:cNvPicPr/>
            <p:nvPr/>
          </p:nvPicPr>
          <p:blipFill>
            <a:blip r:embed="rId2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04878" y="8839694"/>
              <a:ext cx="3772918" cy="3168601"/>
            </a:xfrm>
            <a:prstGeom prst="rect">
              <a:avLst/>
            </a:prstGeom>
          </p:spPr>
        </p:pic>
        <p:pic>
          <p:nvPicPr>
            <p:cNvPr id="145" name="object 145"/>
            <p:cNvPicPr/>
            <p:nvPr/>
          </p:nvPicPr>
          <p:blipFill>
            <a:blip r:embed="rId2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66051" y="9944365"/>
              <a:ext cx="5236728" cy="4270604"/>
            </a:xfrm>
            <a:prstGeom prst="rect">
              <a:avLst/>
            </a:prstGeom>
          </p:spPr>
        </p:pic>
        <p:sp>
          <p:nvSpPr>
            <p:cNvPr id="146" name="object 146"/>
            <p:cNvSpPr/>
            <p:nvPr/>
          </p:nvSpPr>
          <p:spPr>
            <a:xfrm>
              <a:off x="3291889" y="10165239"/>
              <a:ext cx="4731385" cy="3930650"/>
            </a:xfrm>
            <a:custGeom>
              <a:avLst/>
              <a:gdLst/>
              <a:ahLst/>
              <a:cxnLst/>
              <a:rect l="l" t="t" r="r" b="b"/>
              <a:pathLst>
                <a:path w="4731384" h="3930650">
                  <a:moveTo>
                    <a:pt x="462197" y="0"/>
                  </a:moveTo>
                  <a:lnTo>
                    <a:pt x="417220" y="2947"/>
                  </a:lnTo>
                  <a:lnTo>
                    <a:pt x="376861" y="19197"/>
                  </a:lnTo>
                  <a:lnTo>
                    <a:pt x="343646" y="46660"/>
                  </a:lnTo>
                  <a:lnTo>
                    <a:pt x="320104" y="83247"/>
                  </a:lnTo>
                  <a:lnTo>
                    <a:pt x="308761" y="126869"/>
                  </a:lnTo>
                  <a:lnTo>
                    <a:pt x="0" y="3384225"/>
                  </a:lnTo>
                  <a:lnTo>
                    <a:pt x="2944" y="3429201"/>
                  </a:lnTo>
                  <a:lnTo>
                    <a:pt x="19194" y="3469559"/>
                  </a:lnTo>
                  <a:lnTo>
                    <a:pt x="46658" y="3502773"/>
                  </a:lnTo>
                  <a:lnTo>
                    <a:pt x="83247" y="3526315"/>
                  </a:lnTo>
                  <a:lnTo>
                    <a:pt x="126869" y="3537660"/>
                  </a:lnTo>
                  <a:lnTo>
                    <a:pt x="4268633" y="3930255"/>
                  </a:lnTo>
                  <a:lnTo>
                    <a:pt x="4313610" y="3927311"/>
                  </a:lnTo>
                  <a:lnTo>
                    <a:pt x="4353970" y="3911061"/>
                  </a:lnTo>
                  <a:lnTo>
                    <a:pt x="4387185" y="3883597"/>
                  </a:lnTo>
                  <a:lnTo>
                    <a:pt x="4410730" y="3847008"/>
                  </a:lnTo>
                  <a:lnTo>
                    <a:pt x="4422075" y="3803386"/>
                  </a:lnTo>
                  <a:lnTo>
                    <a:pt x="4730830" y="546037"/>
                  </a:lnTo>
                  <a:lnTo>
                    <a:pt x="4727886" y="501060"/>
                  </a:lnTo>
                  <a:lnTo>
                    <a:pt x="4711638" y="460700"/>
                  </a:lnTo>
                  <a:lnTo>
                    <a:pt x="4684176" y="427485"/>
                  </a:lnTo>
                  <a:lnTo>
                    <a:pt x="4647589" y="403941"/>
                  </a:lnTo>
                  <a:lnTo>
                    <a:pt x="4603967" y="392595"/>
                  </a:lnTo>
                  <a:lnTo>
                    <a:pt x="46219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509"/>
            </a:p>
          </p:txBody>
        </p:sp>
        <p:pic>
          <p:nvPicPr>
            <p:cNvPr id="147" name="object 147"/>
            <p:cNvPicPr/>
            <p:nvPr/>
          </p:nvPicPr>
          <p:blipFill>
            <a:blip r:embed="rId2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87239" y="10409881"/>
              <a:ext cx="4140128" cy="3440480"/>
            </a:xfrm>
            <a:prstGeom prst="rect">
              <a:avLst/>
            </a:prstGeom>
          </p:spPr>
        </p:pic>
        <p:pic>
          <p:nvPicPr>
            <p:cNvPr id="148" name="object 148"/>
            <p:cNvPicPr/>
            <p:nvPr/>
          </p:nvPicPr>
          <p:blipFill>
            <a:blip r:embed="rId2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24492" y="8271729"/>
              <a:ext cx="3263039" cy="3263046"/>
            </a:xfrm>
            <a:prstGeom prst="rect">
              <a:avLst/>
            </a:prstGeom>
          </p:spPr>
        </p:pic>
        <p:sp>
          <p:nvSpPr>
            <p:cNvPr id="149" name="object 149"/>
            <p:cNvSpPr/>
            <p:nvPr/>
          </p:nvSpPr>
          <p:spPr>
            <a:xfrm>
              <a:off x="6103099" y="9971658"/>
              <a:ext cx="2706370" cy="781050"/>
            </a:xfrm>
            <a:custGeom>
              <a:avLst/>
              <a:gdLst/>
              <a:ahLst/>
              <a:cxnLst/>
              <a:rect l="l" t="t" r="r" b="b"/>
              <a:pathLst>
                <a:path w="2706370" h="781050">
                  <a:moveTo>
                    <a:pt x="632663" y="629754"/>
                  </a:moveTo>
                  <a:lnTo>
                    <a:pt x="607060" y="618998"/>
                  </a:lnTo>
                  <a:lnTo>
                    <a:pt x="601065" y="664044"/>
                  </a:lnTo>
                  <a:lnTo>
                    <a:pt x="594398" y="691019"/>
                  </a:lnTo>
                  <a:lnTo>
                    <a:pt x="585279" y="704100"/>
                  </a:lnTo>
                  <a:lnTo>
                    <a:pt x="571906" y="707529"/>
                  </a:lnTo>
                  <a:lnTo>
                    <a:pt x="524865" y="707529"/>
                  </a:lnTo>
                  <a:lnTo>
                    <a:pt x="520090" y="702475"/>
                  </a:lnTo>
                  <a:lnTo>
                    <a:pt x="520090" y="558304"/>
                  </a:lnTo>
                  <a:lnTo>
                    <a:pt x="596925" y="558304"/>
                  </a:lnTo>
                  <a:lnTo>
                    <a:pt x="596925" y="535533"/>
                  </a:lnTo>
                  <a:lnTo>
                    <a:pt x="596925" y="403377"/>
                  </a:lnTo>
                  <a:lnTo>
                    <a:pt x="596925" y="396417"/>
                  </a:lnTo>
                  <a:lnTo>
                    <a:pt x="596925" y="381254"/>
                  </a:lnTo>
                  <a:lnTo>
                    <a:pt x="596925" y="380606"/>
                  </a:lnTo>
                  <a:lnTo>
                    <a:pt x="532003" y="380606"/>
                  </a:lnTo>
                  <a:lnTo>
                    <a:pt x="532003" y="403377"/>
                  </a:lnTo>
                  <a:lnTo>
                    <a:pt x="532003" y="535533"/>
                  </a:lnTo>
                  <a:lnTo>
                    <a:pt x="474827" y="535533"/>
                  </a:lnTo>
                  <a:lnTo>
                    <a:pt x="474827" y="403377"/>
                  </a:lnTo>
                  <a:lnTo>
                    <a:pt x="532003" y="403377"/>
                  </a:lnTo>
                  <a:lnTo>
                    <a:pt x="532003" y="380606"/>
                  </a:lnTo>
                  <a:lnTo>
                    <a:pt x="465302" y="380606"/>
                  </a:lnTo>
                  <a:lnTo>
                    <a:pt x="488149" y="363829"/>
                  </a:lnTo>
                  <a:lnTo>
                    <a:pt x="510120" y="344563"/>
                  </a:lnTo>
                  <a:lnTo>
                    <a:pt x="529628" y="323875"/>
                  </a:lnTo>
                  <a:lnTo>
                    <a:pt x="545109" y="302831"/>
                  </a:lnTo>
                  <a:lnTo>
                    <a:pt x="545109" y="299046"/>
                  </a:lnTo>
                  <a:lnTo>
                    <a:pt x="545109" y="276275"/>
                  </a:lnTo>
                  <a:lnTo>
                    <a:pt x="458749" y="276275"/>
                  </a:lnTo>
                  <a:lnTo>
                    <a:pt x="458749" y="299046"/>
                  </a:lnTo>
                  <a:lnTo>
                    <a:pt x="454113" y="320052"/>
                  </a:lnTo>
                  <a:lnTo>
                    <a:pt x="447573" y="341490"/>
                  </a:lnTo>
                  <a:lnTo>
                    <a:pt x="439483" y="362089"/>
                  </a:lnTo>
                  <a:lnTo>
                    <a:pt x="430161" y="380606"/>
                  </a:lnTo>
                  <a:lnTo>
                    <a:pt x="410502" y="380606"/>
                  </a:lnTo>
                  <a:lnTo>
                    <a:pt x="410502" y="403377"/>
                  </a:lnTo>
                  <a:lnTo>
                    <a:pt x="410502" y="535533"/>
                  </a:lnTo>
                  <a:lnTo>
                    <a:pt x="359283" y="535533"/>
                  </a:lnTo>
                  <a:lnTo>
                    <a:pt x="359283" y="403377"/>
                  </a:lnTo>
                  <a:lnTo>
                    <a:pt x="410502" y="403377"/>
                  </a:lnTo>
                  <a:lnTo>
                    <a:pt x="410502" y="380606"/>
                  </a:lnTo>
                  <a:lnTo>
                    <a:pt x="314604" y="380606"/>
                  </a:lnTo>
                  <a:lnTo>
                    <a:pt x="338061" y="361734"/>
                  </a:lnTo>
                  <a:lnTo>
                    <a:pt x="360248" y="341960"/>
                  </a:lnTo>
                  <a:lnTo>
                    <a:pt x="381190" y="321119"/>
                  </a:lnTo>
                  <a:lnTo>
                    <a:pt x="400977" y="299046"/>
                  </a:lnTo>
                  <a:lnTo>
                    <a:pt x="458749" y="299046"/>
                  </a:lnTo>
                  <a:lnTo>
                    <a:pt x="458749" y="276275"/>
                  </a:lnTo>
                  <a:lnTo>
                    <a:pt x="418846" y="276275"/>
                  </a:lnTo>
                  <a:lnTo>
                    <a:pt x="427126" y="265353"/>
                  </a:lnTo>
                  <a:lnTo>
                    <a:pt x="435076" y="254304"/>
                  </a:lnTo>
                  <a:lnTo>
                    <a:pt x="442798" y="243027"/>
                  </a:lnTo>
                  <a:lnTo>
                    <a:pt x="450405" y="231381"/>
                  </a:lnTo>
                  <a:lnTo>
                    <a:pt x="357492" y="213677"/>
                  </a:lnTo>
                  <a:lnTo>
                    <a:pt x="345757" y="256044"/>
                  </a:lnTo>
                  <a:lnTo>
                    <a:pt x="327037" y="298881"/>
                  </a:lnTo>
                  <a:lnTo>
                    <a:pt x="301955" y="341007"/>
                  </a:lnTo>
                  <a:lnTo>
                    <a:pt x="271132" y="381254"/>
                  </a:lnTo>
                  <a:lnTo>
                    <a:pt x="271132" y="281330"/>
                  </a:lnTo>
                  <a:lnTo>
                    <a:pt x="271132" y="258572"/>
                  </a:lnTo>
                  <a:lnTo>
                    <a:pt x="211569" y="258572"/>
                  </a:lnTo>
                  <a:lnTo>
                    <a:pt x="211569" y="281330"/>
                  </a:lnTo>
                  <a:lnTo>
                    <a:pt x="211569" y="440055"/>
                  </a:lnTo>
                  <a:lnTo>
                    <a:pt x="211569" y="463448"/>
                  </a:lnTo>
                  <a:lnTo>
                    <a:pt x="211569" y="633552"/>
                  </a:lnTo>
                  <a:lnTo>
                    <a:pt x="172262" y="633552"/>
                  </a:lnTo>
                  <a:lnTo>
                    <a:pt x="172262" y="463448"/>
                  </a:lnTo>
                  <a:lnTo>
                    <a:pt x="211569" y="463448"/>
                  </a:lnTo>
                  <a:lnTo>
                    <a:pt x="211569" y="440055"/>
                  </a:lnTo>
                  <a:lnTo>
                    <a:pt x="172262" y="440055"/>
                  </a:lnTo>
                  <a:lnTo>
                    <a:pt x="172262" y="281330"/>
                  </a:lnTo>
                  <a:lnTo>
                    <a:pt x="211569" y="281330"/>
                  </a:lnTo>
                  <a:lnTo>
                    <a:pt x="211569" y="258572"/>
                  </a:lnTo>
                  <a:lnTo>
                    <a:pt x="112699" y="258572"/>
                  </a:lnTo>
                  <a:lnTo>
                    <a:pt x="112699" y="695515"/>
                  </a:lnTo>
                  <a:lnTo>
                    <a:pt x="172250" y="695515"/>
                  </a:lnTo>
                  <a:lnTo>
                    <a:pt x="172250" y="656310"/>
                  </a:lnTo>
                  <a:lnTo>
                    <a:pt x="271132" y="656310"/>
                  </a:lnTo>
                  <a:lnTo>
                    <a:pt x="271132" y="633552"/>
                  </a:lnTo>
                  <a:lnTo>
                    <a:pt x="271132" y="463448"/>
                  </a:lnTo>
                  <a:lnTo>
                    <a:pt x="271132" y="440055"/>
                  </a:lnTo>
                  <a:lnTo>
                    <a:pt x="271132" y="410337"/>
                  </a:lnTo>
                  <a:lnTo>
                    <a:pt x="283184" y="403618"/>
                  </a:lnTo>
                  <a:lnTo>
                    <a:pt x="289052" y="400100"/>
                  </a:lnTo>
                  <a:lnTo>
                    <a:pt x="294360" y="396417"/>
                  </a:lnTo>
                  <a:lnTo>
                    <a:pt x="294360" y="558304"/>
                  </a:lnTo>
                  <a:lnTo>
                    <a:pt x="348564" y="558304"/>
                  </a:lnTo>
                  <a:lnTo>
                    <a:pt x="343801" y="612140"/>
                  </a:lnTo>
                  <a:lnTo>
                    <a:pt x="330530" y="657834"/>
                  </a:lnTo>
                  <a:lnTo>
                    <a:pt x="308076" y="696976"/>
                  </a:lnTo>
                  <a:lnTo>
                    <a:pt x="275793" y="731139"/>
                  </a:lnTo>
                  <a:lnTo>
                    <a:pt x="233006" y="761911"/>
                  </a:lnTo>
                  <a:lnTo>
                    <a:pt x="240157" y="779614"/>
                  </a:lnTo>
                  <a:lnTo>
                    <a:pt x="286753" y="763079"/>
                  </a:lnTo>
                  <a:lnTo>
                    <a:pt x="326440" y="742378"/>
                  </a:lnTo>
                  <a:lnTo>
                    <a:pt x="359168" y="717003"/>
                  </a:lnTo>
                  <a:lnTo>
                    <a:pt x="384886" y="686422"/>
                  </a:lnTo>
                  <a:lnTo>
                    <a:pt x="403529" y="650125"/>
                  </a:lnTo>
                  <a:lnTo>
                    <a:pt x="415074" y="607593"/>
                  </a:lnTo>
                  <a:lnTo>
                    <a:pt x="419430" y="558304"/>
                  </a:lnTo>
                  <a:lnTo>
                    <a:pt x="452196" y="558304"/>
                  </a:lnTo>
                  <a:lnTo>
                    <a:pt x="452196" y="700570"/>
                  </a:lnTo>
                  <a:lnTo>
                    <a:pt x="455295" y="731189"/>
                  </a:lnTo>
                  <a:lnTo>
                    <a:pt x="465378" y="752906"/>
                  </a:lnTo>
                  <a:lnTo>
                    <a:pt x="483603" y="765848"/>
                  </a:lnTo>
                  <a:lnTo>
                    <a:pt x="511162" y="770128"/>
                  </a:lnTo>
                  <a:lnTo>
                    <a:pt x="574890" y="770128"/>
                  </a:lnTo>
                  <a:lnTo>
                    <a:pt x="600583" y="762508"/>
                  </a:lnTo>
                  <a:lnTo>
                    <a:pt x="617397" y="738124"/>
                  </a:lnTo>
                  <a:lnTo>
                    <a:pt x="624446" y="707529"/>
                  </a:lnTo>
                  <a:lnTo>
                    <a:pt x="627405" y="694639"/>
                  </a:lnTo>
                  <a:lnTo>
                    <a:pt x="632663" y="629754"/>
                  </a:lnTo>
                  <a:close/>
                </a:path>
                <a:path w="2706370" h="781050">
                  <a:moveTo>
                    <a:pt x="1179995" y="443852"/>
                  </a:moveTo>
                  <a:lnTo>
                    <a:pt x="1033475" y="443852"/>
                  </a:lnTo>
                  <a:lnTo>
                    <a:pt x="1033475" y="527951"/>
                  </a:lnTo>
                  <a:lnTo>
                    <a:pt x="1006068" y="527951"/>
                  </a:lnTo>
                  <a:lnTo>
                    <a:pt x="1006068" y="550710"/>
                  </a:lnTo>
                  <a:lnTo>
                    <a:pt x="1006068" y="623430"/>
                  </a:lnTo>
                  <a:lnTo>
                    <a:pt x="1006068" y="646201"/>
                  </a:lnTo>
                  <a:lnTo>
                    <a:pt x="1006068" y="722706"/>
                  </a:lnTo>
                  <a:lnTo>
                    <a:pt x="820242" y="722706"/>
                  </a:lnTo>
                  <a:lnTo>
                    <a:pt x="820242" y="646201"/>
                  </a:lnTo>
                  <a:lnTo>
                    <a:pt x="1006068" y="646201"/>
                  </a:lnTo>
                  <a:lnTo>
                    <a:pt x="1006068" y="623430"/>
                  </a:lnTo>
                  <a:lnTo>
                    <a:pt x="820242" y="623430"/>
                  </a:lnTo>
                  <a:lnTo>
                    <a:pt x="820242" y="557669"/>
                  </a:lnTo>
                  <a:lnTo>
                    <a:pt x="820242" y="550710"/>
                  </a:lnTo>
                  <a:lnTo>
                    <a:pt x="1006068" y="550710"/>
                  </a:lnTo>
                  <a:lnTo>
                    <a:pt x="1006068" y="527951"/>
                  </a:lnTo>
                  <a:lnTo>
                    <a:pt x="787488" y="527951"/>
                  </a:lnTo>
                  <a:lnTo>
                    <a:pt x="804697" y="513473"/>
                  </a:lnTo>
                  <a:lnTo>
                    <a:pt x="820686" y="498462"/>
                  </a:lnTo>
                  <a:lnTo>
                    <a:pt x="835558" y="482866"/>
                  </a:lnTo>
                  <a:lnTo>
                    <a:pt x="849426" y="466610"/>
                  </a:lnTo>
                  <a:lnTo>
                    <a:pt x="990587" y="466610"/>
                  </a:lnTo>
                  <a:lnTo>
                    <a:pt x="1000645" y="483222"/>
                  </a:lnTo>
                  <a:lnTo>
                    <a:pt x="1011135" y="498944"/>
                  </a:lnTo>
                  <a:lnTo>
                    <a:pt x="1022083" y="513829"/>
                  </a:lnTo>
                  <a:lnTo>
                    <a:pt x="1033475" y="527951"/>
                  </a:lnTo>
                  <a:lnTo>
                    <a:pt x="1033475" y="443852"/>
                  </a:lnTo>
                  <a:lnTo>
                    <a:pt x="1026325" y="443852"/>
                  </a:lnTo>
                  <a:lnTo>
                    <a:pt x="1011262" y="429755"/>
                  </a:lnTo>
                  <a:lnTo>
                    <a:pt x="996543" y="414045"/>
                  </a:lnTo>
                  <a:lnTo>
                    <a:pt x="982268" y="396811"/>
                  </a:lnTo>
                  <a:lnTo>
                    <a:pt x="978090" y="391109"/>
                  </a:lnTo>
                  <a:lnTo>
                    <a:pt x="978090" y="443852"/>
                  </a:lnTo>
                  <a:lnTo>
                    <a:pt x="866698" y="443852"/>
                  </a:lnTo>
                  <a:lnTo>
                    <a:pt x="877100" y="427977"/>
                  </a:lnTo>
                  <a:lnTo>
                    <a:pt x="886879" y="411683"/>
                  </a:lnTo>
                  <a:lnTo>
                    <a:pt x="896150" y="394944"/>
                  </a:lnTo>
                  <a:lnTo>
                    <a:pt x="904824" y="378079"/>
                  </a:lnTo>
                  <a:lnTo>
                    <a:pt x="950087" y="378079"/>
                  </a:lnTo>
                  <a:lnTo>
                    <a:pt x="956805" y="395389"/>
                  </a:lnTo>
                  <a:lnTo>
                    <a:pt x="963637" y="412153"/>
                  </a:lnTo>
                  <a:lnTo>
                    <a:pt x="970699" y="428332"/>
                  </a:lnTo>
                  <a:lnTo>
                    <a:pt x="978090" y="443852"/>
                  </a:lnTo>
                  <a:lnTo>
                    <a:pt x="978090" y="391109"/>
                  </a:lnTo>
                  <a:lnTo>
                    <a:pt x="968552" y="378079"/>
                  </a:lnTo>
                  <a:lnTo>
                    <a:pt x="1111504" y="378079"/>
                  </a:lnTo>
                  <a:lnTo>
                    <a:pt x="1111504" y="355320"/>
                  </a:lnTo>
                  <a:lnTo>
                    <a:pt x="914946" y="355320"/>
                  </a:lnTo>
                  <a:lnTo>
                    <a:pt x="920635" y="340499"/>
                  </a:lnTo>
                  <a:lnTo>
                    <a:pt x="926045" y="325437"/>
                  </a:lnTo>
                  <a:lnTo>
                    <a:pt x="931113" y="310146"/>
                  </a:lnTo>
                  <a:lnTo>
                    <a:pt x="935799" y="294614"/>
                  </a:lnTo>
                  <a:lnTo>
                    <a:pt x="1137704" y="294614"/>
                  </a:lnTo>
                  <a:lnTo>
                    <a:pt x="1137704" y="271843"/>
                  </a:lnTo>
                  <a:lnTo>
                    <a:pt x="941755" y="271843"/>
                  </a:lnTo>
                  <a:lnTo>
                    <a:pt x="944511" y="260781"/>
                  </a:lnTo>
                  <a:lnTo>
                    <a:pt x="947267" y="248297"/>
                  </a:lnTo>
                  <a:lnTo>
                    <a:pt x="949794" y="235572"/>
                  </a:lnTo>
                  <a:lnTo>
                    <a:pt x="951877" y="223786"/>
                  </a:lnTo>
                  <a:lnTo>
                    <a:pt x="866698" y="212407"/>
                  </a:lnTo>
                  <a:lnTo>
                    <a:pt x="864908" y="227571"/>
                  </a:lnTo>
                  <a:lnTo>
                    <a:pt x="863053" y="242608"/>
                  </a:lnTo>
                  <a:lnTo>
                    <a:pt x="861098" y="257403"/>
                  </a:lnTo>
                  <a:lnTo>
                    <a:pt x="858964" y="271843"/>
                  </a:lnTo>
                  <a:lnTo>
                    <a:pt x="687425" y="271843"/>
                  </a:lnTo>
                  <a:lnTo>
                    <a:pt x="687425" y="294614"/>
                  </a:lnTo>
                  <a:lnTo>
                    <a:pt x="854189" y="294614"/>
                  </a:lnTo>
                  <a:lnTo>
                    <a:pt x="850747" y="310146"/>
                  </a:lnTo>
                  <a:lnTo>
                    <a:pt x="846747" y="325437"/>
                  </a:lnTo>
                  <a:lnTo>
                    <a:pt x="842302" y="340499"/>
                  </a:lnTo>
                  <a:lnTo>
                    <a:pt x="837514" y="355320"/>
                  </a:lnTo>
                  <a:lnTo>
                    <a:pt x="710057" y="355320"/>
                  </a:lnTo>
                  <a:lnTo>
                    <a:pt x="710057" y="378079"/>
                  </a:lnTo>
                  <a:lnTo>
                    <a:pt x="828586" y="378079"/>
                  </a:lnTo>
                  <a:lnTo>
                    <a:pt x="821397" y="395033"/>
                  </a:lnTo>
                  <a:lnTo>
                    <a:pt x="813396" y="411441"/>
                  </a:lnTo>
                  <a:lnTo>
                    <a:pt x="804468" y="427710"/>
                  </a:lnTo>
                  <a:lnTo>
                    <a:pt x="794639" y="443852"/>
                  </a:lnTo>
                  <a:lnTo>
                    <a:pt x="643940" y="443852"/>
                  </a:lnTo>
                  <a:lnTo>
                    <a:pt x="643940" y="466610"/>
                  </a:lnTo>
                  <a:lnTo>
                    <a:pt x="779145" y="466610"/>
                  </a:lnTo>
                  <a:lnTo>
                    <a:pt x="752132" y="499592"/>
                  </a:lnTo>
                  <a:lnTo>
                    <a:pt x="719810" y="531749"/>
                  </a:lnTo>
                  <a:lnTo>
                    <a:pt x="682904" y="562470"/>
                  </a:lnTo>
                  <a:lnTo>
                    <a:pt x="642150" y="591185"/>
                  </a:lnTo>
                  <a:lnTo>
                    <a:pt x="651090" y="608888"/>
                  </a:lnTo>
                  <a:lnTo>
                    <a:pt x="676935" y="597065"/>
                  </a:lnTo>
                  <a:lnTo>
                    <a:pt x="701052" y="584466"/>
                  </a:lnTo>
                  <a:lnTo>
                    <a:pt x="723709" y="571271"/>
                  </a:lnTo>
                  <a:lnTo>
                    <a:pt x="745197" y="557669"/>
                  </a:lnTo>
                  <a:lnTo>
                    <a:pt x="745197" y="780884"/>
                  </a:lnTo>
                  <a:lnTo>
                    <a:pt x="820242" y="780884"/>
                  </a:lnTo>
                  <a:lnTo>
                    <a:pt x="820242" y="744842"/>
                  </a:lnTo>
                  <a:lnTo>
                    <a:pt x="1006068" y="744842"/>
                  </a:lnTo>
                  <a:lnTo>
                    <a:pt x="1006068" y="780884"/>
                  </a:lnTo>
                  <a:lnTo>
                    <a:pt x="1081125" y="780884"/>
                  </a:lnTo>
                  <a:lnTo>
                    <a:pt x="1081125" y="744842"/>
                  </a:lnTo>
                  <a:lnTo>
                    <a:pt x="1081125" y="722706"/>
                  </a:lnTo>
                  <a:lnTo>
                    <a:pt x="1081125" y="646201"/>
                  </a:lnTo>
                  <a:lnTo>
                    <a:pt x="1081125" y="623430"/>
                  </a:lnTo>
                  <a:lnTo>
                    <a:pt x="1081125" y="572846"/>
                  </a:lnTo>
                  <a:lnTo>
                    <a:pt x="1094270" y="583869"/>
                  </a:lnTo>
                  <a:lnTo>
                    <a:pt x="1106817" y="593636"/>
                  </a:lnTo>
                  <a:lnTo>
                    <a:pt x="1119911" y="602818"/>
                  </a:lnTo>
                  <a:lnTo>
                    <a:pt x="1134732" y="612051"/>
                  </a:lnTo>
                  <a:lnTo>
                    <a:pt x="1155433" y="572846"/>
                  </a:lnTo>
                  <a:lnTo>
                    <a:pt x="1167117" y="550710"/>
                  </a:lnTo>
                  <a:lnTo>
                    <a:pt x="1178801" y="528574"/>
                  </a:lnTo>
                  <a:lnTo>
                    <a:pt x="1115301" y="502335"/>
                  </a:lnTo>
                  <a:lnTo>
                    <a:pt x="1054925" y="466610"/>
                  </a:lnTo>
                  <a:lnTo>
                    <a:pt x="1179995" y="466610"/>
                  </a:lnTo>
                  <a:lnTo>
                    <a:pt x="1179995" y="443852"/>
                  </a:lnTo>
                  <a:close/>
                </a:path>
                <a:path w="2706370" h="781050">
                  <a:moveTo>
                    <a:pt x="1498765" y="495109"/>
                  </a:moveTo>
                  <a:lnTo>
                    <a:pt x="1486471" y="475742"/>
                  </a:lnTo>
                  <a:lnTo>
                    <a:pt x="1475600" y="495515"/>
                  </a:lnTo>
                  <a:lnTo>
                    <a:pt x="1460398" y="510882"/>
                  </a:lnTo>
                  <a:lnTo>
                    <a:pt x="1441856" y="520827"/>
                  </a:lnTo>
                  <a:lnTo>
                    <a:pt x="1420926" y="524370"/>
                  </a:lnTo>
                  <a:lnTo>
                    <a:pt x="1385417" y="516394"/>
                  </a:lnTo>
                  <a:lnTo>
                    <a:pt x="1352486" y="498868"/>
                  </a:lnTo>
                  <a:lnTo>
                    <a:pt x="1317752" y="481342"/>
                  </a:lnTo>
                  <a:lnTo>
                    <a:pt x="1276794" y="473379"/>
                  </a:lnTo>
                  <a:lnTo>
                    <a:pt x="1251635" y="477532"/>
                  </a:lnTo>
                  <a:lnTo>
                    <a:pt x="1229169" y="488835"/>
                  </a:lnTo>
                  <a:lnTo>
                    <a:pt x="1210957" y="505561"/>
                  </a:lnTo>
                  <a:lnTo>
                    <a:pt x="1198587" y="525945"/>
                  </a:lnTo>
                  <a:lnTo>
                    <a:pt x="1209382" y="544931"/>
                  </a:lnTo>
                  <a:lnTo>
                    <a:pt x="1220393" y="525780"/>
                  </a:lnTo>
                  <a:lnTo>
                    <a:pt x="1236522" y="510628"/>
                  </a:lnTo>
                  <a:lnTo>
                    <a:pt x="1255941" y="500672"/>
                  </a:lnTo>
                  <a:lnTo>
                    <a:pt x="1276794" y="497090"/>
                  </a:lnTo>
                  <a:lnTo>
                    <a:pt x="1314183" y="504939"/>
                  </a:lnTo>
                  <a:lnTo>
                    <a:pt x="1346581" y="522198"/>
                  </a:lnTo>
                  <a:lnTo>
                    <a:pt x="1380020" y="539457"/>
                  </a:lnTo>
                  <a:lnTo>
                    <a:pt x="1420545" y="547306"/>
                  </a:lnTo>
                  <a:lnTo>
                    <a:pt x="1446390" y="542925"/>
                  </a:lnTo>
                  <a:lnTo>
                    <a:pt x="1468589" y="531291"/>
                  </a:lnTo>
                  <a:lnTo>
                    <a:pt x="1486331" y="514616"/>
                  </a:lnTo>
                  <a:lnTo>
                    <a:pt x="1498765" y="495109"/>
                  </a:lnTo>
                  <a:close/>
                </a:path>
                <a:path w="2706370" h="781050">
                  <a:moveTo>
                    <a:pt x="1785531" y="433095"/>
                  </a:moveTo>
                  <a:lnTo>
                    <a:pt x="1725371" y="404012"/>
                  </a:lnTo>
                  <a:lnTo>
                    <a:pt x="1721573" y="424548"/>
                  </a:lnTo>
                  <a:lnTo>
                    <a:pt x="1716430" y="445503"/>
                  </a:lnTo>
                  <a:lnTo>
                    <a:pt x="1709953" y="467055"/>
                  </a:lnTo>
                  <a:lnTo>
                    <a:pt x="1702130" y="489369"/>
                  </a:lnTo>
                  <a:lnTo>
                    <a:pt x="1677123" y="472300"/>
                  </a:lnTo>
                  <a:lnTo>
                    <a:pt x="1677123" y="459028"/>
                  </a:lnTo>
                  <a:lnTo>
                    <a:pt x="1693367" y="433095"/>
                  </a:lnTo>
                  <a:lnTo>
                    <a:pt x="1708619" y="406857"/>
                  </a:lnTo>
                  <a:lnTo>
                    <a:pt x="1722932" y="379526"/>
                  </a:lnTo>
                  <a:lnTo>
                    <a:pt x="1736090" y="350888"/>
                  </a:lnTo>
                  <a:lnTo>
                    <a:pt x="1736090" y="322440"/>
                  </a:lnTo>
                  <a:lnTo>
                    <a:pt x="1674736" y="322440"/>
                  </a:lnTo>
                  <a:lnTo>
                    <a:pt x="1674736" y="218732"/>
                  </a:lnTo>
                  <a:lnTo>
                    <a:pt x="1608035" y="218732"/>
                  </a:lnTo>
                  <a:lnTo>
                    <a:pt x="1608035" y="322440"/>
                  </a:lnTo>
                  <a:lnTo>
                    <a:pt x="1548460" y="322440"/>
                  </a:lnTo>
                  <a:lnTo>
                    <a:pt x="1548460" y="345198"/>
                  </a:lnTo>
                  <a:lnTo>
                    <a:pt x="1659851" y="345198"/>
                  </a:lnTo>
                  <a:lnTo>
                    <a:pt x="1644904" y="392290"/>
                  </a:lnTo>
                  <a:lnTo>
                    <a:pt x="1624825" y="440029"/>
                  </a:lnTo>
                  <a:lnTo>
                    <a:pt x="1599171" y="488213"/>
                  </a:lnTo>
                  <a:lnTo>
                    <a:pt x="1567497" y="536562"/>
                  </a:lnTo>
                  <a:lnTo>
                    <a:pt x="1529410" y="584860"/>
                  </a:lnTo>
                  <a:lnTo>
                    <a:pt x="1542516" y="601929"/>
                  </a:lnTo>
                  <a:lnTo>
                    <a:pt x="1561045" y="587248"/>
                  </a:lnTo>
                  <a:lnTo>
                    <a:pt x="1578254" y="572681"/>
                  </a:lnTo>
                  <a:lnTo>
                    <a:pt x="1594104" y="558355"/>
                  </a:lnTo>
                  <a:lnTo>
                    <a:pt x="1608632" y="544385"/>
                  </a:lnTo>
                  <a:lnTo>
                    <a:pt x="1608632" y="780884"/>
                  </a:lnTo>
                  <a:lnTo>
                    <a:pt x="1677123" y="780884"/>
                  </a:lnTo>
                  <a:lnTo>
                    <a:pt x="1677123" y="544385"/>
                  </a:lnTo>
                  <a:lnTo>
                    <a:pt x="1677123" y="495693"/>
                  </a:lnTo>
                  <a:lnTo>
                    <a:pt x="1687766" y="520763"/>
                  </a:lnTo>
                  <a:lnTo>
                    <a:pt x="1697964" y="548259"/>
                  </a:lnTo>
                  <a:lnTo>
                    <a:pt x="1707273" y="577773"/>
                  </a:lnTo>
                  <a:lnTo>
                    <a:pt x="1715236" y="608888"/>
                  </a:lnTo>
                  <a:lnTo>
                    <a:pt x="1774202" y="551980"/>
                  </a:lnTo>
                  <a:lnTo>
                    <a:pt x="1759280" y="536829"/>
                  </a:lnTo>
                  <a:lnTo>
                    <a:pt x="1744129" y="522732"/>
                  </a:lnTo>
                  <a:lnTo>
                    <a:pt x="1728978" y="509828"/>
                  </a:lnTo>
                  <a:lnTo>
                    <a:pt x="1714055" y="498233"/>
                  </a:lnTo>
                  <a:lnTo>
                    <a:pt x="1717548" y="495693"/>
                  </a:lnTo>
                  <a:lnTo>
                    <a:pt x="1726272" y="489369"/>
                  </a:lnTo>
                  <a:lnTo>
                    <a:pt x="1733003" y="484492"/>
                  </a:lnTo>
                  <a:lnTo>
                    <a:pt x="1750898" y="469455"/>
                  </a:lnTo>
                  <a:lnTo>
                    <a:pt x="1768246" y="452526"/>
                  </a:lnTo>
                  <a:lnTo>
                    <a:pt x="1785531" y="433095"/>
                  </a:lnTo>
                  <a:close/>
                </a:path>
                <a:path w="2706370" h="781050">
                  <a:moveTo>
                    <a:pt x="2042236" y="264896"/>
                  </a:moveTo>
                  <a:lnTo>
                    <a:pt x="1747405" y="264896"/>
                  </a:lnTo>
                  <a:lnTo>
                    <a:pt x="1747405" y="287655"/>
                  </a:lnTo>
                  <a:lnTo>
                    <a:pt x="1832571" y="287655"/>
                  </a:lnTo>
                  <a:lnTo>
                    <a:pt x="1831670" y="352628"/>
                  </a:lnTo>
                  <a:lnTo>
                    <a:pt x="1829104" y="413016"/>
                  </a:lnTo>
                  <a:lnTo>
                    <a:pt x="1824583" y="469138"/>
                  </a:lnTo>
                  <a:lnTo>
                    <a:pt x="1817801" y="521258"/>
                  </a:lnTo>
                  <a:lnTo>
                    <a:pt x="1808454" y="569683"/>
                  </a:lnTo>
                  <a:lnTo>
                    <a:pt x="1796249" y="614692"/>
                  </a:lnTo>
                  <a:lnTo>
                    <a:pt x="1780895" y="656577"/>
                  </a:lnTo>
                  <a:lnTo>
                    <a:pt x="1762074" y="695617"/>
                  </a:lnTo>
                  <a:lnTo>
                    <a:pt x="1739493" y="732104"/>
                  </a:lnTo>
                  <a:lnTo>
                    <a:pt x="1712861" y="766343"/>
                  </a:lnTo>
                  <a:lnTo>
                    <a:pt x="1728343" y="779614"/>
                  </a:lnTo>
                  <a:lnTo>
                    <a:pt x="1767014" y="749604"/>
                  </a:lnTo>
                  <a:lnTo>
                    <a:pt x="1799564" y="717067"/>
                  </a:lnTo>
                  <a:lnTo>
                    <a:pt x="1826501" y="681863"/>
                  </a:lnTo>
                  <a:lnTo>
                    <a:pt x="1848345" y="643864"/>
                  </a:lnTo>
                  <a:lnTo>
                    <a:pt x="1865630" y="602919"/>
                  </a:lnTo>
                  <a:lnTo>
                    <a:pt x="1878838" y="558901"/>
                  </a:lnTo>
                  <a:lnTo>
                    <a:pt x="1888528" y="511644"/>
                  </a:lnTo>
                  <a:lnTo>
                    <a:pt x="1895195" y="461048"/>
                  </a:lnTo>
                  <a:lnTo>
                    <a:pt x="1899361" y="406933"/>
                  </a:lnTo>
                  <a:lnTo>
                    <a:pt x="1901482" y="350888"/>
                  </a:lnTo>
                  <a:lnTo>
                    <a:pt x="1902269" y="287655"/>
                  </a:lnTo>
                  <a:lnTo>
                    <a:pt x="1973148" y="287655"/>
                  </a:lnTo>
                  <a:lnTo>
                    <a:pt x="1972970" y="352628"/>
                  </a:lnTo>
                  <a:lnTo>
                    <a:pt x="1972627" y="404012"/>
                  </a:lnTo>
                  <a:lnTo>
                    <a:pt x="1971929" y="459028"/>
                  </a:lnTo>
                  <a:lnTo>
                    <a:pt x="1970722" y="520661"/>
                  </a:lnTo>
                  <a:lnTo>
                    <a:pt x="1969096" y="573786"/>
                  </a:lnTo>
                  <a:lnTo>
                    <a:pt x="1966950" y="621296"/>
                  </a:lnTo>
                  <a:lnTo>
                    <a:pt x="1964207" y="661365"/>
                  </a:lnTo>
                  <a:lnTo>
                    <a:pt x="1958860" y="701954"/>
                  </a:lnTo>
                  <a:lnTo>
                    <a:pt x="1934298" y="743978"/>
                  </a:lnTo>
                  <a:lnTo>
                    <a:pt x="1911197" y="748639"/>
                  </a:lnTo>
                  <a:lnTo>
                    <a:pt x="1898103" y="747814"/>
                  </a:lnTo>
                  <a:lnTo>
                    <a:pt x="1882825" y="745401"/>
                  </a:lnTo>
                  <a:lnTo>
                    <a:pt x="1865210" y="741438"/>
                  </a:lnTo>
                  <a:lnTo>
                    <a:pt x="1845081" y="735990"/>
                  </a:lnTo>
                  <a:lnTo>
                    <a:pt x="1845081" y="760018"/>
                  </a:lnTo>
                  <a:lnTo>
                    <a:pt x="1876628" y="768883"/>
                  </a:lnTo>
                  <a:lnTo>
                    <a:pt x="1904428" y="775423"/>
                  </a:lnTo>
                  <a:lnTo>
                    <a:pt x="1928761" y="779487"/>
                  </a:lnTo>
                  <a:lnTo>
                    <a:pt x="1949919" y="780884"/>
                  </a:lnTo>
                  <a:lnTo>
                    <a:pt x="1985441" y="774560"/>
                  </a:lnTo>
                  <a:lnTo>
                    <a:pt x="2024126" y="721131"/>
                  </a:lnTo>
                  <a:lnTo>
                    <a:pt x="2031517" y="672122"/>
                  </a:lnTo>
                  <a:lnTo>
                    <a:pt x="2035708" y="593915"/>
                  </a:lnTo>
                  <a:lnTo>
                    <a:pt x="2037524" y="544385"/>
                  </a:lnTo>
                  <a:lnTo>
                    <a:pt x="2039112" y="490804"/>
                  </a:lnTo>
                  <a:lnTo>
                    <a:pt x="2040432" y="433095"/>
                  </a:lnTo>
                  <a:lnTo>
                    <a:pt x="2041398" y="376542"/>
                  </a:lnTo>
                  <a:lnTo>
                    <a:pt x="2042020" y="319532"/>
                  </a:lnTo>
                  <a:lnTo>
                    <a:pt x="2042236" y="264896"/>
                  </a:lnTo>
                  <a:close/>
                </a:path>
                <a:path w="2706370" h="781050">
                  <a:moveTo>
                    <a:pt x="2342972" y="529209"/>
                  </a:moveTo>
                  <a:lnTo>
                    <a:pt x="2324404" y="507873"/>
                  </a:lnTo>
                  <a:lnTo>
                    <a:pt x="2305227" y="487476"/>
                  </a:lnTo>
                  <a:lnTo>
                    <a:pt x="2285758" y="468515"/>
                  </a:lnTo>
                  <a:lnTo>
                    <a:pt x="2285263" y="468033"/>
                  </a:lnTo>
                  <a:lnTo>
                    <a:pt x="2264359" y="449529"/>
                  </a:lnTo>
                  <a:lnTo>
                    <a:pt x="2264359" y="422986"/>
                  </a:lnTo>
                  <a:lnTo>
                    <a:pt x="2337016" y="422986"/>
                  </a:lnTo>
                  <a:lnTo>
                    <a:pt x="2337016" y="400215"/>
                  </a:lnTo>
                  <a:lnTo>
                    <a:pt x="2264359" y="400215"/>
                  </a:lnTo>
                  <a:lnTo>
                    <a:pt x="2264359" y="307898"/>
                  </a:lnTo>
                  <a:lnTo>
                    <a:pt x="2264359" y="295249"/>
                  </a:lnTo>
                  <a:lnTo>
                    <a:pt x="2282520" y="290957"/>
                  </a:lnTo>
                  <a:lnTo>
                    <a:pt x="2300236" y="286550"/>
                  </a:lnTo>
                  <a:lnTo>
                    <a:pt x="2317292" y="281914"/>
                  </a:lnTo>
                  <a:lnTo>
                    <a:pt x="2333447" y="276910"/>
                  </a:lnTo>
                  <a:lnTo>
                    <a:pt x="2267331" y="213042"/>
                  </a:lnTo>
                  <a:lnTo>
                    <a:pt x="2237562" y="237185"/>
                  </a:lnTo>
                  <a:lnTo>
                    <a:pt x="2204275" y="259600"/>
                  </a:lnTo>
                  <a:lnTo>
                    <a:pt x="2167077" y="280720"/>
                  </a:lnTo>
                  <a:lnTo>
                    <a:pt x="2125586" y="300939"/>
                  </a:lnTo>
                  <a:lnTo>
                    <a:pt x="2129739" y="316750"/>
                  </a:lnTo>
                  <a:lnTo>
                    <a:pt x="2146922" y="315099"/>
                  </a:lnTo>
                  <a:lnTo>
                    <a:pt x="2164435" y="313042"/>
                  </a:lnTo>
                  <a:lnTo>
                    <a:pt x="2182177" y="310616"/>
                  </a:lnTo>
                  <a:lnTo>
                    <a:pt x="2200033" y="307898"/>
                  </a:lnTo>
                  <a:lnTo>
                    <a:pt x="2200033" y="400215"/>
                  </a:lnTo>
                  <a:lnTo>
                    <a:pt x="2119617" y="400215"/>
                  </a:lnTo>
                  <a:lnTo>
                    <a:pt x="2119617" y="422986"/>
                  </a:lnTo>
                  <a:lnTo>
                    <a:pt x="2189899" y="422986"/>
                  </a:lnTo>
                  <a:lnTo>
                    <a:pt x="2178735" y="470344"/>
                  </a:lnTo>
                  <a:lnTo>
                    <a:pt x="2164727" y="515632"/>
                  </a:lnTo>
                  <a:lnTo>
                    <a:pt x="2148217" y="559384"/>
                  </a:lnTo>
                  <a:lnTo>
                    <a:pt x="2129510" y="602094"/>
                  </a:lnTo>
                  <a:lnTo>
                    <a:pt x="2108898" y="644296"/>
                  </a:lnTo>
                  <a:lnTo>
                    <a:pt x="2123795" y="656310"/>
                  </a:lnTo>
                  <a:lnTo>
                    <a:pt x="2146008" y="625259"/>
                  </a:lnTo>
                  <a:lnTo>
                    <a:pt x="2166594" y="592848"/>
                  </a:lnTo>
                  <a:lnTo>
                    <a:pt x="2184857" y="559117"/>
                  </a:lnTo>
                  <a:lnTo>
                    <a:pt x="2200033" y="524154"/>
                  </a:lnTo>
                  <a:lnTo>
                    <a:pt x="2200033" y="780884"/>
                  </a:lnTo>
                  <a:lnTo>
                    <a:pt x="2264359" y="780884"/>
                  </a:lnTo>
                  <a:lnTo>
                    <a:pt x="2264359" y="524154"/>
                  </a:lnTo>
                  <a:lnTo>
                    <a:pt x="2264359" y="468515"/>
                  </a:lnTo>
                  <a:lnTo>
                    <a:pt x="2273198" y="492861"/>
                  </a:lnTo>
                  <a:lnTo>
                    <a:pt x="2281034" y="519569"/>
                  </a:lnTo>
                  <a:lnTo>
                    <a:pt x="2287981" y="548894"/>
                  </a:lnTo>
                  <a:lnTo>
                    <a:pt x="2294140" y="581075"/>
                  </a:lnTo>
                  <a:lnTo>
                    <a:pt x="2342972" y="529209"/>
                  </a:lnTo>
                  <a:close/>
                </a:path>
                <a:path w="2706370" h="781050">
                  <a:moveTo>
                    <a:pt x="2409685" y="329399"/>
                  </a:moveTo>
                  <a:lnTo>
                    <a:pt x="2391219" y="321805"/>
                  </a:lnTo>
                  <a:lnTo>
                    <a:pt x="2380792" y="361302"/>
                  </a:lnTo>
                  <a:lnTo>
                    <a:pt x="2366721" y="401561"/>
                  </a:lnTo>
                  <a:lnTo>
                    <a:pt x="2348090" y="441934"/>
                  </a:lnTo>
                  <a:lnTo>
                    <a:pt x="2323909" y="481787"/>
                  </a:lnTo>
                  <a:lnTo>
                    <a:pt x="2394801" y="522897"/>
                  </a:lnTo>
                  <a:lnTo>
                    <a:pt x="2401900" y="478980"/>
                  </a:lnTo>
                  <a:lnTo>
                    <a:pt x="2406485" y="436651"/>
                  </a:lnTo>
                  <a:lnTo>
                    <a:pt x="2408948" y="394931"/>
                  </a:lnTo>
                  <a:lnTo>
                    <a:pt x="2409609" y="357212"/>
                  </a:lnTo>
                  <a:lnTo>
                    <a:pt x="2409685" y="329399"/>
                  </a:lnTo>
                  <a:close/>
                </a:path>
                <a:path w="2706370" h="781050">
                  <a:moveTo>
                    <a:pt x="2649118" y="687933"/>
                  </a:moveTo>
                  <a:lnTo>
                    <a:pt x="2604503" y="650417"/>
                  </a:lnTo>
                  <a:lnTo>
                    <a:pt x="2571839" y="606907"/>
                  </a:lnTo>
                  <a:lnTo>
                    <a:pt x="2548775" y="558546"/>
                  </a:lnTo>
                  <a:lnTo>
                    <a:pt x="2532977" y="506450"/>
                  </a:lnTo>
                  <a:lnTo>
                    <a:pt x="2558275" y="481787"/>
                  </a:lnTo>
                  <a:lnTo>
                    <a:pt x="2567203" y="473087"/>
                  </a:lnTo>
                  <a:lnTo>
                    <a:pt x="2596413" y="438238"/>
                  </a:lnTo>
                  <a:lnTo>
                    <a:pt x="2621597" y="400189"/>
                  </a:lnTo>
                  <a:lnTo>
                    <a:pt x="2643759" y="357212"/>
                  </a:lnTo>
                  <a:lnTo>
                    <a:pt x="2565146" y="322440"/>
                  </a:lnTo>
                  <a:lnTo>
                    <a:pt x="2559024" y="363080"/>
                  </a:lnTo>
                  <a:lnTo>
                    <a:pt x="2550630" y="403301"/>
                  </a:lnTo>
                  <a:lnTo>
                    <a:pt x="2540101" y="442925"/>
                  </a:lnTo>
                  <a:lnTo>
                    <a:pt x="2527617" y="481787"/>
                  </a:lnTo>
                  <a:lnTo>
                    <a:pt x="2523934" y="460921"/>
                  </a:lnTo>
                  <a:lnTo>
                    <a:pt x="2522309" y="451700"/>
                  </a:lnTo>
                  <a:lnTo>
                    <a:pt x="2517711" y="421322"/>
                  </a:lnTo>
                  <a:lnTo>
                    <a:pt x="2513457" y="390817"/>
                  </a:lnTo>
                  <a:lnTo>
                    <a:pt x="2509151" y="360375"/>
                  </a:lnTo>
                  <a:lnTo>
                    <a:pt x="2509151" y="220002"/>
                  </a:lnTo>
                  <a:lnTo>
                    <a:pt x="2440063" y="220002"/>
                  </a:lnTo>
                  <a:lnTo>
                    <a:pt x="2440013" y="403301"/>
                  </a:lnTo>
                  <a:lnTo>
                    <a:pt x="2438120" y="449326"/>
                  </a:lnTo>
                  <a:lnTo>
                    <a:pt x="2432227" y="497827"/>
                  </a:lnTo>
                  <a:lnTo>
                    <a:pt x="2422283" y="546671"/>
                  </a:lnTo>
                  <a:lnTo>
                    <a:pt x="2408199" y="594893"/>
                  </a:lnTo>
                  <a:lnTo>
                    <a:pt x="2389860" y="641553"/>
                  </a:lnTo>
                  <a:lnTo>
                    <a:pt x="2367191" y="685685"/>
                  </a:lnTo>
                  <a:lnTo>
                    <a:pt x="2340076" y="726338"/>
                  </a:lnTo>
                  <a:lnTo>
                    <a:pt x="2308428" y="762546"/>
                  </a:lnTo>
                  <a:lnTo>
                    <a:pt x="2318562" y="780249"/>
                  </a:lnTo>
                  <a:lnTo>
                    <a:pt x="2365438" y="747852"/>
                  </a:lnTo>
                  <a:lnTo>
                    <a:pt x="2404249" y="712216"/>
                  </a:lnTo>
                  <a:lnTo>
                    <a:pt x="2435695" y="673874"/>
                  </a:lnTo>
                  <a:lnTo>
                    <a:pt x="2460460" y="633387"/>
                  </a:lnTo>
                  <a:lnTo>
                    <a:pt x="2479256" y="591299"/>
                  </a:lnTo>
                  <a:lnTo>
                    <a:pt x="2492768" y="548157"/>
                  </a:lnTo>
                  <a:lnTo>
                    <a:pt x="2501709" y="504520"/>
                  </a:lnTo>
                  <a:lnTo>
                    <a:pt x="2506776" y="460921"/>
                  </a:lnTo>
                  <a:lnTo>
                    <a:pt x="2510078" y="516077"/>
                  </a:lnTo>
                  <a:lnTo>
                    <a:pt x="2515476" y="569760"/>
                  </a:lnTo>
                  <a:lnTo>
                    <a:pt x="2523807" y="620966"/>
                  </a:lnTo>
                  <a:lnTo>
                    <a:pt x="2535898" y="668693"/>
                  </a:lnTo>
                  <a:lnTo>
                    <a:pt x="2552611" y="711923"/>
                  </a:lnTo>
                  <a:lnTo>
                    <a:pt x="2574785" y="749655"/>
                  </a:lnTo>
                  <a:lnTo>
                    <a:pt x="2603258" y="780884"/>
                  </a:lnTo>
                  <a:lnTo>
                    <a:pt x="2649118" y="687933"/>
                  </a:lnTo>
                  <a:close/>
                </a:path>
                <a:path w="2706370" h="781050">
                  <a:moveTo>
                    <a:pt x="2705811" y="0"/>
                  </a:moveTo>
                  <a:lnTo>
                    <a:pt x="0" y="0"/>
                  </a:lnTo>
                  <a:lnTo>
                    <a:pt x="0" y="29222"/>
                  </a:lnTo>
                  <a:lnTo>
                    <a:pt x="2705811" y="29222"/>
                  </a:lnTo>
                  <a:lnTo>
                    <a:pt x="2705811" y="0"/>
                  </a:lnTo>
                  <a:close/>
                </a:path>
              </a:pathLst>
            </a:custGeom>
            <a:solidFill>
              <a:srgbClr val="F89926"/>
            </a:solidFill>
          </p:spPr>
          <p:txBody>
            <a:bodyPr wrap="square" lIns="0" tIns="0" rIns="0" bIns="0" rtlCol="0"/>
            <a:lstStyle/>
            <a:p>
              <a:endParaRPr sz="509"/>
            </a:p>
          </p:txBody>
        </p:sp>
        <p:pic>
          <p:nvPicPr>
            <p:cNvPr id="150" name="object 150"/>
            <p:cNvPicPr/>
            <p:nvPr/>
          </p:nvPicPr>
          <p:blipFill>
            <a:blip r:embed="rId3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93116" y="11255563"/>
              <a:ext cx="3014951" cy="2485643"/>
            </a:xfrm>
            <a:prstGeom prst="rect">
              <a:avLst/>
            </a:prstGeom>
          </p:spPr>
        </p:pic>
        <p:pic>
          <p:nvPicPr>
            <p:cNvPr id="151" name="object 151"/>
            <p:cNvPicPr/>
            <p:nvPr/>
          </p:nvPicPr>
          <p:blipFill>
            <a:blip r:embed="rId3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78758" y="11569226"/>
              <a:ext cx="2914977" cy="1859255"/>
            </a:xfrm>
            <a:prstGeom prst="rect">
              <a:avLst/>
            </a:prstGeom>
          </p:spPr>
        </p:pic>
      </p:grpSp>
      <p:pic>
        <p:nvPicPr>
          <p:cNvPr id="152" name="object 152"/>
          <p:cNvPicPr/>
          <p:nvPr/>
        </p:nvPicPr>
        <p:blipFill>
          <a:blip r:embed="rId3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9401" y="662393"/>
            <a:ext cx="1604171" cy="1458256"/>
          </a:xfrm>
          <a:prstGeom prst="rect">
            <a:avLst/>
          </a:prstGeom>
        </p:spPr>
      </p:pic>
      <p:grpSp>
        <p:nvGrpSpPr>
          <p:cNvPr id="153" name="object 153"/>
          <p:cNvGrpSpPr/>
          <p:nvPr/>
        </p:nvGrpSpPr>
        <p:grpSpPr>
          <a:xfrm>
            <a:off x="9058178" y="951732"/>
            <a:ext cx="1133345" cy="239434"/>
            <a:chOff x="17030845" y="1789567"/>
            <a:chExt cx="2131060" cy="450215"/>
          </a:xfrm>
        </p:grpSpPr>
        <p:sp>
          <p:nvSpPr>
            <p:cNvPr id="154" name="object 154"/>
            <p:cNvSpPr/>
            <p:nvPr/>
          </p:nvSpPr>
          <p:spPr>
            <a:xfrm>
              <a:off x="17030845" y="1789567"/>
              <a:ext cx="2131060" cy="450215"/>
            </a:xfrm>
            <a:custGeom>
              <a:avLst/>
              <a:gdLst/>
              <a:ahLst/>
              <a:cxnLst/>
              <a:rect l="l" t="t" r="r" b="b"/>
              <a:pathLst>
                <a:path w="2131059" h="450214">
                  <a:moveTo>
                    <a:pt x="2067194" y="0"/>
                  </a:moveTo>
                  <a:lnTo>
                    <a:pt x="63320" y="0"/>
                  </a:lnTo>
                  <a:lnTo>
                    <a:pt x="38673" y="4975"/>
                  </a:lnTo>
                  <a:lnTo>
                    <a:pt x="18545" y="18545"/>
                  </a:lnTo>
                  <a:lnTo>
                    <a:pt x="4975" y="38673"/>
                  </a:lnTo>
                  <a:lnTo>
                    <a:pt x="0" y="63320"/>
                  </a:lnTo>
                  <a:lnTo>
                    <a:pt x="0" y="386287"/>
                  </a:lnTo>
                  <a:lnTo>
                    <a:pt x="4975" y="410938"/>
                  </a:lnTo>
                  <a:lnTo>
                    <a:pt x="18545" y="431068"/>
                  </a:lnTo>
                  <a:lnTo>
                    <a:pt x="38673" y="444638"/>
                  </a:lnTo>
                  <a:lnTo>
                    <a:pt x="63320" y="449614"/>
                  </a:lnTo>
                  <a:lnTo>
                    <a:pt x="2067194" y="449614"/>
                  </a:lnTo>
                  <a:lnTo>
                    <a:pt x="2091843" y="444638"/>
                  </a:lnTo>
                  <a:lnTo>
                    <a:pt x="2111973" y="431068"/>
                  </a:lnTo>
                  <a:lnTo>
                    <a:pt x="2125545" y="410938"/>
                  </a:lnTo>
                  <a:lnTo>
                    <a:pt x="2130522" y="386287"/>
                  </a:lnTo>
                  <a:lnTo>
                    <a:pt x="2130522" y="63320"/>
                  </a:lnTo>
                  <a:lnTo>
                    <a:pt x="2125545" y="38673"/>
                  </a:lnTo>
                  <a:lnTo>
                    <a:pt x="2111973" y="18545"/>
                  </a:lnTo>
                  <a:lnTo>
                    <a:pt x="2091843" y="4975"/>
                  </a:lnTo>
                  <a:lnTo>
                    <a:pt x="2067194" y="0"/>
                  </a:lnTo>
                  <a:close/>
                </a:path>
              </a:pathLst>
            </a:custGeom>
            <a:solidFill>
              <a:srgbClr val="F6D479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 sz="509"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7176230" y="1883777"/>
              <a:ext cx="627380" cy="260985"/>
            </a:xfrm>
            <a:custGeom>
              <a:avLst/>
              <a:gdLst/>
              <a:ahLst/>
              <a:cxnLst/>
              <a:rect l="l" t="t" r="r" b="b"/>
              <a:pathLst>
                <a:path w="627380" h="260985">
                  <a:moveTo>
                    <a:pt x="97663" y="82816"/>
                  </a:moveTo>
                  <a:lnTo>
                    <a:pt x="76822" y="76250"/>
                  </a:lnTo>
                  <a:lnTo>
                    <a:pt x="61595" y="103174"/>
                  </a:lnTo>
                  <a:lnTo>
                    <a:pt x="43116" y="128409"/>
                  </a:lnTo>
                  <a:lnTo>
                    <a:pt x="22275" y="150901"/>
                  </a:lnTo>
                  <a:lnTo>
                    <a:pt x="0" y="169633"/>
                  </a:lnTo>
                  <a:lnTo>
                    <a:pt x="4851" y="173342"/>
                  </a:lnTo>
                  <a:lnTo>
                    <a:pt x="13703" y="180479"/>
                  </a:lnTo>
                  <a:lnTo>
                    <a:pt x="17132" y="184492"/>
                  </a:lnTo>
                  <a:lnTo>
                    <a:pt x="26174" y="176618"/>
                  </a:lnTo>
                  <a:lnTo>
                    <a:pt x="35229" y="168059"/>
                  </a:lnTo>
                  <a:lnTo>
                    <a:pt x="44246" y="158864"/>
                  </a:lnTo>
                  <a:lnTo>
                    <a:pt x="53111" y="149072"/>
                  </a:lnTo>
                  <a:lnTo>
                    <a:pt x="53111" y="260743"/>
                  </a:lnTo>
                  <a:lnTo>
                    <a:pt x="73964" y="260743"/>
                  </a:lnTo>
                  <a:lnTo>
                    <a:pt x="73964" y="149072"/>
                  </a:lnTo>
                  <a:lnTo>
                    <a:pt x="73964" y="122516"/>
                  </a:lnTo>
                  <a:lnTo>
                    <a:pt x="80441" y="112814"/>
                  </a:lnTo>
                  <a:lnTo>
                    <a:pt x="86563" y="102984"/>
                  </a:lnTo>
                  <a:lnTo>
                    <a:pt x="92316" y="92989"/>
                  </a:lnTo>
                  <a:lnTo>
                    <a:pt x="97663" y="82816"/>
                  </a:lnTo>
                  <a:close/>
                </a:path>
                <a:path w="627380" h="260985">
                  <a:moveTo>
                    <a:pt x="258165" y="25984"/>
                  </a:moveTo>
                  <a:lnTo>
                    <a:pt x="191058" y="25984"/>
                  </a:lnTo>
                  <a:lnTo>
                    <a:pt x="191058" y="0"/>
                  </a:lnTo>
                  <a:lnTo>
                    <a:pt x="169913" y="0"/>
                  </a:lnTo>
                  <a:lnTo>
                    <a:pt x="169913" y="25984"/>
                  </a:lnTo>
                  <a:lnTo>
                    <a:pt x="98234" y="25984"/>
                  </a:lnTo>
                  <a:lnTo>
                    <a:pt x="98234" y="0"/>
                  </a:lnTo>
                  <a:lnTo>
                    <a:pt x="77101" y="0"/>
                  </a:lnTo>
                  <a:lnTo>
                    <a:pt x="77101" y="25984"/>
                  </a:lnTo>
                  <a:lnTo>
                    <a:pt x="8851" y="25984"/>
                  </a:lnTo>
                  <a:lnTo>
                    <a:pt x="8851" y="46545"/>
                  </a:lnTo>
                  <a:lnTo>
                    <a:pt x="77101" y="46545"/>
                  </a:lnTo>
                  <a:lnTo>
                    <a:pt x="77101" y="76250"/>
                  </a:lnTo>
                  <a:lnTo>
                    <a:pt x="98234" y="76250"/>
                  </a:lnTo>
                  <a:lnTo>
                    <a:pt x="98234" y="46545"/>
                  </a:lnTo>
                  <a:lnTo>
                    <a:pt x="169913" y="46545"/>
                  </a:lnTo>
                  <a:lnTo>
                    <a:pt x="169913" y="77965"/>
                  </a:lnTo>
                  <a:lnTo>
                    <a:pt x="191058" y="77965"/>
                  </a:lnTo>
                  <a:lnTo>
                    <a:pt x="191058" y="46545"/>
                  </a:lnTo>
                  <a:lnTo>
                    <a:pt x="258165" y="46545"/>
                  </a:lnTo>
                  <a:lnTo>
                    <a:pt x="258165" y="25984"/>
                  </a:lnTo>
                  <a:close/>
                </a:path>
                <a:path w="627380" h="260985">
                  <a:moveTo>
                    <a:pt x="263309" y="201625"/>
                  </a:moveTo>
                  <a:lnTo>
                    <a:pt x="257594" y="200190"/>
                  </a:lnTo>
                  <a:lnTo>
                    <a:pt x="249021" y="196481"/>
                  </a:lnTo>
                  <a:lnTo>
                    <a:pt x="243890" y="192760"/>
                  </a:lnTo>
                  <a:lnTo>
                    <a:pt x="242328" y="215061"/>
                  </a:lnTo>
                  <a:lnTo>
                    <a:pt x="239572" y="228460"/>
                  </a:lnTo>
                  <a:lnTo>
                    <a:pt x="234607" y="235013"/>
                  </a:lnTo>
                  <a:lnTo>
                    <a:pt x="226466" y="236740"/>
                  </a:lnTo>
                  <a:lnTo>
                    <a:pt x="160489" y="236740"/>
                  </a:lnTo>
                  <a:lnTo>
                    <a:pt x="157632" y="234175"/>
                  </a:lnTo>
                  <a:lnTo>
                    <a:pt x="157632" y="166497"/>
                  </a:lnTo>
                  <a:lnTo>
                    <a:pt x="182473" y="155879"/>
                  </a:lnTo>
                  <a:lnTo>
                    <a:pt x="201447" y="147078"/>
                  </a:lnTo>
                  <a:lnTo>
                    <a:pt x="207289" y="144360"/>
                  </a:lnTo>
                  <a:lnTo>
                    <a:pt x="230771" y="132194"/>
                  </a:lnTo>
                  <a:lnTo>
                    <a:pt x="251599" y="119659"/>
                  </a:lnTo>
                  <a:lnTo>
                    <a:pt x="235318" y="103949"/>
                  </a:lnTo>
                  <a:lnTo>
                    <a:pt x="219570" y="114782"/>
                  </a:lnTo>
                  <a:lnTo>
                    <a:pt x="200545" y="125945"/>
                  </a:lnTo>
                  <a:lnTo>
                    <a:pt x="179489" y="136880"/>
                  </a:lnTo>
                  <a:lnTo>
                    <a:pt x="157632" y="147078"/>
                  </a:lnTo>
                  <a:lnTo>
                    <a:pt x="157632" y="78816"/>
                  </a:lnTo>
                  <a:lnTo>
                    <a:pt x="136791" y="78816"/>
                  </a:lnTo>
                  <a:lnTo>
                    <a:pt x="136791" y="222186"/>
                  </a:lnTo>
                  <a:lnTo>
                    <a:pt x="138480" y="239026"/>
                  </a:lnTo>
                  <a:lnTo>
                    <a:pt x="144360" y="249631"/>
                  </a:lnTo>
                  <a:lnTo>
                    <a:pt x="155587" y="255155"/>
                  </a:lnTo>
                  <a:lnTo>
                    <a:pt x="173342" y="256730"/>
                  </a:lnTo>
                  <a:lnTo>
                    <a:pt x="227609" y="256730"/>
                  </a:lnTo>
                  <a:lnTo>
                    <a:pt x="243992" y="254063"/>
                  </a:lnTo>
                  <a:lnTo>
                    <a:pt x="254342" y="245033"/>
                  </a:lnTo>
                  <a:lnTo>
                    <a:pt x="257225" y="236740"/>
                  </a:lnTo>
                  <a:lnTo>
                    <a:pt x="260261" y="228066"/>
                  </a:lnTo>
                  <a:lnTo>
                    <a:pt x="263309" y="201625"/>
                  </a:lnTo>
                  <a:close/>
                </a:path>
                <a:path w="627380" h="260985">
                  <a:moveTo>
                    <a:pt x="353783" y="8280"/>
                  </a:moveTo>
                  <a:lnTo>
                    <a:pt x="333794" y="279"/>
                  </a:lnTo>
                  <a:lnTo>
                    <a:pt x="321729" y="16408"/>
                  </a:lnTo>
                  <a:lnTo>
                    <a:pt x="306235" y="32702"/>
                  </a:lnTo>
                  <a:lnTo>
                    <a:pt x="288823" y="47917"/>
                  </a:lnTo>
                  <a:lnTo>
                    <a:pt x="270967" y="60833"/>
                  </a:lnTo>
                  <a:lnTo>
                    <a:pt x="274396" y="64833"/>
                  </a:lnTo>
                  <a:lnTo>
                    <a:pt x="279857" y="73456"/>
                  </a:lnTo>
                  <a:lnTo>
                    <a:pt x="282105" y="77965"/>
                  </a:lnTo>
                  <a:lnTo>
                    <a:pt x="301980" y="63538"/>
                  </a:lnTo>
                  <a:lnTo>
                    <a:pt x="321373" y="46329"/>
                  </a:lnTo>
                  <a:lnTo>
                    <a:pt x="339051" y="27520"/>
                  </a:lnTo>
                  <a:lnTo>
                    <a:pt x="353783" y="8280"/>
                  </a:lnTo>
                  <a:close/>
                </a:path>
                <a:path w="627380" h="260985">
                  <a:moveTo>
                    <a:pt x="362356" y="63398"/>
                  </a:moveTo>
                  <a:lnTo>
                    <a:pt x="343217" y="56261"/>
                  </a:lnTo>
                  <a:lnTo>
                    <a:pt x="327736" y="79171"/>
                  </a:lnTo>
                  <a:lnTo>
                    <a:pt x="309054" y="100952"/>
                  </a:lnTo>
                  <a:lnTo>
                    <a:pt x="288404" y="120599"/>
                  </a:lnTo>
                  <a:lnTo>
                    <a:pt x="266966" y="137083"/>
                  </a:lnTo>
                  <a:lnTo>
                    <a:pt x="270675" y="141643"/>
                  </a:lnTo>
                  <a:lnTo>
                    <a:pt x="277253" y="151930"/>
                  </a:lnTo>
                  <a:lnTo>
                    <a:pt x="279539" y="156502"/>
                  </a:lnTo>
                  <a:lnTo>
                    <a:pt x="287985" y="149593"/>
                  </a:lnTo>
                  <a:lnTo>
                    <a:pt x="296532" y="142176"/>
                  </a:lnTo>
                  <a:lnTo>
                    <a:pt x="305079" y="134289"/>
                  </a:lnTo>
                  <a:lnTo>
                    <a:pt x="313524" y="125933"/>
                  </a:lnTo>
                  <a:lnTo>
                    <a:pt x="313524" y="260451"/>
                  </a:lnTo>
                  <a:lnTo>
                    <a:pt x="334073" y="260451"/>
                  </a:lnTo>
                  <a:lnTo>
                    <a:pt x="334073" y="125933"/>
                  </a:lnTo>
                  <a:lnTo>
                    <a:pt x="334073" y="102806"/>
                  </a:lnTo>
                  <a:lnTo>
                    <a:pt x="341833" y="93243"/>
                  </a:lnTo>
                  <a:lnTo>
                    <a:pt x="349186" y="83426"/>
                  </a:lnTo>
                  <a:lnTo>
                    <a:pt x="356095" y="73393"/>
                  </a:lnTo>
                  <a:lnTo>
                    <a:pt x="362356" y="63398"/>
                  </a:lnTo>
                  <a:close/>
                </a:path>
                <a:path w="627380" h="260985">
                  <a:moveTo>
                    <a:pt x="532574" y="233032"/>
                  </a:moveTo>
                  <a:lnTo>
                    <a:pt x="454888" y="233032"/>
                  </a:lnTo>
                  <a:lnTo>
                    <a:pt x="454888" y="188201"/>
                  </a:lnTo>
                  <a:lnTo>
                    <a:pt x="517144" y="188201"/>
                  </a:lnTo>
                  <a:lnTo>
                    <a:pt x="517144" y="169926"/>
                  </a:lnTo>
                  <a:lnTo>
                    <a:pt x="454888" y="169926"/>
                  </a:lnTo>
                  <a:lnTo>
                    <a:pt x="454888" y="131648"/>
                  </a:lnTo>
                  <a:lnTo>
                    <a:pt x="434327" y="131648"/>
                  </a:lnTo>
                  <a:lnTo>
                    <a:pt x="434327" y="169926"/>
                  </a:lnTo>
                  <a:lnTo>
                    <a:pt x="370636" y="169926"/>
                  </a:lnTo>
                  <a:lnTo>
                    <a:pt x="370636" y="188201"/>
                  </a:lnTo>
                  <a:lnTo>
                    <a:pt x="434327" y="188201"/>
                  </a:lnTo>
                  <a:lnTo>
                    <a:pt x="434327" y="233032"/>
                  </a:lnTo>
                  <a:lnTo>
                    <a:pt x="352653" y="233032"/>
                  </a:lnTo>
                  <a:lnTo>
                    <a:pt x="352653" y="252171"/>
                  </a:lnTo>
                  <a:lnTo>
                    <a:pt x="532574" y="252171"/>
                  </a:lnTo>
                  <a:lnTo>
                    <a:pt x="532574" y="233032"/>
                  </a:lnTo>
                  <a:close/>
                </a:path>
                <a:path w="627380" h="260985">
                  <a:moveTo>
                    <a:pt x="537705" y="123939"/>
                  </a:moveTo>
                  <a:lnTo>
                    <a:pt x="497408" y="112229"/>
                  </a:lnTo>
                  <a:lnTo>
                    <a:pt x="462026" y="94526"/>
                  </a:lnTo>
                  <a:lnTo>
                    <a:pt x="475018" y="82816"/>
                  </a:lnTo>
                  <a:lnTo>
                    <a:pt x="479209" y="79032"/>
                  </a:lnTo>
                  <a:lnTo>
                    <a:pt x="494588" y="61607"/>
                  </a:lnTo>
                  <a:lnTo>
                    <a:pt x="507809" y="42164"/>
                  </a:lnTo>
                  <a:lnTo>
                    <a:pt x="518566" y="20561"/>
                  </a:lnTo>
                  <a:lnTo>
                    <a:pt x="504863" y="14274"/>
                  </a:lnTo>
                  <a:lnTo>
                    <a:pt x="501154" y="15125"/>
                  </a:lnTo>
                  <a:lnTo>
                    <a:pt x="489724" y="15125"/>
                  </a:lnTo>
                  <a:lnTo>
                    <a:pt x="489724" y="33413"/>
                  </a:lnTo>
                  <a:lnTo>
                    <a:pt x="480923" y="47269"/>
                  </a:lnTo>
                  <a:lnTo>
                    <a:pt x="470484" y="60147"/>
                  </a:lnTo>
                  <a:lnTo>
                    <a:pt x="458609" y="72009"/>
                  </a:lnTo>
                  <a:lnTo>
                    <a:pt x="445465" y="82816"/>
                  </a:lnTo>
                  <a:lnTo>
                    <a:pt x="432841" y="71958"/>
                  </a:lnTo>
                  <a:lnTo>
                    <a:pt x="421576" y="60045"/>
                  </a:lnTo>
                  <a:lnTo>
                    <a:pt x="411772" y="47155"/>
                  </a:lnTo>
                  <a:lnTo>
                    <a:pt x="403479" y="33413"/>
                  </a:lnTo>
                  <a:lnTo>
                    <a:pt x="489724" y="33413"/>
                  </a:lnTo>
                  <a:lnTo>
                    <a:pt x="489724" y="15125"/>
                  </a:lnTo>
                  <a:lnTo>
                    <a:pt x="366928" y="15125"/>
                  </a:lnTo>
                  <a:lnTo>
                    <a:pt x="366928" y="33413"/>
                  </a:lnTo>
                  <a:lnTo>
                    <a:pt x="399770" y="33413"/>
                  </a:lnTo>
                  <a:lnTo>
                    <a:pt x="384911" y="38557"/>
                  </a:lnTo>
                  <a:lnTo>
                    <a:pt x="393801" y="54076"/>
                  </a:lnTo>
                  <a:lnTo>
                    <a:pt x="404126" y="68541"/>
                  </a:lnTo>
                  <a:lnTo>
                    <a:pt x="415836" y="81927"/>
                  </a:lnTo>
                  <a:lnTo>
                    <a:pt x="428904" y="94234"/>
                  </a:lnTo>
                  <a:lnTo>
                    <a:pt x="410578" y="104622"/>
                  </a:lnTo>
                  <a:lnTo>
                    <a:pt x="391350" y="113512"/>
                  </a:lnTo>
                  <a:lnTo>
                    <a:pt x="371475" y="120904"/>
                  </a:lnTo>
                  <a:lnTo>
                    <a:pt x="351218" y="126796"/>
                  </a:lnTo>
                  <a:lnTo>
                    <a:pt x="354939" y="131076"/>
                  </a:lnTo>
                  <a:lnTo>
                    <a:pt x="359778" y="138506"/>
                  </a:lnTo>
                  <a:lnTo>
                    <a:pt x="362064" y="143637"/>
                  </a:lnTo>
                  <a:lnTo>
                    <a:pt x="383768" y="136728"/>
                  </a:lnTo>
                  <a:lnTo>
                    <a:pt x="404977" y="128333"/>
                  </a:lnTo>
                  <a:lnTo>
                    <a:pt x="425450" y="118389"/>
                  </a:lnTo>
                  <a:lnTo>
                    <a:pt x="444893" y="106807"/>
                  </a:lnTo>
                  <a:lnTo>
                    <a:pt x="462762" y="118046"/>
                  </a:lnTo>
                  <a:lnTo>
                    <a:pt x="482015" y="127723"/>
                  </a:lnTo>
                  <a:lnTo>
                    <a:pt x="502564" y="135801"/>
                  </a:lnTo>
                  <a:lnTo>
                    <a:pt x="524281" y="142214"/>
                  </a:lnTo>
                  <a:lnTo>
                    <a:pt x="527138" y="136499"/>
                  </a:lnTo>
                  <a:lnTo>
                    <a:pt x="533133" y="128511"/>
                  </a:lnTo>
                  <a:lnTo>
                    <a:pt x="537705" y="123939"/>
                  </a:lnTo>
                  <a:close/>
                </a:path>
                <a:path w="627380" h="260985">
                  <a:moveTo>
                    <a:pt x="626795" y="202196"/>
                  </a:moveTo>
                  <a:lnTo>
                    <a:pt x="625005" y="193255"/>
                  </a:lnTo>
                  <a:lnTo>
                    <a:pt x="620217" y="186410"/>
                  </a:lnTo>
                  <a:lnTo>
                    <a:pt x="613295" y="182029"/>
                  </a:lnTo>
                  <a:lnTo>
                    <a:pt x="605091" y="180492"/>
                  </a:lnTo>
                  <a:lnTo>
                    <a:pt x="596912" y="182029"/>
                  </a:lnTo>
                  <a:lnTo>
                    <a:pt x="590092" y="186410"/>
                  </a:lnTo>
                  <a:lnTo>
                    <a:pt x="585406" y="193255"/>
                  </a:lnTo>
                  <a:lnTo>
                    <a:pt x="583666" y="202196"/>
                  </a:lnTo>
                  <a:lnTo>
                    <a:pt x="585406" y="210959"/>
                  </a:lnTo>
                  <a:lnTo>
                    <a:pt x="590092" y="217716"/>
                  </a:lnTo>
                  <a:lnTo>
                    <a:pt x="596912" y="222072"/>
                  </a:lnTo>
                  <a:lnTo>
                    <a:pt x="605091" y="223608"/>
                  </a:lnTo>
                  <a:lnTo>
                    <a:pt x="613295" y="222072"/>
                  </a:lnTo>
                  <a:lnTo>
                    <a:pt x="620217" y="217716"/>
                  </a:lnTo>
                  <a:lnTo>
                    <a:pt x="625005" y="210959"/>
                  </a:lnTo>
                  <a:lnTo>
                    <a:pt x="626795" y="202196"/>
                  </a:lnTo>
                  <a:close/>
                </a:path>
                <a:path w="627380" h="260985">
                  <a:moveTo>
                    <a:pt x="626795" y="62255"/>
                  </a:moveTo>
                  <a:lnTo>
                    <a:pt x="625005" y="53365"/>
                  </a:lnTo>
                  <a:lnTo>
                    <a:pt x="620217" y="46621"/>
                  </a:lnTo>
                  <a:lnTo>
                    <a:pt x="613295" y="42329"/>
                  </a:lnTo>
                  <a:lnTo>
                    <a:pt x="605091" y="40830"/>
                  </a:lnTo>
                  <a:lnTo>
                    <a:pt x="596912" y="42329"/>
                  </a:lnTo>
                  <a:lnTo>
                    <a:pt x="590092" y="46621"/>
                  </a:lnTo>
                  <a:lnTo>
                    <a:pt x="585406" y="53365"/>
                  </a:lnTo>
                  <a:lnTo>
                    <a:pt x="583666" y="62255"/>
                  </a:lnTo>
                  <a:lnTo>
                    <a:pt x="585406" y="71145"/>
                  </a:lnTo>
                  <a:lnTo>
                    <a:pt x="590092" y="77889"/>
                  </a:lnTo>
                  <a:lnTo>
                    <a:pt x="596912" y="82169"/>
                  </a:lnTo>
                  <a:lnTo>
                    <a:pt x="605091" y="83680"/>
                  </a:lnTo>
                  <a:lnTo>
                    <a:pt x="613295" y="82169"/>
                  </a:lnTo>
                  <a:lnTo>
                    <a:pt x="620217" y="77889"/>
                  </a:lnTo>
                  <a:lnTo>
                    <a:pt x="625005" y="71145"/>
                  </a:lnTo>
                  <a:lnTo>
                    <a:pt x="626795" y="62255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 sz="509"/>
            </a:p>
          </p:txBody>
        </p:sp>
        <p:pic>
          <p:nvPicPr>
            <p:cNvPr id="156" name="object 156"/>
            <p:cNvPicPr/>
            <p:nvPr/>
          </p:nvPicPr>
          <p:blipFill>
            <a:blip r:embed="rId3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904682" y="1912898"/>
              <a:ext cx="162498" cy="209905"/>
            </a:xfrm>
            <a:prstGeom prst="rect">
              <a:avLst/>
            </a:prstGeom>
          </p:spPr>
        </p:pic>
        <p:sp>
          <p:nvSpPr>
            <p:cNvPr id="157" name="object 157"/>
            <p:cNvSpPr/>
            <p:nvPr/>
          </p:nvSpPr>
          <p:spPr>
            <a:xfrm>
              <a:off x="18096775" y="1975727"/>
              <a:ext cx="261620" cy="77470"/>
            </a:xfrm>
            <a:custGeom>
              <a:avLst/>
              <a:gdLst/>
              <a:ahLst/>
              <a:cxnLst/>
              <a:rect l="l" t="t" r="r" b="b"/>
              <a:pathLst>
                <a:path w="261619" h="77469">
                  <a:moveTo>
                    <a:pt x="74535" y="0"/>
                  </a:moveTo>
                  <a:lnTo>
                    <a:pt x="52648" y="3229"/>
                  </a:lnTo>
                  <a:lnTo>
                    <a:pt x="32662" y="12777"/>
                  </a:lnTo>
                  <a:lnTo>
                    <a:pt x="14979" y="28430"/>
                  </a:lnTo>
                  <a:lnTo>
                    <a:pt x="0" y="49974"/>
                  </a:lnTo>
                  <a:lnTo>
                    <a:pt x="20277" y="60827"/>
                  </a:lnTo>
                  <a:lnTo>
                    <a:pt x="30476" y="45421"/>
                  </a:lnTo>
                  <a:lnTo>
                    <a:pt x="43193" y="33521"/>
                  </a:lnTo>
                  <a:lnTo>
                    <a:pt x="57947" y="25851"/>
                  </a:lnTo>
                  <a:lnTo>
                    <a:pt x="74254" y="23133"/>
                  </a:lnTo>
                  <a:lnTo>
                    <a:pt x="88462" y="24743"/>
                  </a:lnTo>
                  <a:lnTo>
                    <a:pt x="100558" y="29378"/>
                  </a:lnTo>
                  <a:lnTo>
                    <a:pt x="111638" y="36744"/>
                  </a:lnTo>
                  <a:lnTo>
                    <a:pt x="137622" y="59760"/>
                  </a:lnTo>
                  <a:lnTo>
                    <a:pt x="152683" y="69328"/>
                  </a:lnTo>
                  <a:lnTo>
                    <a:pt x="168867" y="75146"/>
                  </a:lnTo>
                  <a:lnTo>
                    <a:pt x="187060" y="77109"/>
                  </a:lnTo>
                  <a:lnTo>
                    <a:pt x="208947" y="73879"/>
                  </a:lnTo>
                  <a:lnTo>
                    <a:pt x="228933" y="64328"/>
                  </a:lnTo>
                  <a:lnTo>
                    <a:pt x="246616" y="48674"/>
                  </a:lnTo>
                  <a:lnTo>
                    <a:pt x="261596" y="27128"/>
                  </a:lnTo>
                  <a:lnTo>
                    <a:pt x="241318" y="16282"/>
                  </a:lnTo>
                  <a:lnTo>
                    <a:pt x="231119" y="31688"/>
                  </a:lnTo>
                  <a:lnTo>
                    <a:pt x="218402" y="43588"/>
                  </a:lnTo>
                  <a:lnTo>
                    <a:pt x="203648" y="51258"/>
                  </a:lnTo>
                  <a:lnTo>
                    <a:pt x="187341" y="53976"/>
                  </a:lnTo>
                  <a:lnTo>
                    <a:pt x="173251" y="52365"/>
                  </a:lnTo>
                  <a:lnTo>
                    <a:pt x="161142" y="47727"/>
                  </a:lnTo>
                  <a:lnTo>
                    <a:pt x="149996" y="40359"/>
                  </a:lnTo>
                  <a:lnTo>
                    <a:pt x="138795" y="30554"/>
                  </a:lnTo>
                  <a:lnTo>
                    <a:pt x="123976" y="17347"/>
                  </a:lnTo>
                  <a:lnTo>
                    <a:pt x="108915" y="7781"/>
                  </a:lnTo>
                  <a:lnTo>
                    <a:pt x="92729" y="1963"/>
                  </a:lnTo>
                  <a:lnTo>
                    <a:pt x="74535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 sz="509"/>
            </a:p>
          </p:txBody>
        </p:sp>
        <p:pic>
          <p:nvPicPr>
            <p:cNvPr id="158" name="object 158"/>
            <p:cNvPicPr/>
            <p:nvPr/>
          </p:nvPicPr>
          <p:blipFill>
            <a:blip r:embed="rId3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388996" y="1912895"/>
              <a:ext cx="152503" cy="213337"/>
            </a:xfrm>
            <a:prstGeom prst="rect">
              <a:avLst/>
            </a:prstGeom>
          </p:spPr>
        </p:pic>
        <p:pic>
          <p:nvPicPr>
            <p:cNvPr id="159" name="object 159"/>
            <p:cNvPicPr/>
            <p:nvPr/>
          </p:nvPicPr>
          <p:blipFill>
            <a:blip r:embed="rId3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583809" y="1963733"/>
              <a:ext cx="354025" cy="162780"/>
            </a:xfrm>
            <a:prstGeom prst="rect">
              <a:avLst/>
            </a:prstGeom>
          </p:spPr>
        </p:pic>
      </p:grpSp>
      <p:grpSp>
        <p:nvGrpSpPr>
          <p:cNvPr id="160" name="object 160"/>
          <p:cNvGrpSpPr/>
          <p:nvPr/>
        </p:nvGrpSpPr>
        <p:grpSpPr>
          <a:xfrm>
            <a:off x="3473826" y="1787144"/>
            <a:ext cx="1032708" cy="239434"/>
            <a:chOff x="6530434" y="3360415"/>
            <a:chExt cx="1941830" cy="450215"/>
          </a:xfrm>
        </p:grpSpPr>
        <p:sp>
          <p:nvSpPr>
            <p:cNvPr id="161" name="object 161"/>
            <p:cNvSpPr/>
            <p:nvPr/>
          </p:nvSpPr>
          <p:spPr>
            <a:xfrm>
              <a:off x="6530434" y="3360415"/>
              <a:ext cx="1941830" cy="450215"/>
            </a:xfrm>
            <a:custGeom>
              <a:avLst/>
              <a:gdLst/>
              <a:ahLst/>
              <a:cxnLst/>
              <a:rect l="l" t="t" r="r" b="b"/>
              <a:pathLst>
                <a:path w="1941829" h="450214">
                  <a:moveTo>
                    <a:pt x="1877962" y="0"/>
                  </a:moveTo>
                  <a:lnTo>
                    <a:pt x="63327" y="0"/>
                  </a:lnTo>
                  <a:lnTo>
                    <a:pt x="38678" y="4975"/>
                  </a:lnTo>
                  <a:lnTo>
                    <a:pt x="18549" y="18545"/>
                  </a:lnTo>
                  <a:lnTo>
                    <a:pt x="4977" y="38673"/>
                  </a:lnTo>
                  <a:lnTo>
                    <a:pt x="0" y="63320"/>
                  </a:lnTo>
                  <a:lnTo>
                    <a:pt x="0" y="386287"/>
                  </a:lnTo>
                  <a:lnTo>
                    <a:pt x="4977" y="410938"/>
                  </a:lnTo>
                  <a:lnTo>
                    <a:pt x="18549" y="431068"/>
                  </a:lnTo>
                  <a:lnTo>
                    <a:pt x="38678" y="444638"/>
                  </a:lnTo>
                  <a:lnTo>
                    <a:pt x="63327" y="449614"/>
                  </a:lnTo>
                  <a:lnTo>
                    <a:pt x="1877962" y="449614"/>
                  </a:lnTo>
                  <a:lnTo>
                    <a:pt x="1902611" y="444638"/>
                  </a:lnTo>
                  <a:lnTo>
                    <a:pt x="1922741" y="431068"/>
                  </a:lnTo>
                  <a:lnTo>
                    <a:pt x="1936313" y="410938"/>
                  </a:lnTo>
                  <a:lnTo>
                    <a:pt x="1941290" y="386287"/>
                  </a:lnTo>
                  <a:lnTo>
                    <a:pt x="1941290" y="63320"/>
                  </a:lnTo>
                  <a:lnTo>
                    <a:pt x="1936313" y="38673"/>
                  </a:lnTo>
                  <a:lnTo>
                    <a:pt x="1922741" y="18545"/>
                  </a:lnTo>
                  <a:lnTo>
                    <a:pt x="1902611" y="4975"/>
                  </a:lnTo>
                  <a:lnTo>
                    <a:pt x="1877962" y="0"/>
                  </a:lnTo>
                  <a:close/>
                </a:path>
              </a:pathLst>
            </a:custGeom>
            <a:solidFill>
              <a:srgbClr val="FDBA4C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 sz="509"/>
            </a:p>
          </p:txBody>
        </p:sp>
        <p:sp>
          <p:nvSpPr>
            <p:cNvPr id="162" name="object 162"/>
            <p:cNvSpPr/>
            <p:nvPr/>
          </p:nvSpPr>
          <p:spPr>
            <a:xfrm>
              <a:off x="6766775" y="3454627"/>
              <a:ext cx="1492885" cy="261620"/>
            </a:xfrm>
            <a:custGeom>
              <a:avLst/>
              <a:gdLst/>
              <a:ahLst/>
              <a:cxnLst/>
              <a:rect l="l" t="t" r="r" b="b"/>
              <a:pathLst>
                <a:path w="1492884" h="261620">
                  <a:moveTo>
                    <a:pt x="97675" y="82816"/>
                  </a:moveTo>
                  <a:lnTo>
                    <a:pt x="76822" y="76250"/>
                  </a:lnTo>
                  <a:lnTo>
                    <a:pt x="61607" y="103174"/>
                  </a:lnTo>
                  <a:lnTo>
                    <a:pt x="43129" y="128409"/>
                  </a:lnTo>
                  <a:lnTo>
                    <a:pt x="22288" y="150901"/>
                  </a:lnTo>
                  <a:lnTo>
                    <a:pt x="0" y="169633"/>
                  </a:lnTo>
                  <a:lnTo>
                    <a:pt x="4851" y="173342"/>
                  </a:lnTo>
                  <a:lnTo>
                    <a:pt x="13703" y="180479"/>
                  </a:lnTo>
                  <a:lnTo>
                    <a:pt x="17145" y="184492"/>
                  </a:lnTo>
                  <a:lnTo>
                    <a:pt x="26174" y="176618"/>
                  </a:lnTo>
                  <a:lnTo>
                    <a:pt x="35242" y="168059"/>
                  </a:lnTo>
                  <a:lnTo>
                    <a:pt x="44246" y="158864"/>
                  </a:lnTo>
                  <a:lnTo>
                    <a:pt x="53124" y="149072"/>
                  </a:lnTo>
                  <a:lnTo>
                    <a:pt x="53124" y="260743"/>
                  </a:lnTo>
                  <a:lnTo>
                    <a:pt x="73977" y="260743"/>
                  </a:lnTo>
                  <a:lnTo>
                    <a:pt x="73977" y="149072"/>
                  </a:lnTo>
                  <a:lnTo>
                    <a:pt x="73977" y="122516"/>
                  </a:lnTo>
                  <a:lnTo>
                    <a:pt x="80441" y="112814"/>
                  </a:lnTo>
                  <a:lnTo>
                    <a:pt x="86575" y="102984"/>
                  </a:lnTo>
                  <a:lnTo>
                    <a:pt x="92329" y="92989"/>
                  </a:lnTo>
                  <a:lnTo>
                    <a:pt x="97675" y="82816"/>
                  </a:lnTo>
                  <a:close/>
                </a:path>
                <a:path w="1492884" h="261620">
                  <a:moveTo>
                    <a:pt x="258165" y="25984"/>
                  </a:moveTo>
                  <a:lnTo>
                    <a:pt x="191058" y="25984"/>
                  </a:lnTo>
                  <a:lnTo>
                    <a:pt x="191058" y="0"/>
                  </a:lnTo>
                  <a:lnTo>
                    <a:pt x="169926" y="0"/>
                  </a:lnTo>
                  <a:lnTo>
                    <a:pt x="169926" y="25984"/>
                  </a:lnTo>
                  <a:lnTo>
                    <a:pt x="98247" y="25984"/>
                  </a:lnTo>
                  <a:lnTo>
                    <a:pt x="98247" y="0"/>
                  </a:lnTo>
                  <a:lnTo>
                    <a:pt x="77114" y="0"/>
                  </a:lnTo>
                  <a:lnTo>
                    <a:pt x="77114" y="25984"/>
                  </a:lnTo>
                  <a:lnTo>
                    <a:pt x="8851" y="25984"/>
                  </a:lnTo>
                  <a:lnTo>
                    <a:pt x="8851" y="46545"/>
                  </a:lnTo>
                  <a:lnTo>
                    <a:pt x="77114" y="46545"/>
                  </a:lnTo>
                  <a:lnTo>
                    <a:pt x="77114" y="76250"/>
                  </a:lnTo>
                  <a:lnTo>
                    <a:pt x="98247" y="76250"/>
                  </a:lnTo>
                  <a:lnTo>
                    <a:pt x="98247" y="46545"/>
                  </a:lnTo>
                  <a:lnTo>
                    <a:pt x="169926" y="46545"/>
                  </a:lnTo>
                  <a:lnTo>
                    <a:pt x="169926" y="77965"/>
                  </a:lnTo>
                  <a:lnTo>
                    <a:pt x="191058" y="77965"/>
                  </a:lnTo>
                  <a:lnTo>
                    <a:pt x="191058" y="46545"/>
                  </a:lnTo>
                  <a:lnTo>
                    <a:pt x="258165" y="46545"/>
                  </a:lnTo>
                  <a:lnTo>
                    <a:pt x="258165" y="25984"/>
                  </a:lnTo>
                  <a:close/>
                </a:path>
                <a:path w="1492884" h="261620">
                  <a:moveTo>
                    <a:pt x="263309" y="201625"/>
                  </a:moveTo>
                  <a:lnTo>
                    <a:pt x="257594" y="200190"/>
                  </a:lnTo>
                  <a:lnTo>
                    <a:pt x="249034" y="196481"/>
                  </a:lnTo>
                  <a:lnTo>
                    <a:pt x="243890" y="192760"/>
                  </a:lnTo>
                  <a:lnTo>
                    <a:pt x="242328" y="215061"/>
                  </a:lnTo>
                  <a:lnTo>
                    <a:pt x="239572" y="228460"/>
                  </a:lnTo>
                  <a:lnTo>
                    <a:pt x="234607" y="235013"/>
                  </a:lnTo>
                  <a:lnTo>
                    <a:pt x="226466" y="236740"/>
                  </a:lnTo>
                  <a:lnTo>
                    <a:pt x="160502" y="236740"/>
                  </a:lnTo>
                  <a:lnTo>
                    <a:pt x="157645" y="234175"/>
                  </a:lnTo>
                  <a:lnTo>
                    <a:pt x="157645" y="166497"/>
                  </a:lnTo>
                  <a:lnTo>
                    <a:pt x="182486" y="155879"/>
                  </a:lnTo>
                  <a:lnTo>
                    <a:pt x="201460" y="147078"/>
                  </a:lnTo>
                  <a:lnTo>
                    <a:pt x="207302" y="144360"/>
                  </a:lnTo>
                  <a:lnTo>
                    <a:pt x="230771" y="132194"/>
                  </a:lnTo>
                  <a:lnTo>
                    <a:pt x="251599" y="119659"/>
                  </a:lnTo>
                  <a:lnTo>
                    <a:pt x="235331" y="103949"/>
                  </a:lnTo>
                  <a:lnTo>
                    <a:pt x="219570" y="114782"/>
                  </a:lnTo>
                  <a:lnTo>
                    <a:pt x="200558" y="125945"/>
                  </a:lnTo>
                  <a:lnTo>
                    <a:pt x="179501" y="136880"/>
                  </a:lnTo>
                  <a:lnTo>
                    <a:pt x="157645" y="147078"/>
                  </a:lnTo>
                  <a:lnTo>
                    <a:pt x="157645" y="78816"/>
                  </a:lnTo>
                  <a:lnTo>
                    <a:pt x="136791" y="78816"/>
                  </a:lnTo>
                  <a:lnTo>
                    <a:pt x="136791" y="222186"/>
                  </a:lnTo>
                  <a:lnTo>
                    <a:pt x="138493" y="239026"/>
                  </a:lnTo>
                  <a:lnTo>
                    <a:pt x="144360" y="249631"/>
                  </a:lnTo>
                  <a:lnTo>
                    <a:pt x="155587" y="255155"/>
                  </a:lnTo>
                  <a:lnTo>
                    <a:pt x="173355" y="256730"/>
                  </a:lnTo>
                  <a:lnTo>
                    <a:pt x="227609" y="256730"/>
                  </a:lnTo>
                  <a:lnTo>
                    <a:pt x="243992" y="254063"/>
                  </a:lnTo>
                  <a:lnTo>
                    <a:pt x="254355" y="245033"/>
                  </a:lnTo>
                  <a:lnTo>
                    <a:pt x="257238" y="236740"/>
                  </a:lnTo>
                  <a:lnTo>
                    <a:pt x="260261" y="228066"/>
                  </a:lnTo>
                  <a:lnTo>
                    <a:pt x="263309" y="201625"/>
                  </a:lnTo>
                  <a:close/>
                </a:path>
                <a:path w="1492884" h="261620">
                  <a:moveTo>
                    <a:pt x="353796" y="8280"/>
                  </a:moveTo>
                  <a:lnTo>
                    <a:pt x="333806" y="279"/>
                  </a:lnTo>
                  <a:lnTo>
                    <a:pt x="321741" y="16408"/>
                  </a:lnTo>
                  <a:lnTo>
                    <a:pt x="306247" y="32702"/>
                  </a:lnTo>
                  <a:lnTo>
                    <a:pt x="288823" y="47917"/>
                  </a:lnTo>
                  <a:lnTo>
                    <a:pt x="270979" y="60833"/>
                  </a:lnTo>
                  <a:lnTo>
                    <a:pt x="274408" y="64833"/>
                  </a:lnTo>
                  <a:lnTo>
                    <a:pt x="279857" y="73456"/>
                  </a:lnTo>
                  <a:lnTo>
                    <a:pt x="282117" y="77965"/>
                  </a:lnTo>
                  <a:lnTo>
                    <a:pt x="301993" y="63538"/>
                  </a:lnTo>
                  <a:lnTo>
                    <a:pt x="321386" y="46329"/>
                  </a:lnTo>
                  <a:lnTo>
                    <a:pt x="339064" y="27520"/>
                  </a:lnTo>
                  <a:lnTo>
                    <a:pt x="353796" y="8280"/>
                  </a:lnTo>
                  <a:close/>
                </a:path>
                <a:path w="1492884" h="261620">
                  <a:moveTo>
                    <a:pt x="362369" y="63398"/>
                  </a:moveTo>
                  <a:lnTo>
                    <a:pt x="343230" y="56261"/>
                  </a:lnTo>
                  <a:lnTo>
                    <a:pt x="327748" y="79171"/>
                  </a:lnTo>
                  <a:lnTo>
                    <a:pt x="309067" y="100952"/>
                  </a:lnTo>
                  <a:lnTo>
                    <a:pt x="288417" y="120599"/>
                  </a:lnTo>
                  <a:lnTo>
                    <a:pt x="266979" y="137083"/>
                  </a:lnTo>
                  <a:lnTo>
                    <a:pt x="270700" y="141643"/>
                  </a:lnTo>
                  <a:lnTo>
                    <a:pt x="277253" y="151930"/>
                  </a:lnTo>
                  <a:lnTo>
                    <a:pt x="279539" y="156502"/>
                  </a:lnTo>
                  <a:lnTo>
                    <a:pt x="287985" y="149593"/>
                  </a:lnTo>
                  <a:lnTo>
                    <a:pt x="296532" y="142176"/>
                  </a:lnTo>
                  <a:lnTo>
                    <a:pt x="305079" y="134289"/>
                  </a:lnTo>
                  <a:lnTo>
                    <a:pt x="313524" y="125933"/>
                  </a:lnTo>
                  <a:lnTo>
                    <a:pt x="313524" y="260451"/>
                  </a:lnTo>
                  <a:lnTo>
                    <a:pt x="334086" y="260451"/>
                  </a:lnTo>
                  <a:lnTo>
                    <a:pt x="334086" y="125933"/>
                  </a:lnTo>
                  <a:lnTo>
                    <a:pt x="334086" y="102806"/>
                  </a:lnTo>
                  <a:lnTo>
                    <a:pt x="341845" y="93243"/>
                  </a:lnTo>
                  <a:lnTo>
                    <a:pt x="349186" y="83426"/>
                  </a:lnTo>
                  <a:lnTo>
                    <a:pt x="356095" y="73393"/>
                  </a:lnTo>
                  <a:lnTo>
                    <a:pt x="362369" y="63398"/>
                  </a:lnTo>
                  <a:close/>
                </a:path>
                <a:path w="1492884" h="261620">
                  <a:moveTo>
                    <a:pt x="532574" y="233032"/>
                  </a:moveTo>
                  <a:lnTo>
                    <a:pt x="454888" y="233032"/>
                  </a:lnTo>
                  <a:lnTo>
                    <a:pt x="454888" y="188201"/>
                  </a:lnTo>
                  <a:lnTo>
                    <a:pt x="517156" y="188201"/>
                  </a:lnTo>
                  <a:lnTo>
                    <a:pt x="517156" y="169926"/>
                  </a:lnTo>
                  <a:lnTo>
                    <a:pt x="454888" y="169926"/>
                  </a:lnTo>
                  <a:lnTo>
                    <a:pt x="454888" y="131648"/>
                  </a:lnTo>
                  <a:lnTo>
                    <a:pt x="434327" y="131648"/>
                  </a:lnTo>
                  <a:lnTo>
                    <a:pt x="434327" y="169926"/>
                  </a:lnTo>
                  <a:lnTo>
                    <a:pt x="370649" y="169926"/>
                  </a:lnTo>
                  <a:lnTo>
                    <a:pt x="370649" y="188201"/>
                  </a:lnTo>
                  <a:lnTo>
                    <a:pt x="434327" y="188201"/>
                  </a:lnTo>
                  <a:lnTo>
                    <a:pt x="434327" y="233032"/>
                  </a:lnTo>
                  <a:lnTo>
                    <a:pt x="352653" y="233032"/>
                  </a:lnTo>
                  <a:lnTo>
                    <a:pt x="352653" y="252171"/>
                  </a:lnTo>
                  <a:lnTo>
                    <a:pt x="532574" y="252171"/>
                  </a:lnTo>
                  <a:lnTo>
                    <a:pt x="532574" y="233032"/>
                  </a:lnTo>
                  <a:close/>
                </a:path>
                <a:path w="1492884" h="261620">
                  <a:moveTo>
                    <a:pt x="537718" y="123939"/>
                  </a:moveTo>
                  <a:lnTo>
                    <a:pt x="497408" y="112229"/>
                  </a:lnTo>
                  <a:lnTo>
                    <a:pt x="462026" y="94526"/>
                  </a:lnTo>
                  <a:lnTo>
                    <a:pt x="475030" y="82816"/>
                  </a:lnTo>
                  <a:lnTo>
                    <a:pt x="479221" y="79032"/>
                  </a:lnTo>
                  <a:lnTo>
                    <a:pt x="494588" y="61607"/>
                  </a:lnTo>
                  <a:lnTo>
                    <a:pt x="507822" y="42164"/>
                  </a:lnTo>
                  <a:lnTo>
                    <a:pt x="518579" y="20561"/>
                  </a:lnTo>
                  <a:lnTo>
                    <a:pt x="504875" y="14274"/>
                  </a:lnTo>
                  <a:lnTo>
                    <a:pt x="501154" y="15125"/>
                  </a:lnTo>
                  <a:lnTo>
                    <a:pt x="489737" y="15125"/>
                  </a:lnTo>
                  <a:lnTo>
                    <a:pt x="489737" y="33413"/>
                  </a:lnTo>
                  <a:lnTo>
                    <a:pt x="480936" y="47269"/>
                  </a:lnTo>
                  <a:lnTo>
                    <a:pt x="470496" y="60147"/>
                  </a:lnTo>
                  <a:lnTo>
                    <a:pt x="458609" y="72009"/>
                  </a:lnTo>
                  <a:lnTo>
                    <a:pt x="445477" y="82816"/>
                  </a:lnTo>
                  <a:lnTo>
                    <a:pt x="432841" y="71958"/>
                  </a:lnTo>
                  <a:lnTo>
                    <a:pt x="421589" y="60045"/>
                  </a:lnTo>
                  <a:lnTo>
                    <a:pt x="411772" y="47155"/>
                  </a:lnTo>
                  <a:lnTo>
                    <a:pt x="403491" y="33413"/>
                  </a:lnTo>
                  <a:lnTo>
                    <a:pt x="489737" y="33413"/>
                  </a:lnTo>
                  <a:lnTo>
                    <a:pt x="489737" y="15125"/>
                  </a:lnTo>
                  <a:lnTo>
                    <a:pt x="366941" y="15125"/>
                  </a:lnTo>
                  <a:lnTo>
                    <a:pt x="366941" y="33413"/>
                  </a:lnTo>
                  <a:lnTo>
                    <a:pt x="399770" y="33413"/>
                  </a:lnTo>
                  <a:lnTo>
                    <a:pt x="384924" y="38557"/>
                  </a:lnTo>
                  <a:lnTo>
                    <a:pt x="393814" y="54076"/>
                  </a:lnTo>
                  <a:lnTo>
                    <a:pt x="404139" y="68541"/>
                  </a:lnTo>
                  <a:lnTo>
                    <a:pt x="415848" y="81927"/>
                  </a:lnTo>
                  <a:lnTo>
                    <a:pt x="428904" y="94234"/>
                  </a:lnTo>
                  <a:lnTo>
                    <a:pt x="410578" y="104622"/>
                  </a:lnTo>
                  <a:lnTo>
                    <a:pt x="391350" y="113512"/>
                  </a:lnTo>
                  <a:lnTo>
                    <a:pt x="371475" y="120904"/>
                  </a:lnTo>
                  <a:lnTo>
                    <a:pt x="351231" y="126796"/>
                  </a:lnTo>
                  <a:lnTo>
                    <a:pt x="354939" y="131076"/>
                  </a:lnTo>
                  <a:lnTo>
                    <a:pt x="359791" y="138506"/>
                  </a:lnTo>
                  <a:lnTo>
                    <a:pt x="362077" y="143637"/>
                  </a:lnTo>
                  <a:lnTo>
                    <a:pt x="383781" y="136728"/>
                  </a:lnTo>
                  <a:lnTo>
                    <a:pt x="404990" y="128333"/>
                  </a:lnTo>
                  <a:lnTo>
                    <a:pt x="425450" y="118389"/>
                  </a:lnTo>
                  <a:lnTo>
                    <a:pt x="444893" y="106807"/>
                  </a:lnTo>
                  <a:lnTo>
                    <a:pt x="462762" y="118046"/>
                  </a:lnTo>
                  <a:lnTo>
                    <a:pt x="482028" y="127723"/>
                  </a:lnTo>
                  <a:lnTo>
                    <a:pt x="502564" y="135801"/>
                  </a:lnTo>
                  <a:lnTo>
                    <a:pt x="524294" y="142214"/>
                  </a:lnTo>
                  <a:lnTo>
                    <a:pt x="527151" y="136499"/>
                  </a:lnTo>
                  <a:lnTo>
                    <a:pt x="533146" y="128511"/>
                  </a:lnTo>
                  <a:lnTo>
                    <a:pt x="537718" y="123939"/>
                  </a:lnTo>
                  <a:close/>
                </a:path>
                <a:path w="1492884" h="261620">
                  <a:moveTo>
                    <a:pt x="626808" y="202196"/>
                  </a:moveTo>
                  <a:lnTo>
                    <a:pt x="625017" y="193255"/>
                  </a:lnTo>
                  <a:lnTo>
                    <a:pt x="620229" y="186410"/>
                  </a:lnTo>
                  <a:lnTo>
                    <a:pt x="613308" y="182029"/>
                  </a:lnTo>
                  <a:lnTo>
                    <a:pt x="605104" y="180479"/>
                  </a:lnTo>
                  <a:lnTo>
                    <a:pt x="596938" y="182029"/>
                  </a:lnTo>
                  <a:lnTo>
                    <a:pt x="590105" y="186410"/>
                  </a:lnTo>
                  <a:lnTo>
                    <a:pt x="585419" y="193255"/>
                  </a:lnTo>
                  <a:lnTo>
                    <a:pt x="583679" y="202196"/>
                  </a:lnTo>
                  <a:lnTo>
                    <a:pt x="585419" y="210959"/>
                  </a:lnTo>
                  <a:lnTo>
                    <a:pt x="590105" y="217716"/>
                  </a:lnTo>
                  <a:lnTo>
                    <a:pt x="596938" y="222072"/>
                  </a:lnTo>
                  <a:lnTo>
                    <a:pt x="605104" y="223608"/>
                  </a:lnTo>
                  <a:lnTo>
                    <a:pt x="613308" y="222072"/>
                  </a:lnTo>
                  <a:lnTo>
                    <a:pt x="620229" y="217716"/>
                  </a:lnTo>
                  <a:lnTo>
                    <a:pt x="625017" y="210959"/>
                  </a:lnTo>
                  <a:lnTo>
                    <a:pt x="626808" y="202196"/>
                  </a:lnTo>
                  <a:close/>
                </a:path>
                <a:path w="1492884" h="261620">
                  <a:moveTo>
                    <a:pt x="626808" y="62255"/>
                  </a:moveTo>
                  <a:lnTo>
                    <a:pt x="625017" y="53365"/>
                  </a:lnTo>
                  <a:lnTo>
                    <a:pt x="620229" y="46621"/>
                  </a:lnTo>
                  <a:lnTo>
                    <a:pt x="613308" y="42329"/>
                  </a:lnTo>
                  <a:lnTo>
                    <a:pt x="605104" y="40830"/>
                  </a:lnTo>
                  <a:lnTo>
                    <a:pt x="596938" y="42329"/>
                  </a:lnTo>
                  <a:lnTo>
                    <a:pt x="590105" y="46621"/>
                  </a:lnTo>
                  <a:lnTo>
                    <a:pt x="585419" y="53365"/>
                  </a:lnTo>
                  <a:lnTo>
                    <a:pt x="583679" y="62255"/>
                  </a:lnTo>
                  <a:lnTo>
                    <a:pt x="585419" y="71145"/>
                  </a:lnTo>
                  <a:lnTo>
                    <a:pt x="590105" y="77889"/>
                  </a:lnTo>
                  <a:lnTo>
                    <a:pt x="596938" y="82169"/>
                  </a:lnTo>
                  <a:lnTo>
                    <a:pt x="605104" y="83680"/>
                  </a:lnTo>
                  <a:lnTo>
                    <a:pt x="613308" y="82169"/>
                  </a:lnTo>
                  <a:lnTo>
                    <a:pt x="620229" y="77889"/>
                  </a:lnTo>
                  <a:lnTo>
                    <a:pt x="625017" y="71145"/>
                  </a:lnTo>
                  <a:lnTo>
                    <a:pt x="626808" y="62255"/>
                  </a:lnTo>
                  <a:close/>
                </a:path>
                <a:path w="1492884" h="261620">
                  <a:moveTo>
                    <a:pt x="710184" y="165354"/>
                  </a:moveTo>
                  <a:lnTo>
                    <a:pt x="691908" y="161925"/>
                  </a:lnTo>
                  <a:lnTo>
                    <a:pt x="689000" y="180695"/>
                  </a:lnTo>
                  <a:lnTo>
                    <a:pt x="684974" y="198805"/>
                  </a:lnTo>
                  <a:lnTo>
                    <a:pt x="679780" y="215455"/>
                  </a:lnTo>
                  <a:lnTo>
                    <a:pt x="673341" y="229895"/>
                  </a:lnTo>
                  <a:lnTo>
                    <a:pt x="677913" y="231317"/>
                  </a:lnTo>
                  <a:lnTo>
                    <a:pt x="686485" y="235318"/>
                  </a:lnTo>
                  <a:lnTo>
                    <a:pt x="689914" y="237896"/>
                  </a:lnTo>
                  <a:lnTo>
                    <a:pt x="696493" y="222618"/>
                  </a:lnTo>
                  <a:lnTo>
                    <a:pt x="702081" y="204838"/>
                  </a:lnTo>
                  <a:lnTo>
                    <a:pt x="706653" y="185445"/>
                  </a:lnTo>
                  <a:lnTo>
                    <a:pt x="710184" y="165354"/>
                  </a:lnTo>
                  <a:close/>
                </a:path>
                <a:path w="1492884" h="261620">
                  <a:moveTo>
                    <a:pt x="789012" y="215620"/>
                  </a:moveTo>
                  <a:lnTo>
                    <a:pt x="786091" y="203238"/>
                  </a:lnTo>
                  <a:lnTo>
                    <a:pt x="781583" y="189166"/>
                  </a:lnTo>
                  <a:lnTo>
                    <a:pt x="775995" y="174612"/>
                  </a:lnTo>
                  <a:lnTo>
                    <a:pt x="769874" y="160782"/>
                  </a:lnTo>
                  <a:lnTo>
                    <a:pt x="753884" y="165925"/>
                  </a:lnTo>
                  <a:lnTo>
                    <a:pt x="759625" y="179959"/>
                  </a:lnTo>
                  <a:lnTo>
                    <a:pt x="764946" y="194691"/>
                  </a:lnTo>
                  <a:lnTo>
                    <a:pt x="769302" y="208889"/>
                  </a:lnTo>
                  <a:lnTo>
                    <a:pt x="772160" y="221322"/>
                  </a:lnTo>
                  <a:lnTo>
                    <a:pt x="789012" y="215620"/>
                  </a:lnTo>
                  <a:close/>
                </a:path>
                <a:path w="1492884" h="261620">
                  <a:moveTo>
                    <a:pt x="790714" y="149364"/>
                  </a:moveTo>
                  <a:lnTo>
                    <a:pt x="771245" y="105981"/>
                  </a:lnTo>
                  <a:lnTo>
                    <a:pt x="762444" y="91389"/>
                  </a:lnTo>
                  <a:lnTo>
                    <a:pt x="746734" y="98234"/>
                  </a:lnTo>
                  <a:lnTo>
                    <a:pt x="750366" y="104216"/>
                  </a:lnTo>
                  <a:lnTo>
                    <a:pt x="753948" y="110515"/>
                  </a:lnTo>
                  <a:lnTo>
                    <a:pt x="757428" y="117030"/>
                  </a:lnTo>
                  <a:lnTo>
                    <a:pt x="760730" y="123659"/>
                  </a:lnTo>
                  <a:lnTo>
                    <a:pt x="715048" y="125653"/>
                  </a:lnTo>
                  <a:lnTo>
                    <a:pt x="730262" y="105765"/>
                  </a:lnTo>
                  <a:lnTo>
                    <a:pt x="745363" y="84531"/>
                  </a:lnTo>
                  <a:lnTo>
                    <a:pt x="745769" y="83959"/>
                  </a:lnTo>
                  <a:lnTo>
                    <a:pt x="760704" y="61722"/>
                  </a:lnTo>
                  <a:lnTo>
                    <a:pt x="774153" y="40551"/>
                  </a:lnTo>
                  <a:lnTo>
                    <a:pt x="755878" y="32550"/>
                  </a:lnTo>
                  <a:lnTo>
                    <a:pt x="749376" y="44653"/>
                  </a:lnTo>
                  <a:lnTo>
                    <a:pt x="741997" y="57581"/>
                  </a:lnTo>
                  <a:lnTo>
                    <a:pt x="733907" y="70993"/>
                  </a:lnTo>
                  <a:lnTo>
                    <a:pt x="725322" y="84531"/>
                  </a:lnTo>
                  <a:lnTo>
                    <a:pt x="721639" y="79883"/>
                  </a:lnTo>
                  <a:lnTo>
                    <a:pt x="717473" y="75006"/>
                  </a:lnTo>
                  <a:lnTo>
                    <a:pt x="712876" y="69951"/>
                  </a:lnTo>
                  <a:lnTo>
                    <a:pt x="707898" y="64833"/>
                  </a:lnTo>
                  <a:lnTo>
                    <a:pt x="715314" y="53403"/>
                  </a:lnTo>
                  <a:lnTo>
                    <a:pt x="716191" y="52044"/>
                  </a:lnTo>
                  <a:lnTo>
                    <a:pt x="724598" y="37515"/>
                  </a:lnTo>
                  <a:lnTo>
                    <a:pt x="732802" y="22301"/>
                  </a:lnTo>
                  <a:lnTo>
                    <a:pt x="740460" y="7416"/>
                  </a:lnTo>
                  <a:lnTo>
                    <a:pt x="721601" y="279"/>
                  </a:lnTo>
                  <a:lnTo>
                    <a:pt x="716432" y="12966"/>
                  </a:lnTo>
                  <a:lnTo>
                    <a:pt x="710184" y="26733"/>
                  </a:lnTo>
                  <a:lnTo>
                    <a:pt x="703300" y="40563"/>
                  </a:lnTo>
                  <a:lnTo>
                    <a:pt x="696188" y="53403"/>
                  </a:lnTo>
                  <a:lnTo>
                    <a:pt x="690486" y="48260"/>
                  </a:lnTo>
                  <a:lnTo>
                    <a:pt x="687628" y="45974"/>
                  </a:lnTo>
                  <a:lnTo>
                    <a:pt x="676770" y="59969"/>
                  </a:lnTo>
                  <a:lnTo>
                    <a:pt x="687031" y="69608"/>
                  </a:lnTo>
                  <a:lnTo>
                    <a:pt x="697191" y="80073"/>
                  </a:lnTo>
                  <a:lnTo>
                    <a:pt x="706488" y="90690"/>
                  </a:lnTo>
                  <a:lnTo>
                    <a:pt x="714184" y="100812"/>
                  </a:lnTo>
                  <a:lnTo>
                    <a:pt x="709422" y="107708"/>
                  </a:lnTo>
                  <a:lnTo>
                    <a:pt x="704621" y="114261"/>
                  </a:lnTo>
                  <a:lnTo>
                    <a:pt x="699808" y="120446"/>
                  </a:lnTo>
                  <a:lnTo>
                    <a:pt x="695045" y="126225"/>
                  </a:lnTo>
                  <a:lnTo>
                    <a:pt x="681913" y="126796"/>
                  </a:lnTo>
                  <a:lnTo>
                    <a:pt x="676198" y="126796"/>
                  </a:lnTo>
                  <a:lnTo>
                    <a:pt x="677913" y="145923"/>
                  </a:lnTo>
                  <a:lnTo>
                    <a:pt x="724458" y="143637"/>
                  </a:lnTo>
                  <a:lnTo>
                    <a:pt x="724458" y="261302"/>
                  </a:lnTo>
                  <a:lnTo>
                    <a:pt x="743597" y="261302"/>
                  </a:lnTo>
                  <a:lnTo>
                    <a:pt x="743597" y="143637"/>
                  </a:lnTo>
                  <a:lnTo>
                    <a:pt x="743597" y="142506"/>
                  </a:lnTo>
                  <a:lnTo>
                    <a:pt x="768438" y="141071"/>
                  </a:lnTo>
                  <a:lnTo>
                    <a:pt x="771017" y="147078"/>
                  </a:lnTo>
                  <a:lnTo>
                    <a:pt x="772731" y="152501"/>
                  </a:lnTo>
                  <a:lnTo>
                    <a:pt x="773861" y="157353"/>
                  </a:lnTo>
                  <a:lnTo>
                    <a:pt x="790714" y="149364"/>
                  </a:lnTo>
                  <a:close/>
                </a:path>
                <a:path w="1492884" h="261620">
                  <a:moveTo>
                    <a:pt x="868400" y="178206"/>
                  </a:moveTo>
                  <a:lnTo>
                    <a:pt x="861504" y="163245"/>
                  </a:lnTo>
                  <a:lnTo>
                    <a:pt x="851839" y="146392"/>
                  </a:lnTo>
                  <a:lnTo>
                    <a:pt x="840447" y="129159"/>
                  </a:lnTo>
                  <a:lnTo>
                    <a:pt x="828421" y="113093"/>
                  </a:lnTo>
                  <a:lnTo>
                    <a:pt x="811288" y="121373"/>
                  </a:lnTo>
                  <a:lnTo>
                    <a:pt x="823125" y="138112"/>
                  </a:lnTo>
                  <a:lnTo>
                    <a:pt x="834097" y="155930"/>
                  </a:lnTo>
                  <a:lnTo>
                    <a:pt x="843292" y="173101"/>
                  </a:lnTo>
                  <a:lnTo>
                    <a:pt x="849833" y="187909"/>
                  </a:lnTo>
                  <a:lnTo>
                    <a:pt x="868400" y="178206"/>
                  </a:lnTo>
                  <a:close/>
                </a:path>
                <a:path w="1492884" h="261620">
                  <a:moveTo>
                    <a:pt x="932370" y="51396"/>
                  </a:moveTo>
                  <a:lnTo>
                    <a:pt x="827557" y="51396"/>
                  </a:lnTo>
                  <a:lnTo>
                    <a:pt x="832485" y="40119"/>
                  </a:lnTo>
                  <a:lnTo>
                    <a:pt x="837018" y="28562"/>
                  </a:lnTo>
                  <a:lnTo>
                    <a:pt x="841171" y="16789"/>
                  </a:lnTo>
                  <a:lnTo>
                    <a:pt x="844981" y="4851"/>
                  </a:lnTo>
                  <a:lnTo>
                    <a:pt x="823569" y="0"/>
                  </a:lnTo>
                  <a:lnTo>
                    <a:pt x="814247" y="28003"/>
                  </a:lnTo>
                  <a:lnTo>
                    <a:pt x="802424" y="54648"/>
                  </a:lnTo>
                  <a:lnTo>
                    <a:pt x="788454" y="78676"/>
                  </a:lnTo>
                  <a:lnTo>
                    <a:pt x="772731" y="98806"/>
                  </a:lnTo>
                  <a:lnTo>
                    <a:pt x="777862" y="101663"/>
                  </a:lnTo>
                  <a:lnTo>
                    <a:pt x="787298" y="107950"/>
                  </a:lnTo>
                  <a:lnTo>
                    <a:pt x="791298" y="111379"/>
                  </a:lnTo>
                  <a:lnTo>
                    <a:pt x="798296" y="102552"/>
                  </a:lnTo>
                  <a:lnTo>
                    <a:pt x="805103" y="92887"/>
                  </a:lnTo>
                  <a:lnTo>
                    <a:pt x="811657" y="82461"/>
                  </a:lnTo>
                  <a:lnTo>
                    <a:pt x="817854" y="71386"/>
                  </a:lnTo>
                  <a:lnTo>
                    <a:pt x="911517" y="71386"/>
                  </a:lnTo>
                  <a:lnTo>
                    <a:pt x="908151" y="142506"/>
                  </a:lnTo>
                  <a:lnTo>
                    <a:pt x="904163" y="191770"/>
                  </a:lnTo>
                  <a:lnTo>
                    <a:pt x="892962" y="235889"/>
                  </a:lnTo>
                  <a:lnTo>
                    <a:pt x="886104" y="240169"/>
                  </a:lnTo>
                  <a:lnTo>
                    <a:pt x="880681" y="240169"/>
                  </a:lnTo>
                  <a:lnTo>
                    <a:pt x="873531" y="240144"/>
                  </a:lnTo>
                  <a:lnTo>
                    <a:pt x="863333" y="239953"/>
                  </a:lnTo>
                  <a:lnTo>
                    <a:pt x="850874" y="239445"/>
                  </a:lnTo>
                  <a:lnTo>
                    <a:pt x="836980" y="238467"/>
                  </a:lnTo>
                  <a:lnTo>
                    <a:pt x="840981" y="244170"/>
                  </a:lnTo>
                  <a:lnTo>
                    <a:pt x="843267" y="253314"/>
                  </a:lnTo>
                  <a:lnTo>
                    <a:pt x="843838" y="259308"/>
                  </a:lnTo>
                  <a:lnTo>
                    <a:pt x="856615" y="259994"/>
                  </a:lnTo>
                  <a:lnTo>
                    <a:pt x="868718" y="260350"/>
                  </a:lnTo>
                  <a:lnTo>
                    <a:pt x="879373" y="260311"/>
                  </a:lnTo>
                  <a:lnTo>
                    <a:pt x="887818" y="259880"/>
                  </a:lnTo>
                  <a:lnTo>
                    <a:pt x="915162" y="240169"/>
                  </a:lnTo>
                  <a:lnTo>
                    <a:pt x="918997" y="231444"/>
                  </a:lnTo>
                  <a:lnTo>
                    <a:pt x="924407" y="198081"/>
                  </a:lnTo>
                  <a:lnTo>
                    <a:pt x="928573" y="143637"/>
                  </a:lnTo>
                  <a:lnTo>
                    <a:pt x="931938" y="71386"/>
                  </a:lnTo>
                  <a:lnTo>
                    <a:pt x="932243" y="64833"/>
                  </a:lnTo>
                  <a:lnTo>
                    <a:pt x="932370" y="51396"/>
                  </a:lnTo>
                  <a:close/>
                </a:path>
                <a:path w="1492884" h="261620">
                  <a:moveTo>
                    <a:pt x="1125410" y="29133"/>
                  </a:moveTo>
                  <a:lnTo>
                    <a:pt x="976617" y="29133"/>
                  </a:lnTo>
                  <a:lnTo>
                    <a:pt x="976617" y="51409"/>
                  </a:lnTo>
                  <a:lnTo>
                    <a:pt x="1095425" y="51409"/>
                  </a:lnTo>
                  <a:lnTo>
                    <a:pt x="1065695" y="94259"/>
                  </a:lnTo>
                  <a:lnTo>
                    <a:pt x="1044549" y="136969"/>
                  </a:lnTo>
                  <a:lnTo>
                    <a:pt x="1031290" y="183807"/>
                  </a:lnTo>
                  <a:lnTo>
                    <a:pt x="1025169" y="239039"/>
                  </a:lnTo>
                  <a:lnTo>
                    <a:pt x="1052868" y="239039"/>
                  </a:lnTo>
                  <a:lnTo>
                    <a:pt x="1057338" y="184924"/>
                  </a:lnTo>
                  <a:lnTo>
                    <a:pt x="1069543" y="137934"/>
                  </a:lnTo>
                  <a:lnTo>
                    <a:pt x="1091552" y="93091"/>
                  </a:lnTo>
                  <a:lnTo>
                    <a:pt x="1125410" y="45402"/>
                  </a:lnTo>
                  <a:lnTo>
                    <a:pt x="1125410" y="29133"/>
                  </a:lnTo>
                  <a:close/>
                </a:path>
                <a:path w="1492884" h="261620">
                  <a:moveTo>
                    <a:pt x="1261618" y="223037"/>
                  </a:moveTo>
                  <a:lnTo>
                    <a:pt x="1250200" y="205613"/>
                  </a:lnTo>
                  <a:lnTo>
                    <a:pt x="1242402" y="211759"/>
                  </a:lnTo>
                  <a:lnTo>
                    <a:pt x="1233639" y="216649"/>
                  </a:lnTo>
                  <a:lnTo>
                    <a:pt x="1224013" y="219875"/>
                  </a:lnTo>
                  <a:lnTo>
                    <a:pt x="1213637" y="221030"/>
                  </a:lnTo>
                  <a:lnTo>
                    <a:pt x="1194104" y="216776"/>
                  </a:lnTo>
                  <a:lnTo>
                    <a:pt x="1178941" y="204724"/>
                  </a:lnTo>
                  <a:lnTo>
                    <a:pt x="1169149" y="185978"/>
                  </a:lnTo>
                  <a:lnTo>
                    <a:pt x="1165669" y="161632"/>
                  </a:lnTo>
                  <a:lnTo>
                    <a:pt x="1169314" y="137210"/>
                  </a:lnTo>
                  <a:lnTo>
                    <a:pt x="1179474" y="118262"/>
                  </a:lnTo>
                  <a:lnTo>
                    <a:pt x="1194943" y="106019"/>
                  </a:lnTo>
                  <a:lnTo>
                    <a:pt x="1214501" y="101663"/>
                  </a:lnTo>
                  <a:lnTo>
                    <a:pt x="1223213" y="102679"/>
                  </a:lnTo>
                  <a:lnTo>
                    <a:pt x="1231099" y="105524"/>
                  </a:lnTo>
                  <a:lnTo>
                    <a:pt x="1238402" y="109855"/>
                  </a:lnTo>
                  <a:lnTo>
                    <a:pt x="1245349" y="115379"/>
                  </a:lnTo>
                  <a:lnTo>
                    <a:pt x="1258773" y="98234"/>
                  </a:lnTo>
                  <a:lnTo>
                    <a:pt x="1249832" y="91287"/>
                  </a:lnTo>
                  <a:lnTo>
                    <a:pt x="1239494" y="85458"/>
                  </a:lnTo>
                  <a:lnTo>
                    <a:pt x="1227442" y="81457"/>
                  </a:lnTo>
                  <a:lnTo>
                    <a:pt x="1213358" y="79959"/>
                  </a:lnTo>
                  <a:lnTo>
                    <a:pt x="1184922" y="85458"/>
                  </a:lnTo>
                  <a:lnTo>
                    <a:pt x="1161059" y="101409"/>
                  </a:lnTo>
                  <a:lnTo>
                    <a:pt x="1144651" y="127063"/>
                  </a:lnTo>
                  <a:lnTo>
                    <a:pt x="1138542" y="161632"/>
                  </a:lnTo>
                  <a:lnTo>
                    <a:pt x="1144130" y="195999"/>
                  </a:lnTo>
                  <a:lnTo>
                    <a:pt x="1159522" y="221462"/>
                  </a:lnTo>
                  <a:lnTo>
                    <a:pt x="1182636" y="237299"/>
                  </a:lnTo>
                  <a:lnTo>
                    <a:pt x="1211351" y="242747"/>
                  </a:lnTo>
                  <a:lnTo>
                    <a:pt x="1225080" y="241427"/>
                  </a:lnTo>
                  <a:lnTo>
                    <a:pt x="1238199" y="237604"/>
                  </a:lnTo>
                  <a:lnTo>
                    <a:pt x="1250480" y="231419"/>
                  </a:lnTo>
                  <a:lnTo>
                    <a:pt x="1261618" y="223037"/>
                  </a:lnTo>
                  <a:close/>
                </a:path>
                <a:path w="1492884" h="261620">
                  <a:moveTo>
                    <a:pt x="1492567" y="140792"/>
                  </a:moveTo>
                  <a:lnTo>
                    <a:pt x="1489697" y="114541"/>
                  </a:lnTo>
                  <a:lnTo>
                    <a:pt x="1480997" y="95491"/>
                  </a:lnTo>
                  <a:lnTo>
                    <a:pt x="1466303" y="83883"/>
                  </a:lnTo>
                  <a:lnTo>
                    <a:pt x="1445437" y="79959"/>
                  </a:lnTo>
                  <a:lnTo>
                    <a:pt x="1431747" y="82156"/>
                  </a:lnTo>
                  <a:lnTo>
                    <a:pt x="1418818" y="88277"/>
                  </a:lnTo>
                  <a:lnTo>
                    <a:pt x="1406410" y="97675"/>
                  </a:lnTo>
                  <a:lnTo>
                    <a:pt x="1394320" y="109664"/>
                  </a:lnTo>
                  <a:lnTo>
                    <a:pt x="1388313" y="97307"/>
                  </a:lnTo>
                  <a:lnTo>
                    <a:pt x="1379435" y="87960"/>
                  </a:lnTo>
                  <a:lnTo>
                    <a:pt x="1367294" y="82029"/>
                  </a:lnTo>
                  <a:lnTo>
                    <a:pt x="1351483" y="79959"/>
                  </a:lnTo>
                  <a:lnTo>
                    <a:pt x="1338008" y="82029"/>
                  </a:lnTo>
                  <a:lnTo>
                    <a:pt x="1325422" y="87668"/>
                  </a:lnTo>
                  <a:lnTo>
                    <a:pt x="1313815" y="96100"/>
                  </a:lnTo>
                  <a:lnTo>
                    <a:pt x="1303223" y="106527"/>
                  </a:lnTo>
                  <a:lnTo>
                    <a:pt x="1302359" y="106527"/>
                  </a:lnTo>
                  <a:lnTo>
                    <a:pt x="1300073" y="83959"/>
                  </a:lnTo>
                  <a:lnTo>
                    <a:pt x="1278661" y="83959"/>
                  </a:lnTo>
                  <a:lnTo>
                    <a:pt x="1278661" y="239026"/>
                  </a:lnTo>
                  <a:lnTo>
                    <a:pt x="1304645" y="239026"/>
                  </a:lnTo>
                  <a:lnTo>
                    <a:pt x="1304645" y="126517"/>
                  </a:lnTo>
                  <a:lnTo>
                    <a:pt x="1315135" y="116065"/>
                  </a:lnTo>
                  <a:lnTo>
                    <a:pt x="1325181" y="108661"/>
                  </a:lnTo>
                  <a:lnTo>
                    <a:pt x="1334731" y="104267"/>
                  </a:lnTo>
                  <a:lnTo>
                    <a:pt x="1343774" y="102806"/>
                  </a:lnTo>
                  <a:lnTo>
                    <a:pt x="1356588" y="105181"/>
                  </a:lnTo>
                  <a:lnTo>
                    <a:pt x="1365580" y="112585"/>
                  </a:lnTo>
                  <a:lnTo>
                    <a:pt x="1370876" y="125463"/>
                  </a:lnTo>
                  <a:lnTo>
                    <a:pt x="1372616" y="144221"/>
                  </a:lnTo>
                  <a:lnTo>
                    <a:pt x="1372616" y="239026"/>
                  </a:lnTo>
                  <a:lnTo>
                    <a:pt x="1398612" y="239026"/>
                  </a:lnTo>
                  <a:lnTo>
                    <a:pt x="1398612" y="126517"/>
                  </a:lnTo>
                  <a:lnTo>
                    <a:pt x="1409179" y="116065"/>
                  </a:lnTo>
                  <a:lnTo>
                    <a:pt x="1419136" y="108661"/>
                  </a:lnTo>
                  <a:lnTo>
                    <a:pt x="1428610" y="104267"/>
                  </a:lnTo>
                  <a:lnTo>
                    <a:pt x="1437728" y="102806"/>
                  </a:lnTo>
                  <a:lnTo>
                    <a:pt x="1450555" y="105181"/>
                  </a:lnTo>
                  <a:lnTo>
                    <a:pt x="1459547" y="112585"/>
                  </a:lnTo>
                  <a:lnTo>
                    <a:pt x="1464843" y="125463"/>
                  </a:lnTo>
                  <a:lnTo>
                    <a:pt x="1466570" y="144221"/>
                  </a:lnTo>
                  <a:lnTo>
                    <a:pt x="1466570" y="239026"/>
                  </a:lnTo>
                  <a:lnTo>
                    <a:pt x="1492567" y="239026"/>
                  </a:lnTo>
                  <a:lnTo>
                    <a:pt x="1492567" y="140792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 sz="509"/>
            </a:p>
          </p:txBody>
        </p:sp>
      </p:grpSp>
      <p:grpSp>
        <p:nvGrpSpPr>
          <p:cNvPr id="163" name="object 163"/>
          <p:cNvGrpSpPr/>
          <p:nvPr/>
        </p:nvGrpSpPr>
        <p:grpSpPr>
          <a:xfrm>
            <a:off x="5935379" y="1153180"/>
            <a:ext cx="1640243" cy="1432216"/>
            <a:chOff x="11158959" y="2168357"/>
            <a:chExt cx="3084195" cy="2693035"/>
          </a:xfrm>
        </p:grpSpPr>
        <p:sp>
          <p:nvSpPr>
            <p:cNvPr id="164" name="object 164"/>
            <p:cNvSpPr/>
            <p:nvPr/>
          </p:nvSpPr>
          <p:spPr>
            <a:xfrm>
              <a:off x="11158957" y="2168359"/>
              <a:ext cx="3084195" cy="2693035"/>
            </a:xfrm>
            <a:custGeom>
              <a:avLst/>
              <a:gdLst/>
              <a:ahLst/>
              <a:cxnLst/>
              <a:rect l="l" t="t" r="r" b="b"/>
              <a:pathLst>
                <a:path w="3084194" h="2693035">
                  <a:moveTo>
                    <a:pt x="3083839" y="1346492"/>
                  </a:moveTo>
                  <a:lnTo>
                    <a:pt x="3082988" y="1298194"/>
                  </a:lnTo>
                  <a:lnTo>
                    <a:pt x="3080461" y="1250327"/>
                  </a:lnTo>
                  <a:lnTo>
                    <a:pt x="3076283" y="1202918"/>
                  </a:lnTo>
                  <a:lnTo>
                    <a:pt x="3070466" y="1155992"/>
                  </a:lnTo>
                  <a:lnTo>
                    <a:pt x="3063062" y="1109586"/>
                  </a:lnTo>
                  <a:lnTo>
                    <a:pt x="3054096" y="1063713"/>
                  </a:lnTo>
                  <a:lnTo>
                    <a:pt x="3043593" y="1018413"/>
                  </a:lnTo>
                  <a:lnTo>
                    <a:pt x="3031566" y="973709"/>
                  </a:lnTo>
                  <a:lnTo>
                    <a:pt x="3018078" y="929640"/>
                  </a:lnTo>
                  <a:lnTo>
                    <a:pt x="3003118" y="886218"/>
                  </a:lnTo>
                  <a:lnTo>
                    <a:pt x="2986748" y="843483"/>
                  </a:lnTo>
                  <a:lnTo>
                    <a:pt x="2968968" y="801458"/>
                  </a:lnTo>
                  <a:lnTo>
                    <a:pt x="2949829" y="760171"/>
                  </a:lnTo>
                  <a:lnTo>
                    <a:pt x="2929344" y="719658"/>
                  </a:lnTo>
                  <a:lnTo>
                    <a:pt x="2907563" y="679945"/>
                  </a:lnTo>
                  <a:lnTo>
                    <a:pt x="2884487" y="641057"/>
                  </a:lnTo>
                  <a:lnTo>
                    <a:pt x="2860154" y="603034"/>
                  </a:lnTo>
                  <a:lnTo>
                    <a:pt x="2834602" y="565873"/>
                  </a:lnTo>
                  <a:lnTo>
                    <a:pt x="2807855" y="529640"/>
                  </a:lnTo>
                  <a:lnTo>
                    <a:pt x="2779941" y="494347"/>
                  </a:lnTo>
                  <a:lnTo>
                    <a:pt x="2750883" y="460019"/>
                  </a:lnTo>
                  <a:lnTo>
                    <a:pt x="2720721" y="426681"/>
                  </a:lnTo>
                  <a:lnTo>
                    <a:pt x="2689466" y="394385"/>
                  </a:lnTo>
                  <a:lnTo>
                    <a:pt x="2657157" y="363131"/>
                  </a:lnTo>
                  <a:lnTo>
                    <a:pt x="2623832" y="332968"/>
                  </a:lnTo>
                  <a:lnTo>
                    <a:pt x="2589504" y="303911"/>
                  </a:lnTo>
                  <a:lnTo>
                    <a:pt x="2554198" y="275983"/>
                  </a:lnTo>
                  <a:lnTo>
                    <a:pt x="2517965" y="249237"/>
                  </a:lnTo>
                  <a:lnTo>
                    <a:pt x="2480818" y="223685"/>
                  </a:lnTo>
                  <a:lnTo>
                    <a:pt x="2442781" y="199364"/>
                  </a:lnTo>
                  <a:lnTo>
                    <a:pt x="2403894" y="176288"/>
                  </a:lnTo>
                  <a:lnTo>
                    <a:pt x="2364181" y="154495"/>
                  </a:lnTo>
                  <a:lnTo>
                    <a:pt x="2323668" y="134023"/>
                  </a:lnTo>
                  <a:lnTo>
                    <a:pt x="2282393" y="114871"/>
                  </a:lnTo>
                  <a:lnTo>
                    <a:pt x="2240369" y="97104"/>
                  </a:lnTo>
                  <a:lnTo>
                    <a:pt x="2197633" y="80721"/>
                  </a:lnTo>
                  <a:lnTo>
                    <a:pt x="2154212" y="65773"/>
                  </a:lnTo>
                  <a:lnTo>
                    <a:pt x="2110143" y="52273"/>
                  </a:lnTo>
                  <a:lnTo>
                    <a:pt x="2065439" y="40259"/>
                  </a:lnTo>
                  <a:lnTo>
                    <a:pt x="2020138" y="29743"/>
                  </a:lnTo>
                  <a:lnTo>
                    <a:pt x="1974265" y="20777"/>
                  </a:lnTo>
                  <a:lnTo>
                    <a:pt x="1927847" y="13373"/>
                  </a:lnTo>
                  <a:lnTo>
                    <a:pt x="1880933" y="7569"/>
                  </a:lnTo>
                  <a:lnTo>
                    <a:pt x="1833511" y="3390"/>
                  </a:lnTo>
                  <a:lnTo>
                    <a:pt x="1785645" y="850"/>
                  </a:lnTo>
                  <a:lnTo>
                    <a:pt x="1737360" y="0"/>
                  </a:lnTo>
                  <a:lnTo>
                    <a:pt x="1689061" y="850"/>
                  </a:lnTo>
                  <a:lnTo>
                    <a:pt x="1641195" y="3390"/>
                  </a:lnTo>
                  <a:lnTo>
                    <a:pt x="1593786" y="7569"/>
                  </a:lnTo>
                  <a:lnTo>
                    <a:pt x="1546860" y="13373"/>
                  </a:lnTo>
                  <a:lnTo>
                    <a:pt x="1500441" y="20777"/>
                  </a:lnTo>
                  <a:lnTo>
                    <a:pt x="1454581" y="29743"/>
                  </a:lnTo>
                  <a:lnTo>
                    <a:pt x="1409280" y="40259"/>
                  </a:lnTo>
                  <a:lnTo>
                    <a:pt x="1364576" y="52273"/>
                  </a:lnTo>
                  <a:lnTo>
                    <a:pt x="1320495" y="65773"/>
                  </a:lnTo>
                  <a:lnTo>
                    <a:pt x="1277073" y="80721"/>
                  </a:lnTo>
                  <a:lnTo>
                    <a:pt x="1234338" y="97104"/>
                  </a:lnTo>
                  <a:lnTo>
                    <a:pt x="1192314" y="114871"/>
                  </a:lnTo>
                  <a:lnTo>
                    <a:pt x="1151039" y="134023"/>
                  </a:lnTo>
                  <a:lnTo>
                    <a:pt x="1110526" y="154495"/>
                  </a:lnTo>
                  <a:lnTo>
                    <a:pt x="1070813" y="176288"/>
                  </a:lnTo>
                  <a:lnTo>
                    <a:pt x="1031925" y="199364"/>
                  </a:lnTo>
                  <a:lnTo>
                    <a:pt x="993889" y="223685"/>
                  </a:lnTo>
                  <a:lnTo>
                    <a:pt x="956741" y="249237"/>
                  </a:lnTo>
                  <a:lnTo>
                    <a:pt x="920508" y="275983"/>
                  </a:lnTo>
                  <a:lnTo>
                    <a:pt x="885202" y="303911"/>
                  </a:lnTo>
                  <a:lnTo>
                    <a:pt x="850874" y="332968"/>
                  </a:lnTo>
                  <a:lnTo>
                    <a:pt x="817549" y="363131"/>
                  </a:lnTo>
                  <a:lnTo>
                    <a:pt x="785241" y="394385"/>
                  </a:lnTo>
                  <a:lnTo>
                    <a:pt x="753986" y="426681"/>
                  </a:lnTo>
                  <a:lnTo>
                    <a:pt x="723823" y="460019"/>
                  </a:lnTo>
                  <a:lnTo>
                    <a:pt x="694766" y="494347"/>
                  </a:lnTo>
                  <a:lnTo>
                    <a:pt x="666851" y="529640"/>
                  </a:lnTo>
                  <a:lnTo>
                    <a:pt x="640105" y="565873"/>
                  </a:lnTo>
                  <a:lnTo>
                    <a:pt x="614553" y="603034"/>
                  </a:lnTo>
                  <a:lnTo>
                    <a:pt x="590219" y="641057"/>
                  </a:lnTo>
                  <a:lnTo>
                    <a:pt x="567156" y="679945"/>
                  </a:lnTo>
                  <a:lnTo>
                    <a:pt x="545363" y="719658"/>
                  </a:lnTo>
                  <a:lnTo>
                    <a:pt x="524878" y="760171"/>
                  </a:lnTo>
                  <a:lnTo>
                    <a:pt x="505739" y="801458"/>
                  </a:lnTo>
                  <a:lnTo>
                    <a:pt x="487959" y="843483"/>
                  </a:lnTo>
                  <a:lnTo>
                    <a:pt x="471589" y="886218"/>
                  </a:lnTo>
                  <a:lnTo>
                    <a:pt x="456641" y="929640"/>
                  </a:lnTo>
                  <a:lnTo>
                    <a:pt x="443141" y="973709"/>
                  </a:lnTo>
                  <a:lnTo>
                    <a:pt x="431114" y="1018413"/>
                  </a:lnTo>
                  <a:lnTo>
                    <a:pt x="420611" y="1063713"/>
                  </a:lnTo>
                  <a:lnTo>
                    <a:pt x="411645" y="1109586"/>
                  </a:lnTo>
                  <a:lnTo>
                    <a:pt x="404241" y="1155992"/>
                  </a:lnTo>
                  <a:lnTo>
                    <a:pt x="403987" y="1157973"/>
                  </a:lnTo>
                  <a:lnTo>
                    <a:pt x="0" y="1182255"/>
                  </a:lnTo>
                  <a:lnTo>
                    <a:pt x="407860" y="1559750"/>
                  </a:lnTo>
                  <a:lnTo>
                    <a:pt x="411645" y="1583397"/>
                  </a:lnTo>
                  <a:lnTo>
                    <a:pt x="420611" y="1629270"/>
                  </a:lnTo>
                  <a:lnTo>
                    <a:pt x="431114" y="1674571"/>
                  </a:lnTo>
                  <a:lnTo>
                    <a:pt x="443141" y="1719275"/>
                  </a:lnTo>
                  <a:lnTo>
                    <a:pt x="456641" y="1763344"/>
                  </a:lnTo>
                  <a:lnTo>
                    <a:pt x="471589" y="1806765"/>
                  </a:lnTo>
                  <a:lnTo>
                    <a:pt x="487959" y="1849501"/>
                  </a:lnTo>
                  <a:lnTo>
                    <a:pt x="505739" y="1891525"/>
                  </a:lnTo>
                  <a:lnTo>
                    <a:pt x="524878" y="1932800"/>
                  </a:lnTo>
                  <a:lnTo>
                    <a:pt x="545363" y="1973313"/>
                  </a:lnTo>
                  <a:lnTo>
                    <a:pt x="567156" y="2013026"/>
                  </a:lnTo>
                  <a:lnTo>
                    <a:pt x="590219" y="2051926"/>
                  </a:lnTo>
                  <a:lnTo>
                    <a:pt x="614553" y="2089950"/>
                  </a:lnTo>
                  <a:lnTo>
                    <a:pt x="640105" y="2127097"/>
                  </a:lnTo>
                  <a:lnTo>
                    <a:pt x="666851" y="2163343"/>
                  </a:lnTo>
                  <a:lnTo>
                    <a:pt x="694766" y="2198636"/>
                  </a:lnTo>
                  <a:lnTo>
                    <a:pt x="723823" y="2232964"/>
                  </a:lnTo>
                  <a:lnTo>
                    <a:pt x="753986" y="2266302"/>
                  </a:lnTo>
                  <a:lnTo>
                    <a:pt x="785241" y="2298598"/>
                  </a:lnTo>
                  <a:lnTo>
                    <a:pt x="817549" y="2329853"/>
                  </a:lnTo>
                  <a:lnTo>
                    <a:pt x="850874" y="2360015"/>
                  </a:lnTo>
                  <a:lnTo>
                    <a:pt x="885202" y="2389073"/>
                  </a:lnTo>
                  <a:lnTo>
                    <a:pt x="920508" y="2417000"/>
                  </a:lnTo>
                  <a:lnTo>
                    <a:pt x="956741" y="2443746"/>
                  </a:lnTo>
                  <a:lnTo>
                    <a:pt x="993889" y="2469299"/>
                  </a:lnTo>
                  <a:lnTo>
                    <a:pt x="1031925" y="2493619"/>
                  </a:lnTo>
                  <a:lnTo>
                    <a:pt x="1070813" y="2516695"/>
                  </a:lnTo>
                  <a:lnTo>
                    <a:pt x="1110526" y="2538488"/>
                  </a:lnTo>
                  <a:lnTo>
                    <a:pt x="1151039" y="2558961"/>
                  </a:lnTo>
                  <a:lnTo>
                    <a:pt x="1192314" y="2578112"/>
                  </a:lnTo>
                  <a:lnTo>
                    <a:pt x="1234338" y="2595880"/>
                  </a:lnTo>
                  <a:lnTo>
                    <a:pt x="1277073" y="2612263"/>
                  </a:lnTo>
                  <a:lnTo>
                    <a:pt x="1320495" y="2627211"/>
                  </a:lnTo>
                  <a:lnTo>
                    <a:pt x="1364576" y="2640711"/>
                  </a:lnTo>
                  <a:lnTo>
                    <a:pt x="1409280" y="2652725"/>
                  </a:lnTo>
                  <a:lnTo>
                    <a:pt x="1454581" y="2663240"/>
                  </a:lnTo>
                  <a:lnTo>
                    <a:pt x="1500441" y="2672207"/>
                  </a:lnTo>
                  <a:lnTo>
                    <a:pt x="1546860" y="2679611"/>
                  </a:lnTo>
                  <a:lnTo>
                    <a:pt x="1593786" y="2685415"/>
                  </a:lnTo>
                  <a:lnTo>
                    <a:pt x="1641195" y="2689606"/>
                  </a:lnTo>
                  <a:lnTo>
                    <a:pt x="1689061" y="2692133"/>
                  </a:lnTo>
                  <a:lnTo>
                    <a:pt x="1737360" y="2692984"/>
                  </a:lnTo>
                  <a:lnTo>
                    <a:pt x="1785645" y="2692133"/>
                  </a:lnTo>
                  <a:lnTo>
                    <a:pt x="1833511" y="2689606"/>
                  </a:lnTo>
                  <a:lnTo>
                    <a:pt x="1880933" y="2685415"/>
                  </a:lnTo>
                  <a:lnTo>
                    <a:pt x="1927847" y="2679611"/>
                  </a:lnTo>
                  <a:lnTo>
                    <a:pt x="1974265" y="2672207"/>
                  </a:lnTo>
                  <a:lnTo>
                    <a:pt x="2020138" y="2663240"/>
                  </a:lnTo>
                  <a:lnTo>
                    <a:pt x="2065439" y="2652725"/>
                  </a:lnTo>
                  <a:lnTo>
                    <a:pt x="2110143" y="2640711"/>
                  </a:lnTo>
                  <a:lnTo>
                    <a:pt x="2154212" y="2627211"/>
                  </a:lnTo>
                  <a:lnTo>
                    <a:pt x="2197633" y="2612263"/>
                  </a:lnTo>
                  <a:lnTo>
                    <a:pt x="2240369" y="2595880"/>
                  </a:lnTo>
                  <a:lnTo>
                    <a:pt x="2282393" y="2578112"/>
                  </a:lnTo>
                  <a:lnTo>
                    <a:pt x="2323668" y="2558961"/>
                  </a:lnTo>
                  <a:lnTo>
                    <a:pt x="2364181" y="2538488"/>
                  </a:lnTo>
                  <a:lnTo>
                    <a:pt x="2403894" y="2516695"/>
                  </a:lnTo>
                  <a:lnTo>
                    <a:pt x="2442781" y="2493619"/>
                  </a:lnTo>
                  <a:lnTo>
                    <a:pt x="2480818" y="2469299"/>
                  </a:lnTo>
                  <a:lnTo>
                    <a:pt x="2517965" y="2443746"/>
                  </a:lnTo>
                  <a:lnTo>
                    <a:pt x="2554198" y="2417000"/>
                  </a:lnTo>
                  <a:lnTo>
                    <a:pt x="2589504" y="2389073"/>
                  </a:lnTo>
                  <a:lnTo>
                    <a:pt x="2623832" y="2360015"/>
                  </a:lnTo>
                  <a:lnTo>
                    <a:pt x="2657157" y="2329853"/>
                  </a:lnTo>
                  <a:lnTo>
                    <a:pt x="2689466" y="2298598"/>
                  </a:lnTo>
                  <a:lnTo>
                    <a:pt x="2720721" y="2266302"/>
                  </a:lnTo>
                  <a:lnTo>
                    <a:pt x="2750883" y="2232964"/>
                  </a:lnTo>
                  <a:lnTo>
                    <a:pt x="2779941" y="2198636"/>
                  </a:lnTo>
                  <a:lnTo>
                    <a:pt x="2807855" y="2163343"/>
                  </a:lnTo>
                  <a:lnTo>
                    <a:pt x="2834602" y="2127097"/>
                  </a:lnTo>
                  <a:lnTo>
                    <a:pt x="2860154" y="2089950"/>
                  </a:lnTo>
                  <a:lnTo>
                    <a:pt x="2884487" y="2051926"/>
                  </a:lnTo>
                  <a:lnTo>
                    <a:pt x="2907563" y="2013026"/>
                  </a:lnTo>
                  <a:lnTo>
                    <a:pt x="2929344" y="1973313"/>
                  </a:lnTo>
                  <a:lnTo>
                    <a:pt x="2949829" y="1932800"/>
                  </a:lnTo>
                  <a:lnTo>
                    <a:pt x="2968968" y="1891525"/>
                  </a:lnTo>
                  <a:lnTo>
                    <a:pt x="2986748" y="1849501"/>
                  </a:lnTo>
                  <a:lnTo>
                    <a:pt x="3003118" y="1806765"/>
                  </a:lnTo>
                  <a:lnTo>
                    <a:pt x="3018078" y="1763344"/>
                  </a:lnTo>
                  <a:lnTo>
                    <a:pt x="3031566" y="1719275"/>
                  </a:lnTo>
                  <a:lnTo>
                    <a:pt x="3043593" y="1674571"/>
                  </a:lnTo>
                  <a:lnTo>
                    <a:pt x="3054096" y="1629270"/>
                  </a:lnTo>
                  <a:lnTo>
                    <a:pt x="3063062" y="1583397"/>
                  </a:lnTo>
                  <a:lnTo>
                    <a:pt x="3070466" y="1536992"/>
                  </a:lnTo>
                  <a:lnTo>
                    <a:pt x="3076283" y="1490065"/>
                  </a:lnTo>
                  <a:lnTo>
                    <a:pt x="3080461" y="1442656"/>
                  </a:lnTo>
                  <a:lnTo>
                    <a:pt x="3082988" y="1394790"/>
                  </a:lnTo>
                  <a:lnTo>
                    <a:pt x="3083839" y="1346492"/>
                  </a:lnTo>
                  <a:close/>
                </a:path>
              </a:pathLst>
            </a:custGeom>
            <a:solidFill>
              <a:srgbClr val="FFFAC2"/>
            </a:solidFill>
          </p:spPr>
          <p:txBody>
            <a:bodyPr wrap="square" lIns="0" tIns="0" rIns="0" bIns="0" rtlCol="0"/>
            <a:lstStyle/>
            <a:p>
              <a:endParaRPr sz="509"/>
            </a:p>
          </p:txBody>
        </p:sp>
        <p:sp>
          <p:nvSpPr>
            <p:cNvPr id="165" name="object 165"/>
            <p:cNvSpPr/>
            <p:nvPr/>
          </p:nvSpPr>
          <p:spPr>
            <a:xfrm>
              <a:off x="12265165" y="2615106"/>
              <a:ext cx="1254125" cy="719455"/>
            </a:xfrm>
            <a:custGeom>
              <a:avLst/>
              <a:gdLst/>
              <a:ahLst/>
              <a:cxnLst/>
              <a:rect l="l" t="t" r="r" b="b"/>
              <a:pathLst>
                <a:path w="1254125" h="719454">
                  <a:moveTo>
                    <a:pt x="93522" y="459041"/>
                  </a:moveTo>
                  <a:lnTo>
                    <a:pt x="76923" y="449021"/>
                  </a:lnTo>
                  <a:lnTo>
                    <a:pt x="59258" y="439940"/>
                  </a:lnTo>
                  <a:lnTo>
                    <a:pt x="41313" y="431927"/>
                  </a:lnTo>
                  <a:lnTo>
                    <a:pt x="23914" y="425119"/>
                  </a:lnTo>
                  <a:lnTo>
                    <a:pt x="18567" y="432269"/>
                  </a:lnTo>
                  <a:lnTo>
                    <a:pt x="29578" y="445744"/>
                  </a:lnTo>
                  <a:lnTo>
                    <a:pt x="39801" y="460375"/>
                  </a:lnTo>
                  <a:lnTo>
                    <a:pt x="49479" y="476745"/>
                  </a:lnTo>
                  <a:lnTo>
                    <a:pt x="58902" y="495452"/>
                  </a:lnTo>
                  <a:lnTo>
                    <a:pt x="93522" y="459041"/>
                  </a:lnTo>
                  <a:close/>
                </a:path>
                <a:path w="1254125" h="719454">
                  <a:moveTo>
                    <a:pt x="98526" y="506158"/>
                  </a:moveTo>
                  <a:lnTo>
                    <a:pt x="93179" y="498309"/>
                  </a:lnTo>
                  <a:lnTo>
                    <a:pt x="73126" y="508965"/>
                  </a:lnTo>
                  <a:lnTo>
                    <a:pt x="53276" y="517766"/>
                  </a:lnTo>
                  <a:lnTo>
                    <a:pt x="33032" y="525208"/>
                  </a:lnTo>
                  <a:lnTo>
                    <a:pt x="11772" y="531863"/>
                  </a:lnTo>
                  <a:lnTo>
                    <a:pt x="37477" y="578624"/>
                  </a:lnTo>
                  <a:lnTo>
                    <a:pt x="53848" y="562787"/>
                  </a:lnTo>
                  <a:lnTo>
                    <a:pt x="69875" y="545071"/>
                  </a:lnTo>
                  <a:lnTo>
                    <a:pt x="84975" y="526021"/>
                  </a:lnTo>
                  <a:lnTo>
                    <a:pt x="98526" y="506158"/>
                  </a:lnTo>
                  <a:close/>
                </a:path>
                <a:path w="1254125" h="719454">
                  <a:moveTo>
                    <a:pt x="217043" y="438327"/>
                  </a:moveTo>
                  <a:lnTo>
                    <a:pt x="177050" y="438327"/>
                  </a:lnTo>
                  <a:lnTo>
                    <a:pt x="177050" y="451192"/>
                  </a:lnTo>
                  <a:lnTo>
                    <a:pt x="177050" y="492950"/>
                  </a:lnTo>
                  <a:lnTo>
                    <a:pt x="177050" y="505802"/>
                  </a:lnTo>
                  <a:lnTo>
                    <a:pt x="177050" y="553275"/>
                  </a:lnTo>
                  <a:lnTo>
                    <a:pt x="141719" y="553275"/>
                  </a:lnTo>
                  <a:lnTo>
                    <a:pt x="141719" y="505802"/>
                  </a:lnTo>
                  <a:lnTo>
                    <a:pt x="177050" y="505802"/>
                  </a:lnTo>
                  <a:lnTo>
                    <a:pt x="177050" y="492950"/>
                  </a:lnTo>
                  <a:lnTo>
                    <a:pt x="141719" y="492950"/>
                  </a:lnTo>
                  <a:lnTo>
                    <a:pt x="141719" y="451192"/>
                  </a:lnTo>
                  <a:lnTo>
                    <a:pt x="177050" y="451192"/>
                  </a:lnTo>
                  <a:lnTo>
                    <a:pt x="177050" y="438327"/>
                  </a:lnTo>
                  <a:lnTo>
                    <a:pt x="151714" y="438327"/>
                  </a:lnTo>
                  <a:lnTo>
                    <a:pt x="161810" y="432079"/>
                  </a:lnTo>
                  <a:lnTo>
                    <a:pt x="171754" y="424942"/>
                  </a:lnTo>
                  <a:lnTo>
                    <a:pt x="181483" y="416750"/>
                  </a:lnTo>
                  <a:lnTo>
                    <a:pt x="190982" y="407276"/>
                  </a:lnTo>
                  <a:lnTo>
                    <a:pt x="137795" y="397637"/>
                  </a:lnTo>
                  <a:lnTo>
                    <a:pt x="137261" y="408368"/>
                  </a:lnTo>
                  <a:lnTo>
                    <a:pt x="136182" y="418922"/>
                  </a:lnTo>
                  <a:lnTo>
                    <a:pt x="134581" y="429006"/>
                  </a:lnTo>
                  <a:lnTo>
                    <a:pt x="132435" y="438327"/>
                  </a:lnTo>
                  <a:lnTo>
                    <a:pt x="101739" y="438327"/>
                  </a:lnTo>
                  <a:lnTo>
                    <a:pt x="101739" y="566127"/>
                  </a:lnTo>
                  <a:lnTo>
                    <a:pt x="217043" y="566127"/>
                  </a:lnTo>
                  <a:lnTo>
                    <a:pt x="217043" y="553275"/>
                  </a:lnTo>
                  <a:lnTo>
                    <a:pt x="217043" y="505802"/>
                  </a:lnTo>
                  <a:lnTo>
                    <a:pt x="217043" y="492950"/>
                  </a:lnTo>
                  <a:lnTo>
                    <a:pt x="217043" y="451192"/>
                  </a:lnTo>
                  <a:lnTo>
                    <a:pt x="217043" y="438327"/>
                  </a:lnTo>
                  <a:close/>
                </a:path>
                <a:path w="1254125" h="719454">
                  <a:moveTo>
                    <a:pt x="306997" y="451904"/>
                  </a:moveTo>
                  <a:lnTo>
                    <a:pt x="260235" y="423341"/>
                  </a:lnTo>
                  <a:lnTo>
                    <a:pt x="253822" y="440283"/>
                  </a:lnTo>
                  <a:lnTo>
                    <a:pt x="246672" y="455561"/>
                  </a:lnTo>
                  <a:lnTo>
                    <a:pt x="238442" y="469620"/>
                  </a:lnTo>
                  <a:lnTo>
                    <a:pt x="228815" y="482955"/>
                  </a:lnTo>
                  <a:lnTo>
                    <a:pt x="234886" y="489737"/>
                  </a:lnTo>
                  <a:lnTo>
                    <a:pt x="252374" y="483323"/>
                  </a:lnTo>
                  <a:lnTo>
                    <a:pt x="270408" y="474840"/>
                  </a:lnTo>
                  <a:lnTo>
                    <a:pt x="288709" y="464337"/>
                  </a:lnTo>
                  <a:lnTo>
                    <a:pt x="306997" y="451904"/>
                  </a:lnTo>
                  <a:close/>
                </a:path>
                <a:path w="1254125" h="719454">
                  <a:moveTo>
                    <a:pt x="308432" y="532930"/>
                  </a:moveTo>
                  <a:lnTo>
                    <a:pt x="288645" y="522351"/>
                  </a:lnTo>
                  <a:lnTo>
                    <a:pt x="269290" y="513029"/>
                  </a:lnTo>
                  <a:lnTo>
                    <a:pt x="249339" y="504926"/>
                  </a:lnTo>
                  <a:lnTo>
                    <a:pt x="227749" y="497954"/>
                  </a:lnTo>
                  <a:lnTo>
                    <a:pt x="222402" y="505802"/>
                  </a:lnTo>
                  <a:lnTo>
                    <a:pt x="236016" y="521601"/>
                  </a:lnTo>
                  <a:lnTo>
                    <a:pt x="248907" y="538734"/>
                  </a:lnTo>
                  <a:lnTo>
                    <a:pt x="260845" y="556806"/>
                  </a:lnTo>
                  <a:lnTo>
                    <a:pt x="271665" y="575411"/>
                  </a:lnTo>
                  <a:lnTo>
                    <a:pt x="308432" y="532930"/>
                  </a:lnTo>
                  <a:close/>
                </a:path>
                <a:path w="1254125" h="719454">
                  <a:moveTo>
                    <a:pt x="320205" y="652513"/>
                  </a:moveTo>
                  <a:lnTo>
                    <a:pt x="249847" y="638733"/>
                  </a:lnTo>
                  <a:lnTo>
                    <a:pt x="206629" y="620039"/>
                  </a:lnTo>
                  <a:lnTo>
                    <a:pt x="185623" y="608609"/>
                  </a:lnTo>
                  <a:lnTo>
                    <a:pt x="309143" y="608609"/>
                  </a:lnTo>
                  <a:lnTo>
                    <a:pt x="309143" y="595757"/>
                  </a:lnTo>
                  <a:lnTo>
                    <a:pt x="180632" y="595757"/>
                  </a:lnTo>
                  <a:lnTo>
                    <a:pt x="180632" y="573989"/>
                  </a:lnTo>
                  <a:lnTo>
                    <a:pt x="137071" y="573989"/>
                  </a:lnTo>
                  <a:lnTo>
                    <a:pt x="137071" y="595757"/>
                  </a:lnTo>
                  <a:lnTo>
                    <a:pt x="8915" y="595757"/>
                  </a:lnTo>
                  <a:lnTo>
                    <a:pt x="8915" y="608609"/>
                  </a:lnTo>
                  <a:lnTo>
                    <a:pt x="95313" y="608609"/>
                  </a:lnTo>
                  <a:lnTo>
                    <a:pt x="77152" y="632383"/>
                  </a:lnTo>
                  <a:lnTo>
                    <a:pt x="55016" y="654215"/>
                  </a:lnTo>
                  <a:lnTo>
                    <a:pt x="29197" y="673773"/>
                  </a:lnTo>
                  <a:lnTo>
                    <a:pt x="0" y="690727"/>
                  </a:lnTo>
                  <a:lnTo>
                    <a:pt x="4279" y="699643"/>
                  </a:lnTo>
                  <a:lnTo>
                    <a:pt x="44208" y="687705"/>
                  </a:lnTo>
                  <a:lnTo>
                    <a:pt x="80581" y="669975"/>
                  </a:lnTo>
                  <a:lnTo>
                    <a:pt x="112014" y="647890"/>
                  </a:lnTo>
                  <a:lnTo>
                    <a:pt x="137071" y="622884"/>
                  </a:lnTo>
                  <a:lnTo>
                    <a:pt x="137071" y="718921"/>
                  </a:lnTo>
                  <a:lnTo>
                    <a:pt x="180632" y="718921"/>
                  </a:lnTo>
                  <a:lnTo>
                    <a:pt x="180632" y="622884"/>
                  </a:lnTo>
                  <a:lnTo>
                    <a:pt x="180632" y="620039"/>
                  </a:lnTo>
                  <a:lnTo>
                    <a:pt x="205867" y="646226"/>
                  </a:lnTo>
                  <a:lnTo>
                    <a:pt x="235026" y="669480"/>
                  </a:lnTo>
                  <a:lnTo>
                    <a:pt x="266522" y="687908"/>
                  </a:lnTo>
                  <a:lnTo>
                    <a:pt x="298792" y="699643"/>
                  </a:lnTo>
                  <a:lnTo>
                    <a:pt x="320205" y="652513"/>
                  </a:lnTo>
                  <a:close/>
                </a:path>
                <a:path w="1254125" h="719454">
                  <a:moveTo>
                    <a:pt x="596849" y="598614"/>
                  </a:moveTo>
                  <a:lnTo>
                    <a:pt x="587565" y="585774"/>
                  </a:lnTo>
                  <a:lnTo>
                    <a:pt x="562762" y="618566"/>
                  </a:lnTo>
                  <a:lnTo>
                    <a:pt x="538264" y="642835"/>
                  </a:lnTo>
                  <a:lnTo>
                    <a:pt x="512622" y="659815"/>
                  </a:lnTo>
                  <a:lnTo>
                    <a:pt x="484403" y="670725"/>
                  </a:lnTo>
                  <a:lnTo>
                    <a:pt x="479755" y="672160"/>
                  </a:lnTo>
                  <a:lnTo>
                    <a:pt x="475830" y="672515"/>
                  </a:lnTo>
                  <a:lnTo>
                    <a:pt x="471551" y="672515"/>
                  </a:lnTo>
                  <a:lnTo>
                    <a:pt x="455853" y="668185"/>
                  </a:lnTo>
                  <a:lnTo>
                    <a:pt x="443928" y="654532"/>
                  </a:lnTo>
                  <a:lnTo>
                    <a:pt x="436359" y="630491"/>
                  </a:lnTo>
                  <a:lnTo>
                    <a:pt x="433705" y="595045"/>
                  </a:lnTo>
                  <a:lnTo>
                    <a:pt x="433705" y="586473"/>
                  </a:lnTo>
                  <a:lnTo>
                    <a:pt x="435343" y="543547"/>
                  </a:lnTo>
                  <a:lnTo>
                    <a:pt x="437730" y="504596"/>
                  </a:lnTo>
                  <a:lnTo>
                    <a:pt x="440232" y="466255"/>
                  </a:lnTo>
                  <a:lnTo>
                    <a:pt x="442277" y="425132"/>
                  </a:lnTo>
                  <a:lnTo>
                    <a:pt x="388366" y="421551"/>
                  </a:lnTo>
                  <a:lnTo>
                    <a:pt x="386143" y="501700"/>
                  </a:lnTo>
                  <a:lnTo>
                    <a:pt x="383374" y="588264"/>
                  </a:lnTo>
                  <a:lnTo>
                    <a:pt x="383374" y="592556"/>
                  </a:lnTo>
                  <a:lnTo>
                    <a:pt x="383019" y="596468"/>
                  </a:lnTo>
                  <a:lnTo>
                    <a:pt x="383019" y="600405"/>
                  </a:lnTo>
                  <a:lnTo>
                    <a:pt x="387413" y="648411"/>
                  </a:lnTo>
                  <a:lnTo>
                    <a:pt x="400202" y="681621"/>
                  </a:lnTo>
                  <a:lnTo>
                    <a:pt x="420814" y="700900"/>
                  </a:lnTo>
                  <a:lnTo>
                    <a:pt x="448703" y="707136"/>
                  </a:lnTo>
                  <a:lnTo>
                    <a:pt x="456069" y="706805"/>
                  </a:lnTo>
                  <a:lnTo>
                    <a:pt x="513676" y="687819"/>
                  </a:lnTo>
                  <a:lnTo>
                    <a:pt x="544512" y="665238"/>
                  </a:lnTo>
                  <a:lnTo>
                    <a:pt x="572338" y="635228"/>
                  </a:lnTo>
                  <a:lnTo>
                    <a:pt x="596849" y="598614"/>
                  </a:lnTo>
                  <a:close/>
                </a:path>
                <a:path w="1254125" h="719454">
                  <a:moveTo>
                    <a:pt x="609346" y="168859"/>
                  </a:moveTo>
                  <a:lnTo>
                    <a:pt x="569010" y="168859"/>
                  </a:lnTo>
                  <a:lnTo>
                    <a:pt x="572173" y="125984"/>
                  </a:lnTo>
                  <a:lnTo>
                    <a:pt x="573328" y="109169"/>
                  </a:lnTo>
                  <a:lnTo>
                    <a:pt x="573951" y="99237"/>
                  </a:lnTo>
                  <a:lnTo>
                    <a:pt x="574433" y="91389"/>
                  </a:lnTo>
                  <a:lnTo>
                    <a:pt x="574725" y="86753"/>
                  </a:lnTo>
                  <a:lnTo>
                    <a:pt x="528675" y="86753"/>
                  </a:lnTo>
                  <a:lnTo>
                    <a:pt x="528675" y="99237"/>
                  </a:lnTo>
                  <a:lnTo>
                    <a:pt x="524395" y="168859"/>
                  </a:lnTo>
                  <a:lnTo>
                    <a:pt x="523671" y="168859"/>
                  </a:lnTo>
                  <a:lnTo>
                    <a:pt x="523671" y="181698"/>
                  </a:lnTo>
                  <a:lnTo>
                    <a:pt x="522249" y="199618"/>
                  </a:lnTo>
                  <a:lnTo>
                    <a:pt x="520776" y="215392"/>
                  </a:lnTo>
                  <a:lnTo>
                    <a:pt x="519214" y="229743"/>
                  </a:lnTo>
                  <a:lnTo>
                    <a:pt x="517601" y="242392"/>
                  </a:lnTo>
                  <a:lnTo>
                    <a:pt x="515823" y="254889"/>
                  </a:lnTo>
                  <a:lnTo>
                    <a:pt x="465137" y="254889"/>
                  </a:lnTo>
                  <a:lnTo>
                    <a:pt x="468350" y="235470"/>
                  </a:lnTo>
                  <a:lnTo>
                    <a:pt x="471106" y="216827"/>
                  </a:lnTo>
                  <a:lnTo>
                    <a:pt x="473468" y="198907"/>
                  </a:lnTo>
                  <a:lnTo>
                    <a:pt x="475488" y="181698"/>
                  </a:lnTo>
                  <a:lnTo>
                    <a:pt x="523671" y="181698"/>
                  </a:lnTo>
                  <a:lnTo>
                    <a:pt x="523671" y="168859"/>
                  </a:lnTo>
                  <a:lnTo>
                    <a:pt x="476910" y="168859"/>
                  </a:lnTo>
                  <a:lnTo>
                    <a:pt x="478891" y="149225"/>
                  </a:lnTo>
                  <a:lnTo>
                    <a:pt x="480352" y="132308"/>
                  </a:lnTo>
                  <a:lnTo>
                    <a:pt x="482981" y="99237"/>
                  </a:lnTo>
                  <a:lnTo>
                    <a:pt x="528675" y="99237"/>
                  </a:lnTo>
                  <a:lnTo>
                    <a:pt x="528675" y="86753"/>
                  </a:lnTo>
                  <a:lnTo>
                    <a:pt x="442277" y="86753"/>
                  </a:lnTo>
                  <a:lnTo>
                    <a:pt x="442277" y="99237"/>
                  </a:lnTo>
                  <a:lnTo>
                    <a:pt x="440994" y="116598"/>
                  </a:lnTo>
                  <a:lnTo>
                    <a:pt x="439521" y="133921"/>
                  </a:lnTo>
                  <a:lnTo>
                    <a:pt x="437921" y="151295"/>
                  </a:lnTo>
                  <a:lnTo>
                    <a:pt x="436219" y="168859"/>
                  </a:lnTo>
                  <a:lnTo>
                    <a:pt x="434784" y="168859"/>
                  </a:lnTo>
                  <a:lnTo>
                    <a:pt x="434784" y="181698"/>
                  </a:lnTo>
                  <a:lnTo>
                    <a:pt x="432511" y="199618"/>
                  </a:lnTo>
                  <a:lnTo>
                    <a:pt x="429971" y="217893"/>
                  </a:lnTo>
                  <a:lnTo>
                    <a:pt x="427151" y="236372"/>
                  </a:lnTo>
                  <a:lnTo>
                    <a:pt x="424078" y="254889"/>
                  </a:lnTo>
                  <a:lnTo>
                    <a:pt x="373748" y="254889"/>
                  </a:lnTo>
                  <a:lnTo>
                    <a:pt x="378129" y="235470"/>
                  </a:lnTo>
                  <a:lnTo>
                    <a:pt x="381863" y="217487"/>
                  </a:lnTo>
                  <a:lnTo>
                    <a:pt x="385381" y="198907"/>
                  </a:lnTo>
                  <a:lnTo>
                    <a:pt x="388378" y="181698"/>
                  </a:lnTo>
                  <a:lnTo>
                    <a:pt x="434784" y="181698"/>
                  </a:lnTo>
                  <a:lnTo>
                    <a:pt x="434784" y="168859"/>
                  </a:lnTo>
                  <a:lnTo>
                    <a:pt x="390169" y="168859"/>
                  </a:lnTo>
                  <a:lnTo>
                    <a:pt x="392645" y="151295"/>
                  </a:lnTo>
                  <a:lnTo>
                    <a:pt x="394716" y="133921"/>
                  </a:lnTo>
                  <a:lnTo>
                    <a:pt x="396392" y="116598"/>
                  </a:lnTo>
                  <a:lnTo>
                    <a:pt x="397662" y="99237"/>
                  </a:lnTo>
                  <a:lnTo>
                    <a:pt x="442277" y="99237"/>
                  </a:lnTo>
                  <a:lnTo>
                    <a:pt x="442277" y="86753"/>
                  </a:lnTo>
                  <a:lnTo>
                    <a:pt x="360172" y="86753"/>
                  </a:lnTo>
                  <a:lnTo>
                    <a:pt x="369392" y="76720"/>
                  </a:lnTo>
                  <a:lnTo>
                    <a:pt x="378206" y="66446"/>
                  </a:lnTo>
                  <a:lnTo>
                    <a:pt x="386486" y="55968"/>
                  </a:lnTo>
                  <a:lnTo>
                    <a:pt x="394093" y="45339"/>
                  </a:lnTo>
                  <a:lnTo>
                    <a:pt x="605066" y="45339"/>
                  </a:lnTo>
                  <a:lnTo>
                    <a:pt x="605066" y="33197"/>
                  </a:lnTo>
                  <a:lnTo>
                    <a:pt x="401942" y="33197"/>
                  </a:lnTo>
                  <a:lnTo>
                    <a:pt x="409079" y="20345"/>
                  </a:lnTo>
                  <a:lnTo>
                    <a:pt x="411937" y="13919"/>
                  </a:lnTo>
                  <a:lnTo>
                    <a:pt x="358749" y="0"/>
                  </a:lnTo>
                  <a:lnTo>
                    <a:pt x="348742" y="32207"/>
                  </a:lnTo>
                  <a:lnTo>
                    <a:pt x="334657" y="64122"/>
                  </a:lnTo>
                  <a:lnTo>
                    <a:pt x="316280" y="95834"/>
                  </a:lnTo>
                  <a:lnTo>
                    <a:pt x="293420" y="127444"/>
                  </a:lnTo>
                  <a:lnTo>
                    <a:pt x="301269" y="136017"/>
                  </a:lnTo>
                  <a:lnTo>
                    <a:pt x="315226" y="125984"/>
                  </a:lnTo>
                  <a:lnTo>
                    <a:pt x="329082" y="115176"/>
                  </a:lnTo>
                  <a:lnTo>
                    <a:pt x="342595" y="103632"/>
                  </a:lnTo>
                  <a:lnTo>
                    <a:pt x="355536" y="91389"/>
                  </a:lnTo>
                  <a:lnTo>
                    <a:pt x="354139" y="110617"/>
                  </a:lnTo>
                  <a:lnTo>
                    <a:pt x="352145" y="129857"/>
                  </a:lnTo>
                  <a:lnTo>
                    <a:pt x="349618" y="149225"/>
                  </a:lnTo>
                  <a:lnTo>
                    <a:pt x="346621" y="168859"/>
                  </a:lnTo>
                  <a:lnTo>
                    <a:pt x="298411" y="168859"/>
                  </a:lnTo>
                  <a:lnTo>
                    <a:pt x="298411" y="181698"/>
                  </a:lnTo>
                  <a:lnTo>
                    <a:pt x="344830" y="181698"/>
                  </a:lnTo>
                  <a:lnTo>
                    <a:pt x="340207" y="206883"/>
                  </a:lnTo>
                  <a:lnTo>
                    <a:pt x="334924" y="232664"/>
                  </a:lnTo>
                  <a:lnTo>
                    <a:pt x="328968" y="259118"/>
                  </a:lnTo>
                  <a:lnTo>
                    <a:pt x="322338" y="286308"/>
                  </a:lnTo>
                  <a:lnTo>
                    <a:pt x="364820" y="290576"/>
                  </a:lnTo>
                  <a:lnTo>
                    <a:pt x="370535" y="267741"/>
                  </a:lnTo>
                  <a:lnTo>
                    <a:pt x="513321" y="267741"/>
                  </a:lnTo>
                  <a:lnTo>
                    <a:pt x="509104" y="284670"/>
                  </a:lnTo>
                  <a:lnTo>
                    <a:pt x="503377" y="295808"/>
                  </a:lnTo>
                  <a:lnTo>
                    <a:pt x="495300" y="301929"/>
                  </a:lnTo>
                  <a:lnTo>
                    <a:pt x="484047" y="303796"/>
                  </a:lnTo>
                  <a:lnTo>
                    <a:pt x="477405" y="303403"/>
                  </a:lnTo>
                  <a:lnTo>
                    <a:pt x="469773" y="302323"/>
                  </a:lnTo>
                  <a:lnTo>
                    <a:pt x="461060" y="300634"/>
                  </a:lnTo>
                  <a:lnTo>
                    <a:pt x="451205" y="298437"/>
                  </a:lnTo>
                  <a:lnTo>
                    <a:pt x="451205" y="309854"/>
                  </a:lnTo>
                  <a:lnTo>
                    <a:pt x="469582" y="314401"/>
                  </a:lnTo>
                  <a:lnTo>
                    <a:pt x="485698" y="317754"/>
                  </a:lnTo>
                  <a:lnTo>
                    <a:pt x="499757" y="319849"/>
                  </a:lnTo>
                  <a:lnTo>
                    <a:pt x="511898" y="320573"/>
                  </a:lnTo>
                  <a:lnTo>
                    <a:pt x="531355" y="317436"/>
                  </a:lnTo>
                  <a:lnTo>
                    <a:pt x="544690" y="307809"/>
                  </a:lnTo>
                  <a:lnTo>
                    <a:pt x="546823" y="303796"/>
                  </a:lnTo>
                  <a:lnTo>
                    <a:pt x="553415" y="291350"/>
                  </a:lnTo>
                  <a:lnTo>
                    <a:pt x="559015" y="267741"/>
                  </a:lnTo>
                  <a:lnTo>
                    <a:pt x="597560" y="267741"/>
                  </a:lnTo>
                  <a:lnTo>
                    <a:pt x="597560" y="254889"/>
                  </a:lnTo>
                  <a:lnTo>
                    <a:pt x="561162" y="254889"/>
                  </a:lnTo>
                  <a:lnTo>
                    <a:pt x="562584" y="242036"/>
                  </a:lnTo>
                  <a:lnTo>
                    <a:pt x="563930" y="229044"/>
                  </a:lnTo>
                  <a:lnTo>
                    <a:pt x="565264" y="214680"/>
                  </a:lnTo>
                  <a:lnTo>
                    <a:pt x="566597" y="198907"/>
                  </a:lnTo>
                  <a:lnTo>
                    <a:pt x="567931" y="181698"/>
                  </a:lnTo>
                  <a:lnTo>
                    <a:pt x="609346" y="181698"/>
                  </a:lnTo>
                  <a:lnTo>
                    <a:pt x="609346" y="168859"/>
                  </a:lnTo>
                  <a:close/>
                </a:path>
                <a:path w="1254125" h="719454">
                  <a:moveTo>
                    <a:pt x="932040" y="587552"/>
                  </a:moveTo>
                  <a:lnTo>
                    <a:pt x="926058" y="546798"/>
                  </a:lnTo>
                  <a:lnTo>
                    <a:pt x="908253" y="516382"/>
                  </a:lnTo>
                  <a:lnTo>
                    <a:pt x="886383" y="501167"/>
                  </a:lnTo>
                  <a:lnTo>
                    <a:pt x="881773" y="497954"/>
                  </a:lnTo>
                  <a:lnTo>
                    <a:pt x="878878" y="495935"/>
                  </a:lnTo>
                  <a:lnTo>
                    <a:pt x="838149" y="485101"/>
                  </a:lnTo>
                  <a:lnTo>
                    <a:pt x="842911" y="471716"/>
                  </a:lnTo>
                  <a:lnTo>
                    <a:pt x="847521" y="457835"/>
                  </a:lnTo>
                  <a:lnTo>
                    <a:pt x="852017" y="443484"/>
                  </a:lnTo>
                  <a:lnTo>
                    <a:pt x="856361" y="428701"/>
                  </a:lnTo>
                  <a:lnTo>
                    <a:pt x="833869" y="421563"/>
                  </a:lnTo>
                  <a:lnTo>
                    <a:pt x="829932" y="438086"/>
                  </a:lnTo>
                  <a:lnTo>
                    <a:pt x="825665" y="453910"/>
                  </a:lnTo>
                  <a:lnTo>
                    <a:pt x="821118" y="468998"/>
                  </a:lnTo>
                  <a:lnTo>
                    <a:pt x="816381" y="483311"/>
                  </a:lnTo>
                  <a:lnTo>
                    <a:pt x="811022" y="483311"/>
                  </a:lnTo>
                  <a:lnTo>
                    <a:pt x="811022" y="497954"/>
                  </a:lnTo>
                  <a:lnTo>
                    <a:pt x="800481" y="523925"/>
                  </a:lnTo>
                  <a:lnTo>
                    <a:pt x="789292" y="547306"/>
                  </a:lnTo>
                  <a:lnTo>
                    <a:pt x="777633" y="568134"/>
                  </a:lnTo>
                  <a:lnTo>
                    <a:pt x="765683" y="586486"/>
                  </a:lnTo>
                  <a:lnTo>
                    <a:pt x="758939" y="571741"/>
                  </a:lnTo>
                  <a:lnTo>
                    <a:pt x="752170" y="554977"/>
                  </a:lnTo>
                  <a:lnTo>
                    <a:pt x="750379" y="550075"/>
                  </a:lnTo>
                  <a:lnTo>
                    <a:pt x="745451" y="536486"/>
                  </a:lnTo>
                  <a:lnTo>
                    <a:pt x="738911" y="516509"/>
                  </a:lnTo>
                  <a:lnTo>
                    <a:pt x="755307" y="508342"/>
                  </a:lnTo>
                  <a:lnTo>
                    <a:pt x="773099" y="502551"/>
                  </a:lnTo>
                  <a:lnTo>
                    <a:pt x="778649" y="501523"/>
                  </a:lnTo>
                  <a:lnTo>
                    <a:pt x="791832" y="499097"/>
                  </a:lnTo>
                  <a:lnTo>
                    <a:pt x="811022" y="497954"/>
                  </a:lnTo>
                  <a:lnTo>
                    <a:pt x="811022" y="483311"/>
                  </a:lnTo>
                  <a:lnTo>
                    <a:pt x="793203" y="484200"/>
                  </a:lnTo>
                  <a:lnTo>
                    <a:pt x="773988" y="487197"/>
                  </a:lnTo>
                  <a:lnTo>
                    <a:pt x="754100" y="492798"/>
                  </a:lnTo>
                  <a:lnTo>
                    <a:pt x="734275" y="501523"/>
                  </a:lnTo>
                  <a:lnTo>
                    <a:pt x="732129" y="493763"/>
                  </a:lnTo>
                  <a:lnTo>
                    <a:pt x="732129" y="624674"/>
                  </a:lnTo>
                  <a:lnTo>
                    <a:pt x="726059" y="630034"/>
                  </a:lnTo>
                  <a:lnTo>
                    <a:pt x="719988" y="634669"/>
                  </a:lnTo>
                  <a:lnTo>
                    <a:pt x="713917" y="638606"/>
                  </a:lnTo>
                  <a:lnTo>
                    <a:pt x="708571" y="641807"/>
                  </a:lnTo>
                  <a:lnTo>
                    <a:pt x="703580" y="643597"/>
                  </a:lnTo>
                  <a:lnTo>
                    <a:pt x="699287" y="643597"/>
                  </a:lnTo>
                  <a:lnTo>
                    <a:pt x="692454" y="641807"/>
                  </a:lnTo>
                  <a:lnTo>
                    <a:pt x="687158" y="636231"/>
                  </a:lnTo>
                  <a:lnTo>
                    <a:pt x="683729" y="626579"/>
                  </a:lnTo>
                  <a:lnTo>
                    <a:pt x="682510" y="612533"/>
                  </a:lnTo>
                  <a:lnTo>
                    <a:pt x="682510" y="608609"/>
                  </a:lnTo>
                  <a:lnTo>
                    <a:pt x="682866" y="604329"/>
                  </a:lnTo>
                  <a:lnTo>
                    <a:pt x="683221" y="599338"/>
                  </a:lnTo>
                  <a:lnTo>
                    <a:pt x="685469" y="585965"/>
                  </a:lnTo>
                  <a:lnTo>
                    <a:pt x="689432" y="573227"/>
                  </a:lnTo>
                  <a:lnTo>
                    <a:pt x="694918" y="561225"/>
                  </a:lnTo>
                  <a:lnTo>
                    <a:pt x="701789" y="550075"/>
                  </a:lnTo>
                  <a:lnTo>
                    <a:pt x="708685" y="568960"/>
                  </a:lnTo>
                  <a:lnTo>
                    <a:pt x="716026" y="587641"/>
                  </a:lnTo>
                  <a:lnTo>
                    <a:pt x="723823" y="606196"/>
                  </a:lnTo>
                  <a:lnTo>
                    <a:pt x="732129" y="624674"/>
                  </a:lnTo>
                  <a:lnTo>
                    <a:pt x="732129" y="493763"/>
                  </a:lnTo>
                  <a:lnTo>
                    <a:pt x="730135" y="486549"/>
                  </a:lnTo>
                  <a:lnTo>
                    <a:pt x="726287" y="471170"/>
                  </a:lnTo>
                  <a:lnTo>
                    <a:pt x="722782" y="455536"/>
                  </a:lnTo>
                  <a:lnTo>
                    <a:pt x="719632" y="439762"/>
                  </a:lnTo>
                  <a:lnTo>
                    <a:pt x="673227" y="454393"/>
                  </a:lnTo>
                  <a:lnTo>
                    <a:pt x="678268" y="472948"/>
                  </a:lnTo>
                  <a:lnTo>
                    <a:pt x="683310" y="491172"/>
                  </a:lnTo>
                  <a:lnTo>
                    <a:pt x="688492" y="509117"/>
                  </a:lnTo>
                  <a:lnTo>
                    <a:pt x="693940" y="526859"/>
                  </a:lnTo>
                  <a:lnTo>
                    <a:pt x="675271" y="543864"/>
                  </a:lnTo>
                  <a:lnTo>
                    <a:pt x="648906" y="583742"/>
                  </a:lnTo>
                  <a:lnTo>
                    <a:pt x="641464" y="618604"/>
                  </a:lnTo>
                  <a:lnTo>
                    <a:pt x="641464" y="624674"/>
                  </a:lnTo>
                  <a:lnTo>
                    <a:pt x="644105" y="647319"/>
                  </a:lnTo>
                  <a:lnTo>
                    <a:pt x="651586" y="664387"/>
                  </a:lnTo>
                  <a:lnTo>
                    <a:pt x="663295" y="675182"/>
                  </a:lnTo>
                  <a:lnTo>
                    <a:pt x="678586" y="678942"/>
                  </a:lnTo>
                  <a:lnTo>
                    <a:pt x="686079" y="678192"/>
                  </a:lnTo>
                  <a:lnTo>
                    <a:pt x="694067" y="675944"/>
                  </a:lnTo>
                  <a:lnTo>
                    <a:pt x="702525" y="672160"/>
                  </a:lnTo>
                  <a:lnTo>
                    <a:pt x="711428" y="666800"/>
                  </a:lnTo>
                  <a:lnTo>
                    <a:pt x="739787" y="643597"/>
                  </a:lnTo>
                  <a:lnTo>
                    <a:pt x="747001" y="637705"/>
                  </a:lnTo>
                  <a:lnTo>
                    <a:pt x="778852" y="601116"/>
                  </a:lnTo>
                  <a:lnTo>
                    <a:pt x="788022" y="586486"/>
                  </a:lnTo>
                  <a:lnTo>
                    <a:pt x="807161" y="555955"/>
                  </a:lnTo>
                  <a:lnTo>
                    <a:pt x="832078" y="501167"/>
                  </a:lnTo>
                  <a:lnTo>
                    <a:pt x="853414" y="511124"/>
                  </a:lnTo>
                  <a:lnTo>
                    <a:pt x="869353" y="528421"/>
                  </a:lnTo>
                  <a:lnTo>
                    <a:pt x="879322" y="553427"/>
                  </a:lnTo>
                  <a:lnTo>
                    <a:pt x="882777" y="586486"/>
                  </a:lnTo>
                  <a:lnTo>
                    <a:pt x="876211" y="621855"/>
                  </a:lnTo>
                  <a:lnTo>
                    <a:pt x="856449" y="652348"/>
                  </a:lnTo>
                  <a:lnTo>
                    <a:pt x="823442" y="676135"/>
                  </a:lnTo>
                  <a:lnTo>
                    <a:pt x="777113" y="691426"/>
                  </a:lnTo>
                  <a:lnTo>
                    <a:pt x="783183" y="703922"/>
                  </a:lnTo>
                  <a:lnTo>
                    <a:pt x="847407" y="689000"/>
                  </a:lnTo>
                  <a:lnTo>
                    <a:pt x="894029" y="663816"/>
                  </a:lnTo>
                  <a:lnTo>
                    <a:pt x="922439" y="629577"/>
                  </a:lnTo>
                  <a:lnTo>
                    <a:pt x="932040" y="587552"/>
                  </a:lnTo>
                  <a:close/>
                </a:path>
                <a:path w="1254125" h="719454">
                  <a:moveTo>
                    <a:pt x="971664" y="215265"/>
                  </a:moveTo>
                  <a:lnTo>
                    <a:pt x="859574" y="215265"/>
                  </a:lnTo>
                  <a:lnTo>
                    <a:pt x="859574" y="134581"/>
                  </a:lnTo>
                  <a:lnTo>
                    <a:pt x="938822" y="134581"/>
                  </a:lnTo>
                  <a:lnTo>
                    <a:pt x="938822" y="121742"/>
                  </a:lnTo>
                  <a:lnTo>
                    <a:pt x="859574" y="121742"/>
                  </a:lnTo>
                  <a:lnTo>
                    <a:pt x="859574" y="61404"/>
                  </a:lnTo>
                  <a:lnTo>
                    <a:pt x="950239" y="61404"/>
                  </a:lnTo>
                  <a:lnTo>
                    <a:pt x="950239" y="48552"/>
                  </a:lnTo>
                  <a:lnTo>
                    <a:pt x="759256" y="48552"/>
                  </a:lnTo>
                  <a:lnTo>
                    <a:pt x="763955" y="39839"/>
                  </a:lnTo>
                  <a:lnTo>
                    <a:pt x="768413" y="30835"/>
                  </a:lnTo>
                  <a:lnTo>
                    <a:pt x="772668" y="21501"/>
                  </a:lnTo>
                  <a:lnTo>
                    <a:pt x="776757" y="11785"/>
                  </a:lnTo>
                  <a:lnTo>
                    <a:pt x="719632" y="0"/>
                  </a:lnTo>
                  <a:lnTo>
                    <a:pt x="711746" y="34632"/>
                  </a:lnTo>
                  <a:lnTo>
                    <a:pt x="700633" y="67919"/>
                  </a:lnTo>
                  <a:lnTo>
                    <a:pt x="685101" y="100799"/>
                  </a:lnTo>
                  <a:lnTo>
                    <a:pt x="663943" y="134226"/>
                  </a:lnTo>
                  <a:lnTo>
                    <a:pt x="671436" y="144221"/>
                  </a:lnTo>
                  <a:lnTo>
                    <a:pt x="696645" y="124752"/>
                  </a:lnTo>
                  <a:lnTo>
                    <a:pt x="718032" y="104952"/>
                  </a:lnTo>
                  <a:lnTo>
                    <a:pt x="736206" y="84086"/>
                  </a:lnTo>
                  <a:lnTo>
                    <a:pt x="751763" y="61404"/>
                  </a:lnTo>
                  <a:lnTo>
                    <a:pt x="814590" y="61404"/>
                  </a:lnTo>
                  <a:lnTo>
                    <a:pt x="814590" y="121742"/>
                  </a:lnTo>
                  <a:lnTo>
                    <a:pt x="814590" y="134581"/>
                  </a:lnTo>
                  <a:lnTo>
                    <a:pt x="814590" y="215265"/>
                  </a:lnTo>
                  <a:lnTo>
                    <a:pt x="759256" y="215265"/>
                  </a:lnTo>
                  <a:lnTo>
                    <a:pt x="759256" y="134581"/>
                  </a:lnTo>
                  <a:lnTo>
                    <a:pt x="814590" y="134581"/>
                  </a:lnTo>
                  <a:lnTo>
                    <a:pt x="814590" y="121742"/>
                  </a:lnTo>
                  <a:lnTo>
                    <a:pt x="714286" y="121742"/>
                  </a:lnTo>
                  <a:lnTo>
                    <a:pt x="714286" y="215265"/>
                  </a:lnTo>
                  <a:lnTo>
                    <a:pt x="650379" y="215265"/>
                  </a:lnTo>
                  <a:lnTo>
                    <a:pt x="650379" y="228117"/>
                  </a:lnTo>
                  <a:lnTo>
                    <a:pt x="814590" y="228117"/>
                  </a:lnTo>
                  <a:lnTo>
                    <a:pt x="814590" y="320573"/>
                  </a:lnTo>
                  <a:lnTo>
                    <a:pt x="859574" y="320573"/>
                  </a:lnTo>
                  <a:lnTo>
                    <a:pt x="859574" y="228117"/>
                  </a:lnTo>
                  <a:lnTo>
                    <a:pt x="971664" y="228117"/>
                  </a:lnTo>
                  <a:lnTo>
                    <a:pt x="971664" y="215265"/>
                  </a:lnTo>
                  <a:close/>
                </a:path>
                <a:path w="1254125" h="719454">
                  <a:moveTo>
                    <a:pt x="1254023" y="610400"/>
                  </a:moveTo>
                  <a:lnTo>
                    <a:pt x="1247228" y="578485"/>
                  </a:lnTo>
                  <a:lnTo>
                    <a:pt x="1228140" y="554570"/>
                  </a:lnTo>
                  <a:lnTo>
                    <a:pt x="1219276" y="550075"/>
                  </a:lnTo>
                  <a:lnTo>
                    <a:pt x="1212951" y="546862"/>
                  </a:lnTo>
                  <a:lnTo>
                    <a:pt x="1198600" y="539559"/>
                  </a:lnTo>
                  <a:lnTo>
                    <a:pt x="1160487" y="534352"/>
                  </a:lnTo>
                  <a:lnTo>
                    <a:pt x="1152639" y="534352"/>
                  </a:lnTo>
                  <a:lnTo>
                    <a:pt x="1107097" y="542823"/>
                  </a:lnTo>
                  <a:lnTo>
                    <a:pt x="1096594" y="546862"/>
                  </a:lnTo>
                  <a:lnTo>
                    <a:pt x="1124216" y="526034"/>
                  </a:lnTo>
                  <a:lnTo>
                    <a:pt x="1151305" y="503656"/>
                  </a:lnTo>
                  <a:lnTo>
                    <a:pt x="1178521" y="479679"/>
                  </a:lnTo>
                  <a:lnTo>
                    <a:pt x="1206538" y="454037"/>
                  </a:lnTo>
                  <a:lnTo>
                    <a:pt x="1198791" y="443331"/>
                  </a:lnTo>
                  <a:lnTo>
                    <a:pt x="1186903" y="426910"/>
                  </a:lnTo>
                  <a:lnTo>
                    <a:pt x="1147546" y="429552"/>
                  </a:lnTo>
                  <a:lnTo>
                    <a:pt x="1107389" y="431190"/>
                  </a:lnTo>
                  <a:lnTo>
                    <a:pt x="1069238" y="432028"/>
                  </a:lnTo>
                  <a:lnTo>
                    <a:pt x="1035900" y="432269"/>
                  </a:lnTo>
                  <a:lnTo>
                    <a:pt x="1035900" y="447967"/>
                  </a:lnTo>
                  <a:lnTo>
                    <a:pt x="1065568" y="447192"/>
                  </a:lnTo>
                  <a:lnTo>
                    <a:pt x="1126210" y="444703"/>
                  </a:lnTo>
                  <a:lnTo>
                    <a:pt x="1150848" y="443331"/>
                  </a:lnTo>
                  <a:lnTo>
                    <a:pt x="1120686" y="474345"/>
                  </a:lnTo>
                  <a:lnTo>
                    <a:pt x="1085164" y="506691"/>
                  </a:lnTo>
                  <a:lnTo>
                    <a:pt x="1043216" y="541718"/>
                  </a:lnTo>
                  <a:lnTo>
                    <a:pt x="993787" y="580771"/>
                  </a:lnTo>
                  <a:lnTo>
                    <a:pt x="1024483" y="615759"/>
                  </a:lnTo>
                  <a:lnTo>
                    <a:pt x="1059103" y="587425"/>
                  </a:lnTo>
                  <a:lnTo>
                    <a:pt x="1113891" y="556221"/>
                  </a:lnTo>
                  <a:lnTo>
                    <a:pt x="1139063" y="550430"/>
                  </a:lnTo>
                  <a:lnTo>
                    <a:pt x="1141933" y="550075"/>
                  </a:lnTo>
                  <a:lnTo>
                    <a:pt x="1144790" y="550075"/>
                  </a:lnTo>
                  <a:lnTo>
                    <a:pt x="1167714" y="554736"/>
                  </a:lnTo>
                  <a:lnTo>
                    <a:pt x="1185786" y="568363"/>
                  </a:lnTo>
                  <a:lnTo>
                    <a:pt x="1197648" y="590423"/>
                  </a:lnTo>
                  <a:lnTo>
                    <a:pt x="1201902" y="620395"/>
                  </a:lnTo>
                  <a:lnTo>
                    <a:pt x="1200226" y="635698"/>
                  </a:lnTo>
                  <a:lnTo>
                    <a:pt x="1195425" y="649668"/>
                  </a:lnTo>
                  <a:lnTo>
                    <a:pt x="1187894" y="661758"/>
                  </a:lnTo>
                  <a:lnTo>
                    <a:pt x="1177975" y="671449"/>
                  </a:lnTo>
                  <a:lnTo>
                    <a:pt x="1166520" y="643775"/>
                  </a:lnTo>
                  <a:lnTo>
                    <a:pt x="1149731" y="625703"/>
                  </a:lnTo>
                  <a:lnTo>
                    <a:pt x="1149032" y="625386"/>
                  </a:lnTo>
                  <a:lnTo>
                    <a:pt x="1143000" y="622719"/>
                  </a:lnTo>
                  <a:lnTo>
                    <a:pt x="1143000" y="687501"/>
                  </a:lnTo>
                  <a:lnTo>
                    <a:pt x="1134071" y="689648"/>
                  </a:lnTo>
                  <a:lnTo>
                    <a:pt x="1125867" y="690727"/>
                  </a:lnTo>
                  <a:lnTo>
                    <a:pt x="1118006" y="690727"/>
                  </a:lnTo>
                  <a:lnTo>
                    <a:pt x="1100366" y="688517"/>
                  </a:lnTo>
                  <a:lnTo>
                    <a:pt x="1086599" y="682155"/>
                  </a:lnTo>
                  <a:lnTo>
                    <a:pt x="1077645" y="672045"/>
                  </a:lnTo>
                  <a:lnTo>
                    <a:pt x="1074458" y="658596"/>
                  </a:lnTo>
                  <a:lnTo>
                    <a:pt x="1076210" y="645121"/>
                  </a:lnTo>
                  <a:lnTo>
                    <a:pt x="1081239" y="634631"/>
                  </a:lnTo>
                  <a:lnTo>
                    <a:pt x="1089215" y="627811"/>
                  </a:lnTo>
                  <a:lnTo>
                    <a:pt x="1099807" y="625386"/>
                  </a:lnTo>
                  <a:lnTo>
                    <a:pt x="1116799" y="629920"/>
                  </a:lnTo>
                  <a:lnTo>
                    <a:pt x="1130236" y="642658"/>
                  </a:lnTo>
                  <a:lnTo>
                    <a:pt x="1139266" y="662292"/>
                  </a:lnTo>
                  <a:lnTo>
                    <a:pt x="1143000" y="687501"/>
                  </a:lnTo>
                  <a:lnTo>
                    <a:pt x="1143000" y="622719"/>
                  </a:lnTo>
                  <a:lnTo>
                    <a:pt x="1127531" y="615873"/>
                  </a:lnTo>
                  <a:lnTo>
                    <a:pt x="1099807" y="612902"/>
                  </a:lnTo>
                  <a:lnTo>
                    <a:pt x="1073569" y="616686"/>
                  </a:lnTo>
                  <a:lnTo>
                    <a:pt x="1053795" y="626859"/>
                  </a:lnTo>
                  <a:lnTo>
                    <a:pt x="1041323" y="641667"/>
                  </a:lnTo>
                  <a:lnTo>
                    <a:pt x="1036967" y="659307"/>
                  </a:lnTo>
                  <a:lnTo>
                    <a:pt x="1042517" y="677837"/>
                  </a:lnTo>
                  <a:lnTo>
                    <a:pt x="1058532" y="692150"/>
                  </a:lnTo>
                  <a:lnTo>
                    <a:pt x="1084110" y="701370"/>
                  </a:lnTo>
                  <a:lnTo>
                    <a:pt x="1118374" y="704634"/>
                  </a:lnTo>
                  <a:lnTo>
                    <a:pt x="1162545" y="699922"/>
                  </a:lnTo>
                  <a:lnTo>
                    <a:pt x="1204264" y="685368"/>
                  </a:lnTo>
                  <a:lnTo>
                    <a:pt x="1236687" y="660361"/>
                  </a:lnTo>
                  <a:lnTo>
                    <a:pt x="1252956" y="624319"/>
                  </a:lnTo>
                  <a:lnTo>
                    <a:pt x="1253896" y="616686"/>
                  </a:lnTo>
                  <a:lnTo>
                    <a:pt x="1254023" y="61040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 sz="509"/>
            </a:p>
          </p:txBody>
        </p:sp>
        <p:sp>
          <p:nvSpPr>
            <p:cNvPr id="166" name="object 166"/>
            <p:cNvSpPr/>
            <p:nvPr/>
          </p:nvSpPr>
          <p:spPr>
            <a:xfrm>
              <a:off x="11869963" y="3527742"/>
              <a:ext cx="407670" cy="277495"/>
            </a:xfrm>
            <a:custGeom>
              <a:avLst/>
              <a:gdLst/>
              <a:ahLst/>
              <a:cxnLst/>
              <a:rect l="l" t="t" r="r" b="b"/>
              <a:pathLst>
                <a:path w="407670" h="277495">
                  <a:moveTo>
                    <a:pt x="212886" y="90423"/>
                  </a:moveTo>
                  <a:lnTo>
                    <a:pt x="167734" y="90423"/>
                  </a:lnTo>
                  <a:lnTo>
                    <a:pt x="174967" y="93587"/>
                  </a:lnTo>
                  <a:lnTo>
                    <a:pt x="213722" y="135985"/>
                  </a:lnTo>
                  <a:lnTo>
                    <a:pt x="247504" y="170829"/>
                  </a:lnTo>
                  <a:lnTo>
                    <a:pt x="282480" y="205000"/>
                  </a:lnTo>
                  <a:lnTo>
                    <a:pt x="319843" y="239954"/>
                  </a:lnTo>
                  <a:lnTo>
                    <a:pt x="360787" y="277141"/>
                  </a:lnTo>
                  <a:lnTo>
                    <a:pt x="407356" y="213398"/>
                  </a:lnTo>
                  <a:lnTo>
                    <a:pt x="361875" y="187179"/>
                  </a:lnTo>
                  <a:lnTo>
                    <a:pt x="318695" y="161089"/>
                  </a:lnTo>
                  <a:lnTo>
                    <a:pt x="277730" y="135042"/>
                  </a:lnTo>
                  <a:lnTo>
                    <a:pt x="238892" y="108953"/>
                  </a:lnTo>
                  <a:lnTo>
                    <a:pt x="212886" y="90423"/>
                  </a:lnTo>
                  <a:close/>
                </a:path>
                <a:path w="407670" h="277495">
                  <a:moveTo>
                    <a:pt x="159147" y="64654"/>
                  </a:moveTo>
                  <a:lnTo>
                    <a:pt x="121171" y="81380"/>
                  </a:lnTo>
                  <a:lnTo>
                    <a:pt x="92129" y="104140"/>
                  </a:lnTo>
                  <a:lnTo>
                    <a:pt x="63808" y="124443"/>
                  </a:lnTo>
                  <a:lnTo>
                    <a:pt x="33876" y="143558"/>
                  </a:lnTo>
                  <a:lnTo>
                    <a:pt x="0" y="162760"/>
                  </a:lnTo>
                  <a:lnTo>
                    <a:pt x="43404" y="222441"/>
                  </a:lnTo>
                  <a:lnTo>
                    <a:pt x="69847" y="191998"/>
                  </a:lnTo>
                  <a:lnTo>
                    <a:pt x="96246" y="160329"/>
                  </a:lnTo>
                  <a:lnTo>
                    <a:pt x="120527" y="129422"/>
                  </a:lnTo>
                  <a:lnTo>
                    <a:pt x="145130" y="94036"/>
                  </a:lnTo>
                  <a:lnTo>
                    <a:pt x="152812" y="90423"/>
                  </a:lnTo>
                  <a:lnTo>
                    <a:pt x="212886" y="90423"/>
                  </a:lnTo>
                  <a:lnTo>
                    <a:pt x="202096" y="82734"/>
                  </a:lnTo>
                  <a:lnTo>
                    <a:pt x="190109" y="74569"/>
                  </a:lnTo>
                  <a:lnTo>
                    <a:pt x="179093" y="68947"/>
                  </a:lnTo>
                  <a:lnTo>
                    <a:pt x="168845" y="65700"/>
                  </a:lnTo>
                  <a:lnTo>
                    <a:pt x="159147" y="64654"/>
                  </a:lnTo>
                  <a:close/>
                </a:path>
                <a:path w="407670" h="277495">
                  <a:moveTo>
                    <a:pt x="304270" y="0"/>
                  </a:moveTo>
                  <a:lnTo>
                    <a:pt x="285510" y="3948"/>
                  </a:lnTo>
                  <a:lnTo>
                    <a:pt x="269800" y="14637"/>
                  </a:lnTo>
                  <a:lnTo>
                    <a:pt x="259005" y="30327"/>
                  </a:lnTo>
                  <a:lnTo>
                    <a:pt x="254993" y="49283"/>
                  </a:lnTo>
                  <a:lnTo>
                    <a:pt x="259005" y="68043"/>
                  </a:lnTo>
                  <a:lnTo>
                    <a:pt x="269800" y="83753"/>
                  </a:lnTo>
                  <a:lnTo>
                    <a:pt x="285510" y="94548"/>
                  </a:lnTo>
                  <a:lnTo>
                    <a:pt x="304270" y="98561"/>
                  </a:lnTo>
                  <a:lnTo>
                    <a:pt x="323034" y="94548"/>
                  </a:lnTo>
                  <a:lnTo>
                    <a:pt x="338746" y="83753"/>
                  </a:lnTo>
                  <a:lnTo>
                    <a:pt x="340686" y="80930"/>
                  </a:lnTo>
                  <a:lnTo>
                    <a:pt x="304270" y="80930"/>
                  </a:lnTo>
                  <a:lnTo>
                    <a:pt x="291817" y="78465"/>
                  </a:lnTo>
                  <a:lnTo>
                    <a:pt x="281610" y="71718"/>
                  </a:lnTo>
                  <a:lnTo>
                    <a:pt x="274709" y="61666"/>
                  </a:lnTo>
                  <a:lnTo>
                    <a:pt x="272174" y="49283"/>
                  </a:lnTo>
                  <a:lnTo>
                    <a:pt x="274709" y="36637"/>
                  </a:lnTo>
                  <a:lnTo>
                    <a:pt x="281610" y="26450"/>
                  </a:lnTo>
                  <a:lnTo>
                    <a:pt x="291817" y="19653"/>
                  </a:lnTo>
                  <a:lnTo>
                    <a:pt x="304270" y="17180"/>
                  </a:lnTo>
                  <a:lnTo>
                    <a:pt x="340496" y="17180"/>
                  </a:lnTo>
                  <a:lnTo>
                    <a:pt x="338746" y="14637"/>
                  </a:lnTo>
                  <a:lnTo>
                    <a:pt x="323034" y="3948"/>
                  </a:lnTo>
                  <a:lnTo>
                    <a:pt x="304270" y="0"/>
                  </a:lnTo>
                  <a:close/>
                </a:path>
                <a:path w="407670" h="277495">
                  <a:moveTo>
                    <a:pt x="340496" y="17180"/>
                  </a:moveTo>
                  <a:lnTo>
                    <a:pt x="304270" y="17180"/>
                  </a:lnTo>
                  <a:lnTo>
                    <a:pt x="316916" y="19653"/>
                  </a:lnTo>
                  <a:lnTo>
                    <a:pt x="327104" y="26450"/>
                  </a:lnTo>
                  <a:lnTo>
                    <a:pt x="333900" y="36637"/>
                  </a:lnTo>
                  <a:lnTo>
                    <a:pt x="336373" y="49283"/>
                  </a:lnTo>
                  <a:lnTo>
                    <a:pt x="333900" y="61666"/>
                  </a:lnTo>
                  <a:lnTo>
                    <a:pt x="327104" y="71718"/>
                  </a:lnTo>
                  <a:lnTo>
                    <a:pt x="316916" y="78465"/>
                  </a:lnTo>
                  <a:lnTo>
                    <a:pt x="304270" y="80930"/>
                  </a:lnTo>
                  <a:lnTo>
                    <a:pt x="340686" y="80930"/>
                  </a:lnTo>
                  <a:lnTo>
                    <a:pt x="349541" y="68043"/>
                  </a:lnTo>
                  <a:lnTo>
                    <a:pt x="353554" y="49283"/>
                  </a:lnTo>
                  <a:lnTo>
                    <a:pt x="349541" y="30327"/>
                  </a:lnTo>
                  <a:lnTo>
                    <a:pt x="340496" y="17180"/>
                  </a:lnTo>
                  <a:close/>
                </a:path>
              </a:pathLst>
            </a:custGeom>
            <a:solidFill>
              <a:srgbClr val="7BA97D"/>
            </a:solidFill>
          </p:spPr>
          <p:txBody>
            <a:bodyPr wrap="square" lIns="0" tIns="0" rIns="0" bIns="0" rtlCol="0"/>
            <a:lstStyle/>
            <a:p>
              <a:endParaRPr sz="509"/>
            </a:p>
          </p:txBody>
        </p:sp>
        <p:pic>
          <p:nvPicPr>
            <p:cNvPr id="167" name="object 167"/>
            <p:cNvPicPr/>
            <p:nvPr/>
          </p:nvPicPr>
          <p:blipFill>
            <a:blip r:embed="rId3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121983" y="3524769"/>
              <a:ext cx="104507" cy="104507"/>
            </a:xfrm>
            <a:prstGeom prst="rect">
              <a:avLst/>
            </a:prstGeom>
          </p:spPr>
        </p:pic>
        <p:sp>
          <p:nvSpPr>
            <p:cNvPr id="168" name="object 168"/>
            <p:cNvSpPr/>
            <p:nvPr/>
          </p:nvSpPr>
          <p:spPr>
            <a:xfrm>
              <a:off x="11869963" y="3592397"/>
              <a:ext cx="407670" cy="212725"/>
            </a:xfrm>
            <a:custGeom>
              <a:avLst/>
              <a:gdLst/>
              <a:ahLst/>
              <a:cxnLst/>
              <a:rect l="l" t="t" r="r" b="b"/>
              <a:pathLst>
                <a:path w="407670" h="212725">
                  <a:moveTo>
                    <a:pt x="360787" y="212486"/>
                  </a:moveTo>
                  <a:lnTo>
                    <a:pt x="319843" y="175299"/>
                  </a:lnTo>
                  <a:lnTo>
                    <a:pt x="282480" y="140346"/>
                  </a:lnTo>
                  <a:lnTo>
                    <a:pt x="247504" y="106174"/>
                  </a:lnTo>
                  <a:lnTo>
                    <a:pt x="213722" y="71330"/>
                  </a:lnTo>
                  <a:lnTo>
                    <a:pt x="179941" y="34361"/>
                  </a:lnTo>
                  <a:lnTo>
                    <a:pt x="174967" y="28932"/>
                  </a:lnTo>
                  <a:lnTo>
                    <a:pt x="167734" y="25768"/>
                  </a:lnTo>
                  <a:lnTo>
                    <a:pt x="160501" y="25768"/>
                  </a:lnTo>
                  <a:lnTo>
                    <a:pt x="152812" y="25768"/>
                  </a:lnTo>
                  <a:lnTo>
                    <a:pt x="145130" y="29381"/>
                  </a:lnTo>
                  <a:lnTo>
                    <a:pt x="140611" y="36614"/>
                  </a:lnTo>
                  <a:lnTo>
                    <a:pt x="120527" y="64767"/>
                  </a:lnTo>
                  <a:lnTo>
                    <a:pt x="96246" y="95674"/>
                  </a:lnTo>
                  <a:lnTo>
                    <a:pt x="69847" y="127343"/>
                  </a:lnTo>
                  <a:lnTo>
                    <a:pt x="43404" y="157786"/>
                  </a:lnTo>
                  <a:lnTo>
                    <a:pt x="0" y="98105"/>
                  </a:lnTo>
                  <a:lnTo>
                    <a:pt x="33876" y="78903"/>
                  </a:lnTo>
                  <a:lnTo>
                    <a:pt x="63808" y="59788"/>
                  </a:lnTo>
                  <a:lnTo>
                    <a:pt x="92129" y="39485"/>
                  </a:lnTo>
                  <a:lnTo>
                    <a:pt x="121171" y="16725"/>
                  </a:lnTo>
                  <a:lnTo>
                    <a:pt x="131236" y="9533"/>
                  </a:lnTo>
                  <a:lnTo>
                    <a:pt x="140667" y="4292"/>
                  </a:lnTo>
                  <a:lnTo>
                    <a:pt x="149844" y="1087"/>
                  </a:lnTo>
                  <a:lnTo>
                    <a:pt x="159147" y="0"/>
                  </a:lnTo>
                  <a:lnTo>
                    <a:pt x="168845" y="1045"/>
                  </a:lnTo>
                  <a:lnTo>
                    <a:pt x="179095" y="4293"/>
                  </a:lnTo>
                  <a:lnTo>
                    <a:pt x="190109" y="9915"/>
                  </a:lnTo>
                  <a:lnTo>
                    <a:pt x="202096" y="18079"/>
                  </a:lnTo>
                  <a:lnTo>
                    <a:pt x="238892" y="44298"/>
                  </a:lnTo>
                  <a:lnTo>
                    <a:pt x="277730" y="70387"/>
                  </a:lnTo>
                  <a:lnTo>
                    <a:pt x="318695" y="96434"/>
                  </a:lnTo>
                  <a:lnTo>
                    <a:pt x="361875" y="122524"/>
                  </a:lnTo>
                  <a:lnTo>
                    <a:pt x="407356" y="148743"/>
                  </a:lnTo>
                  <a:lnTo>
                    <a:pt x="360787" y="212486"/>
                  </a:lnTo>
                  <a:close/>
                </a:path>
              </a:pathLst>
            </a:custGeom>
            <a:ln w="5945">
              <a:solidFill>
                <a:srgbClr val="7BA97D"/>
              </a:solidFill>
            </a:ln>
          </p:spPr>
          <p:txBody>
            <a:bodyPr wrap="square" lIns="0" tIns="0" rIns="0" bIns="0" rtlCol="0"/>
            <a:lstStyle/>
            <a:p>
              <a:endParaRPr sz="509"/>
            </a:p>
          </p:txBody>
        </p:sp>
        <p:sp>
          <p:nvSpPr>
            <p:cNvPr id="169" name="object 169"/>
            <p:cNvSpPr/>
            <p:nvPr/>
          </p:nvSpPr>
          <p:spPr>
            <a:xfrm>
              <a:off x="12351501" y="3529104"/>
              <a:ext cx="282575" cy="325755"/>
            </a:xfrm>
            <a:custGeom>
              <a:avLst/>
              <a:gdLst/>
              <a:ahLst/>
              <a:cxnLst/>
              <a:rect l="l" t="t" r="r" b="b"/>
              <a:pathLst>
                <a:path w="282575" h="325754">
                  <a:moveTo>
                    <a:pt x="64654" y="0"/>
                  </a:moveTo>
                  <a:lnTo>
                    <a:pt x="0" y="0"/>
                  </a:lnTo>
                  <a:lnTo>
                    <a:pt x="0" y="325513"/>
                  </a:lnTo>
                  <a:lnTo>
                    <a:pt x="57029" y="313174"/>
                  </a:lnTo>
                  <a:lnTo>
                    <a:pt x="108127" y="296557"/>
                  </a:lnTo>
                  <a:lnTo>
                    <a:pt x="153507" y="276032"/>
                  </a:lnTo>
                  <a:lnTo>
                    <a:pt x="193381" y="251973"/>
                  </a:lnTo>
                  <a:lnTo>
                    <a:pt x="227965" y="224750"/>
                  </a:lnTo>
                  <a:lnTo>
                    <a:pt x="257472" y="194737"/>
                  </a:lnTo>
                  <a:lnTo>
                    <a:pt x="282115" y="162304"/>
                  </a:lnTo>
                  <a:lnTo>
                    <a:pt x="267649" y="141959"/>
                  </a:lnTo>
                  <a:lnTo>
                    <a:pt x="235385" y="183254"/>
                  </a:lnTo>
                  <a:lnTo>
                    <a:pt x="197889" y="218214"/>
                  </a:lnTo>
                  <a:lnTo>
                    <a:pt x="156225" y="246903"/>
                  </a:lnTo>
                  <a:lnTo>
                    <a:pt x="111459" y="269386"/>
                  </a:lnTo>
                  <a:lnTo>
                    <a:pt x="64654" y="285728"/>
                  </a:lnTo>
                  <a:lnTo>
                    <a:pt x="64654" y="0"/>
                  </a:lnTo>
                  <a:close/>
                </a:path>
              </a:pathLst>
            </a:custGeom>
            <a:solidFill>
              <a:srgbClr val="7BA97D"/>
            </a:solidFill>
          </p:spPr>
          <p:txBody>
            <a:bodyPr wrap="square" lIns="0" tIns="0" rIns="0" bIns="0" rtlCol="0"/>
            <a:lstStyle/>
            <a:p>
              <a:endParaRPr sz="509"/>
            </a:p>
          </p:txBody>
        </p:sp>
        <p:sp>
          <p:nvSpPr>
            <p:cNvPr id="170" name="object 170"/>
            <p:cNvSpPr/>
            <p:nvPr/>
          </p:nvSpPr>
          <p:spPr>
            <a:xfrm>
              <a:off x="12351501" y="3529104"/>
              <a:ext cx="282575" cy="325755"/>
            </a:xfrm>
            <a:custGeom>
              <a:avLst/>
              <a:gdLst/>
              <a:ahLst/>
              <a:cxnLst/>
              <a:rect l="l" t="t" r="r" b="b"/>
              <a:pathLst>
                <a:path w="282575" h="325754">
                  <a:moveTo>
                    <a:pt x="282115" y="162304"/>
                  </a:moveTo>
                  <a:lnTo>
                    <a:pt x="257472" y="194737"/>
                  </a:lnTo>
                  <a:lnTo>
                    <a:pt x="227965" y="224750"/>
                  </a:lnTo>
                  <a:lnTo>
                    <a:pt x="193381" y="251973"/>
                  </a:lnTo>
                  <a:lnTo>
                    <a:pt x="153507" y="276032"/>
                  </a:lnTo>
                  <a:lnTo>
                    <a:pt x="108127" y="296557"/>
                  </a:lnTo>
                  <a:lnTo>
                    <a:pt x="57029" y="313174"/>
                  </a:lnTo>
                  <a:lnTo>
                    <a:pt x="0" y="325513"/>
                  </a:lnTo>
                  <a:lnTo>
                    <a:pt x="0" y="0"/>
                  </a:lnTo>
                  <a:lnTo>
                    <a:pt x="64654" y="0"/>
                  </a:lnTo>
                  <a:lnTo>
                    <a:pt x="64654" y="285728"/>
                  </a:lnTo>
                  <a:lnTo>
                    <a:pt x="111459" y="269386"/>
                  </a:lnTo>
                  <a:lnTo>
                    <a:pt x="156225" y="246903"/>
                  </a:lnTo>
                  <a:lnTo>
                    <a:pt x="197889" y="218214"/>
                  </a:lnTo>
                  <a:lnTo>
                    <a:pt x="235385" y="183254"/>
                  </a:lnTo>
                  <a:lnTo>
                    <a:pt x="267649" y="141959"/>
                  </a:lnTo>
                  <a:lnTo>
                    <a:pt x="282115" y="162304"/>
                  </a:lnTo>
                  <a:close/>
                </a:path>
              </a:pathLst>
            </a:custGeom>
            <a:ln w="5945">
              <a:solidFill>
                <a:srgbClr val="7BA97D"/>
              </a:solidFill>
            </a:ln>
          </p:spPr>
          <p:txBody>
            <a:bodyPr wrap="square" lIns="0" tIns="0" rIns="0" bIns="0" rtlCol="0"/>
            <a:lstStyle/>
            <a:p>
              <a:endParaRPr sz="509"/>
            </a:p>
          </p:txBody>
        </p:sp>
        <p:sp>
          <p:nvSpPr>
            <p:cNvPr id="171" name="object 171"/>
            <p:cNvSpPr/>
            <p:nvPr/>
          </p:nvSpPr>
          <p:spPr>
            <a:xfrm>
              <a:off x="12676150" y="3543578"/>
              <a:ext cx="798195" cy="319405"/>
            </a:xfrm>
            <a:custGeom>
              <a:avLst/>
              <a:gdLst/>
              <a:ahLst/>
              <a:cxnLst/>
              <a:rect l="l" t="t" r="r" b="b"/>
              <a:pathLst>
                <a:path w="798194" h="319404">
                  <a:moveTo>
                    <a:pt x="372541" y="0"/>
                  </a:moveTo>
                  <a:lnTo>
                    <a:pt x="33909" y="0"/>
                  </a:lnTo>
                  <a:lnTo>
                    <a:pt x="33909" y="25768"/>
                  </a:lnTo>
                  <a:lnTo>
                    <a:pt x="372541" y="25768"/>
                  </a:lnTo>
                  <a:lnTo>
                    <a:pt x="372541" y="0"/>
                  </a:lnTo>
                  <a:close/>
                </a:path>
                <a:path w="798194" h="319404">
                  <a:moveTo>
                    <a:pt x="406895" y="264020"/>
                  </a:moveTo>
                  <a:lnTo>
                    <a:pt x="0" y="264020"/>
                  </a:lnTo>
                  <a:lnTo>
                    <a:pt x="0" y="289788"/>
                  </a:lnTo>
                  <a:lnTo>
                    <a:pt x="406895" y="289788"/>
                  </a:lnTo>
                  <a:lnTo>
                    <a:pt x="406895" y="264020"/>
                  </a:lnTo>
                  <a:close/>
                </a:path>
                <a:path w="798194" h="319404">
                  <a:moveTo>
                    <a:pt x="648360" y="69164"/>
                  </a:moveTo>
                  <a:lnTo>
                    <a:pt x="578281" y="69164"/>
                  </a:lnTo>
                  <a:lnTo>
                    <a:pt x="575564" y="121602"/>
                  </a:lnTo>
                  <a:lnTo>
                    <a:pt x="566889" y="168059"/>
                  </a:lnTo>
                  <a:lnTo>
                    <a:pt x="551497" y="209143"/>
                  </a:lnTo>
                  <a:lnTo>
                    <a:pt x="528662" y="245452"/>
                  </a:lnTo>
                  <a:lnTo>
                    <a:pt x="497598" y="277558"/>
                  </a:lnTo>
                  <a:lnTo>
                    <a:pt x="457581" y="306070"/>
                  </a:lnTo>
                  <a:lnTo>
                    <a:pt x="466623" y="319189"/>
                  </a:lnTo>
                  <a:lnTo>
                    <a:pt x="513384" y="299707"/>
                  </a:lnTo>
                  <a:lnTo>
                    <a:pt x="553580" y="274129"/>
                  </a:lnTo>
                  <a:lnTo>
                    <a:pt x="586981" y="242849"/>
                  </a:lnTo>
                  <a:lnTo>
                    <a:pt x="613371" y="206286"/>
                  </a:lnTo>
                  <a:lnTo>
                    <a:pt x="632536" y="164884"/>
                  </a:lnTo>
                  <a:lnTo>
                    <a:pt x="644271" y="119037"/>
                  </a:lnTo>
                  <a:lnTo>
                    <a:pt x="648360" y="69164"/>
                  </a:lnTo>
                  <a:close/>
                </a:path>
                <a:path w="798194" h="319404">
                  <a:moveTo>
                    <a:pt x="798017" y="25311"/>
                  </a:moveTo>
                  <a:lnTo>
                    <a:pt x="797560" y="901"/>
                  </a:lnTo>
                  <a:lnTo>
                    <a:pt x="451243" y="901"/>
                  </a:lnTo>
                  <a:lnTo>
                    <a:pt x="451243" y="20332"/>
                  </a:lnTo>
                  <a:lnTo>
                    <a:pt x="721156" y="20332"/>
                  </a:lnTo>
                  <a:lnTo>
                    <a:pt x="710145" y="58762"/>
                  </a:lnTo>
                  <a:lnTo>
                    <a:pt x="692391" y="93408"/>
                  </a:lnTo>
                  <a:lnTo>
                    <a:pt x="668451" y="123405"/>
                  </a:lnTo>
                  <a:lnTo>
                    <a:pt x="638873" y="147840"/>
                  </a:lnTo>
                  <a:lnTo>
                    <a:pt x="649274" y="161848"/>
                  </a:lnTo>
                  <a:lnTo>
                    <a:pt x="698512" y="138036"/>
                  </a:lnTo>
                  <a:lnTo>
                    <a:pt x="739749" y="107988"/>
                  </a:lnTo>
                  <a:lnTo>
                    <a:pt x="772934" y="70739"/>
                  </a:lnTo>
                  <a:lnTo>
                    <a:pt x="798017" y="25311"/>
                  </a:lnTo>
                  <a:close/>
                </a:path>
              </a:pathLst>
            </a:custGeom>
            <a:solidFill>
              <a:srgbClr val="7BA97D"/>
            </a:solidFill>
          </p:spPr>
          <p:txBody>
            <a:bodyPr wrap="square" lIns="0" tIns="0" rIns="0" bIns="0" rtlCol="0"/>
            <a:lstStyle/>
            <a:p>
              <a:endParaRPr sz="509"/>
            </a:p>
          </p:txBody>
        </p:sp>
        <p:sp>
          <p:nvSpPr>
            <p:cNvPr id="172" name="object 172"/>
            <p:cNvSpPr/>
            <p:nvPr/>
          </p:nvSpPr>
          <p:spPr>
            <a:xfrm>
              <a:off x="13127404" y="3544475"/>
              <a:ext cx="347345" cy="318770"/>
            </a:xfrm>
            <a:custGeom>
              <a:avLst/>
              <a:gdLst/>
              <a:ahLst/>
              <a:cxnLst/>
              <a:rect l="l" t="t" r="r" b="b"/>
              <a:pathLst>
                <a:path w="347344" h="318770">
                  <a:moveTo>
                    <a:pt x="6328" y="305168"/>
                  </a:moveTo>
                  <a:lnTo>
                    <a:pt x="46352" y="276662"/>
                  </a:lnTo>
                  <a:lnTo>
                    <a:pt x="77408" y="244551"/>
                  </a:lnTo>
                  <a:lnTo>
                    <a:pt x="100252" y="208246"/>
                  </a:lnTo>
                  <a:lnTo>
                    <a:pt x="115635" y="167157"/>
                  </a:lnTo>
                  <a:lnTo>
                    <a:pt x="124312" y="120694"/>
                  </a:lnTo>
                  <a:lnTo>
                    <a:pt x="127037" y="68268"/>
                  </a:lnTo>
                  <a:lnTo>
                    <a:pt x="197115" y="68268"/>
                  </a:lnTo>
                  <a:lnTo>
                    <a:pt x="193027" y="118131"/>
                  </a:lnTo>
                  <a:lnTo>
                    <a:pt x="181291" y="163978"/>
                  </a:lnTo>
                  <a:lnTo>
                    <a:pt x="162121" y="205389"/>
                  </a:lnTo>
                  <a:lnTo>
                    <a:pt x="135730" y="241943"/>
                  </a:lnTo>
                  <a:lnTo>
                    <a:pt x="102332" y="273223"/>
                  </a:lnTo>
                  <a:lnTo>
                    <a:pt x="62141" y="298808"/>
                  </a:lnTo>
                  <a:lnTo>
                    <a:pt x="15371" y="318280"/>
                  </a:lnTo>
                  <a:lnTo>
                    <a:pt x="6328" y="305168"/>
                  </a:lnTo>
                  <a:close/>
                </a:path>
                <a:path w="347344" h="318770">
                  <a:moveTo>
                    <a:pt x="187623" y="146933"/>
                  </a:moveTo>
                  <a:lnTo>
                    <a:pt x="217200" y="122497"/>
                  </a:lnTo>
                  <a:lnTo>
                    <a:pt x="241140" y="92509"/>
                  </a:lnTo>
                  <a:lnTo>
                    <a:pt x="258891" y="57858"/>
                  </a:lnTo>
                  <a:lnTo>
                    <a:pt x="269901" y="19433"/>
                  </a:lnTo>
                  <a:lnTo>
                    <a:pt x="0" y="19433"/>
                  </a:lnTo>
                  <a:lnTo>
                    <a:pt x="0" y="0"/>
                  </a:lnTo>
                  <a:lnTo>
                    <a:pt x="346314" y="0"/>
                  </a:lnTo>
                  <a:lnTo>
                    <a:pt x="346763" y="24414"/>
                  </a:lnTo>
                  <a:lnTo>
                    <a:pt x="321680" y="69842"/>
                  </a:lnTo>
                  <a:lnTo>
                    <a:pt x="288500" y="107090"/>
                  </a:lnTo>
                  <a:lnTo>
                    <a:pt x="247266" y="137132"/>
                  </a:lnTo>
                  <a:lnTo>
                    <a:pt x="198020" y="160943"/>
                  </a:lnTo>
                  <a:lnTo>
                    <a:pt x="187623" y="146933"/>
                  </a:lnTo>
                  <a:close/>
                </a:path>
              </a:pathLst>
            </a:custGeom>
            <a:ln w="5945">
              <a:solidFill>
                <a:srgbClr val="7BA97D"/>
              </a:solidFill>
            </a:ln>
          </p:spPr>
          <p:txBody>
            <a:bodyPr wrap="square" lIns="0" tIns="0" rIns="0" bIns="0" rtlCol="0"/>
            <a:lstStyle/>
            <a:p>
              <a:endParaRPr sz="509"/>
            </a:p>
          </p:txBody>
        </p:sp>
        <p:sp>
          <p:nvSpPr>
            <p:cNvPr id="173" name="object 173"/>
            <p:cNvSpPr/>
            <p:nvPr/>
          </p:nvSpPr>
          <p:spPr>
            <a:xfrm>
              <a:off x="13513530" y="3530911"/>
              <a:ext cx="413384" cy="331470"/>
            </a:xfrm>
            <a:custGeom>
              <a:avLst/>
              <a:gdLst/>
              <a:ahLst/>
              <a:cxnLst/>
              <a:rect l="l" t="t" r="r" b="b"/>
              <a:pathLst>
                <a:path w="413384" h="331470">
                  <a:moveTo>
                    <a:pt x="267200" y="0"/>
                  </a:moveTo>
                  <a:lnTo>
                    <a:pt x="205260" y="0"/>
                  </a:lnTo>
                  <a:lnTo>
                    <a:pt x="205260" y="323710"/>
                  </a:lnTo>
                  <a:lnTo>
                    <a:pt x="260352" y="306423"/>
                  </a:lnTo>
                  <a:lnTo>
                    <a:pt x="309846" y="281997"/>
                  </a:lnTo>
                  <a:lnTo>
                    <a:pt x="320823" y="274426"/>
                  </a:lnTo>
                  <a:lnTo>
                    <a:pt x="267200" y="274426"/>
                  </a:lnTo>
                  <a:lnTo>
                    <a:pt x="267200" y="0"/>
                  </a:lnTo>
                  <a:close/>
                </a:path>
                <a:path w="413384" h="331470">
                  <a:moveTo>
                    <a:pt x="400572" y="167278"/>
                  </a:moveTo>
                  <a:lnTo>
                    <a:pt x="373690" y="201568"/>
                  </a:lnTo>
                  <a:lnTo>
                    <a:pt x="340834" y="231025"/>
                  </a:lnTo>
                  <a:lnTo>
                    <a:pt x="304504" y="255396"/>
                  </a:lnTo>
                  <a:lnTo>
                    <a:pt x="267200" y="274426"/>
                  </a:lnTo>
                  <a:lnTo>
                    <a:pt x="320823" y="274426"/>
                  </a:lnTo>
                  <a:lnTo>
                    <a:pt x="352591" y="252515"/>
                  </a:lnTo>
                  <a:lnTo>
                    <a:pt x="387436" y="220061"/>
                  </a:lnTo>
                  <a:lnTo>
                    <a:pt x="413228" y="186718"/>
                  </a:lnTo>
                  <a:lnTo>
                    <a:pt x="400572" y="167278"/>
                  </a:lnTo>
                  <a:close/>
                </a:path>
                <a:path w="413384" h="331470">
                  <a:moveTo>
                    <a:pt x="161861" y="12656"/>
                  </a:moveTo>
                  <a:lnTo>
                    <a:pt x="100371" y="12656"/>
                  </a:lnTo>
                  <a:lnTo>
                    <a:pt x="100321" y="84993"/>
                  </a:lnTo>
                  <a:lnTo>
                    <a:pt x="98430" y="137156"/>
                  </a:lnTo>
                  <a:lnTo>
                    <a:pt x="91931" y="183855"/>
                  </a:lnTo>
                  <a:lnTo>
                    <a:pt x="79855" y="224526"/>
                  </a:lnTo>
                  <a:lnTo>
                    <a:pt x="61187" y="259960"/>
                  </a:lnTo>
                  <a:lnTo>
                    <a:pt x="34907" y="290948"/>
                  </a:lnTo>
                  <a:lnTo>
                    <a:pt x="0" y="318280"/>
                  </a:lnTo>
                  <a:lnTo>
                    <a:pt x="9498" y="330943"/>
                  </a:lnTo>
                  <a:lnTo>
                    <a:pt x="57989" y="305377"/>
                  </a:lnTo>
                  <a:lnTo>
                    <a:pt x="96621" y="274713"/>
                  </a:lnTo>
                  <a:lnTo>
                    <a:pt x="125860" y="238146"/>
                  </a:lnTo>
                  <a:lnTo>
                    <a:pt x="146171" y="194873"/>
                  </a:lnTo>
                  <a:lnTo>
                    <a:pt x="158016" y="144090"/>
                  </a:lnTo>
                  <a:lnTo>
                    <a:pt x="161861" y="84993"/>
                  </a:lnTo>
                  <a:lnTo>
                    <a:pt x="161861" y="12656"/>
                  </a:lnTo>
                  <a:close/>
                </a:path>
              </a:pathLst>
            </a:custGeom>
            <a:solidFill>
              <a:srgbClr val="7BA97D"/>
            </a:solidFill>
          </p:spPr>
          <p:txBody>
            <a:bodyPr wrap="square" lIns="0" tIns="0" rIns="0" bIns="0" rtlCol="0"/>
            <a:lstStyle/>
            <a:p>
              <a:endParaRPr sz="509"/>
            </a:p>
          </p:txBody>
        </p:sp>
        <p:sp>
          <p:nvSpPr>
            <p:cNvPr id="174" name="object 174"/>
            <p:cNvSpPr/>
            <p:nvPr/>
          </p:nvSpPr>
          <p:spPr>
            <a:xfrm>
              <a:off x="13513530" y="3530911"/>
              <a:ext cx="413384" cy="331470"/>
            </a:xfrm>
            <a:custGeom>
              <a:avLst/>
              <a:gdLst/>
              <a:ahLst/>
              <a:cxnLst/>
              <a:rect l="l" t="t" r="r" b="b"/>
              <a:pathLst>
                <a:path w="413384" h="331470">
                  <a:moveTo>
                    <a:pt x="413228" y="186718"/>
                  </a:moveTo>
                  <a:lnTo>
                    <a:pt x="387436" y="220061"/>
                  </a:lnTo>
                  <a:lnTo>
                    <a:pt x="352591" y="252515"/>
                  </a:lnTo>
                  <a:lnTo>
                    <a:pt x="309846" y="281997"/>
                  </a:lnTo>
                  <a:lnTo>
                    <a:pt x="260352" y="306423"/>
                  </a:lnTo>
                  <a:lnTo>
                    <a:pt x="205260" y="323710"/>
                  </a:lnTo>
                  <a:lnTo>
                    <a:pt x="205260" y="0"/>
                  </a:lnTo>
                  <a:lnTo>
                    <a:pt x="267200" y="0"/>
                  </a:lnTo>
                  <a:lnTo>
                    <a:pt x="267200" y="274426"/>
                  </a:lnTo>
                  <a:lnTo>
                    <a:pt x="304504" y="255396"/>
                  </a:lnTo>
                  <a:lnTo>
                    <a:pt x="340834" y="231025"/>
                  </a:lnTo>
                  <a:lnTo>
                    <a:pt x="373690" y="201568"/>
                  </a:lnTo>
                  <a:lnTo>
                    <a:pt x="400572" y="167278"/>
                  </a:lnTo>
                  <a:lnTo>
                    <a:pt x="413228" y="186718"/>
                  </a:lnTo>
                  <a:close/>
                </a:path>
                <a:path w="413384" h="331470">
                  <a:moveTo>
                    <a:pt x="0" y="318280"/>
                  </a:moveTo>
                  <a:lnTo>
                    <a:pt x="34907" y="290948"/>
                  </a:lnTo>
                  <a:lnTo>
                    <a:pt x="61187" y="259960"/>
                  </a:lnTo>
                  <a:lnTo>
                    <a:pt x="79855" y="224526"/>
                  </a:lnTo>
                  <a:lnTo>
                    <a:pt x="91931" y="183855"/>
                  </a:lnTo>
                  <a:lnTo>
                    <a:pt x="98430" y="137156"/>
                  </a:lnTo>
                  <a:lnTo>
                    <a:pt x="100371" y="83639"/>
                  </a:lnTo>
                  <a:lnTo>
                    <a:pt x="100371" y="12656"/>
                  </a:lnTo>
                  <a:lnTo>
                    <a:pt x="161861" y="12656"/>
                  </a:lnTo>
                  <a:lnTo>
                    <a:pt x="161861" y="84993"/>
                  </a:lnTo>
                  <a:lnTo>
                    <a:pt x="158016" y="144090"/>
                  </a:lnTo>
                  <a:lnTo>
                    <a:pt x="146171" y="194873"/>
                  </a:lnTo>
                  <a:lnTo>
                    <a:pt x="125860" y="238146"/>
                  </a:lnTo>
                  <a:lnTo>
                    <a:pt x="96621" y="274713"/>
                  </a:lnTo>
                  <a:lnTo>
                    <a:pt x="57989" y="305377"/>
                  </a:lnTo>
                  <a:lnTo>
                    <a:pt x="9498" y="330943"/>
                  </a:lnTo>
                  <a:lnTo>
                    <a:pt x="0" y="318280"/>
                  </a:lnTo>
                  <a:close/>
                </a:path>
              </a:pathLst>
            </a:custGeom>
            <a:ln w="5945">
              <a:solidFill>
                <a:srgbClr val="7BA97D"/>
              </a:solidFill>
            </a:ln>
          </p:spPr>
          <p:txBody>
            <a:bodyPr wrap="square" lIns="0" tIns="0" rIns="0" bIns="0" rtlCol="0"/>
            <a:lstStyle/>
            <a:p>
              <a:endParaRPr sz="509"/>
            </a:p>
          </p:txBody>
        </p:sp>
        <p:sp>
          <p:nvSpPr>
            <p:cNvPr id="175" name="object 175"/>
            <p:cNvSpPr/>
            <p:nvPr/>
          </p:nvSpPr>
          <p:spPr>
            <a:xfrm>
              <a:off x="11916497" y="3954367"/>
              <a:ext cx="67945" cy="282575"/>
            </a:xfrm>
            <a:custGeom>
              <a:avLst/>
              <a:gdLst/>
              <a:ahLst/>
              <a:cxnLst/>
              <a:rect l="l" t="t" r="r" b="b"/>
              <a:pathLst>
                <a:path w="67945" h="282575">
                  <a:moveTo>
                    <a:pt x="61685" y="0"/>
                  </a:moveTo>
                  <a:lnTo>
                    <a:pt x="37952" y="25099"/>
                  </a:lnTo>
                  <a:lnTo>
                    <a:pt x="18313" y="58366"/>
                  </a:lnTo>
                  <a:lnTo>
                    <a:pt x="4940" y="97790"/>
                  </a:lnTo>
                  <a:lnTo>
                    <a:pt x="0" y="141362"/>
                  </a:lnTo>
                  <a:lnTo>
                    <a:pt x="4940" y="185496"/>
                  </a:lnTo>
                  <a:lnTo>
                    <a:pt x="18313" y="224756"/>
                  </a:lnTo>
                  <a:lnTo>
                    <a:pt x="37952" y="257589"/>
                  </a:lnTo>
                  <a:lnTo>
                    <a:pt x="61685" y="282443"/>
                  </a:lnTo>
                  <a:lnTo>
                    <a:pt x="67403" y="277014"/>
                  </a:lnTo>
                  <a:lnTo>
                    <a:pt x="53064" y="253168"/>
                  </a:lnTo>
                  <a:lnTo>
                    <a:pt x="40733" y="220970"/>
                  </a:lnTo>
                  <a:lnTo>
                    <a:pt x="32098" y="182881"/>
                  </a:lnTo>
                  <a:lnTo>
                    <a:pt x="28845" y="141362"/>
                  </a:lnTo>
                  <a:lnTo>
                    <a:pt x="32098" y="99688"/>
                  </a:lnTo>
                  <a:lnTo>
                    <a:pt x="40733" y="61546"/>
                  </a:lnTo>
                  <a:lnTo>
                    <a:pt x="53064" y="29399"/>
                  </a:lnTo>
                  <a:lnTo>
                    <a:pt x="67403" y="5711"/>
                  </a:lnTo>
                  <a:lnTo>
                    <a:pt x="61685" y="0"/>
                  </a:lnTo>
                  <a:close/>
                </a:path>
              </a:pathLst>
            </a:custGeom>
            <a:solidFill>
              <a:srgbClr val="8BAB80"/>
            </a:solidFill>
          </p:spPr>
          <p:txBody>
            <a:bodyPr wrap="square" lIns="0" tIns="0" rIns="0" bIns="0" rtlCol="0"/>
            <a:lstStyle/>
            <a:p>
              <a:endParaRPr sz="509"/>
            </a:p>
          </p:txBody>
        </p:sp>
        <p:sp>
          <p:nvSpPr>
            <p:cNvPr id="176" name="object 176"/>
            <p:cNvSpPr/>
            <p:nvPr/>
          </p:nvSpPr>
          <p:spPr>
            <a:xfrm>
              <a:off x="11916497" y="3954367"/>
              <a:ext cx="67945" cy="282575"/>
            </a:xfrm>
            <a:custGeom>
              <a:avLst/>
              <a:gdLst/>
              <a:ahLst/>
              <a:cxnLst/>
              <a:rect l="l" t="t" r="r" b="b"/>
              <a:pathLst>
                <a:path w="67945" h="282575">
                  <a:moveTo>
                    <a:pt x="61685" y="282443"/>
                  </a:moveTo>
                  <a:lnTo>
                    <a:pt x="37952" y="257589"/>
                  </a:lnTo>
                  <a:lnTo>
                    <a:pt x="18313" y="224756"/>
                  </a:lnTo>
                  <a:lnTo>
                    <a:pt x="4940" y="185496"/>
                  </a:lnTo>
                  <a:lnTo>
                    <a:pt x="0" y="141362"/>
                  </a:lnTo>
                  <a:lnTo>
                    <a:pt x="4940" y="97790"/>
                  </a:lnTo>
                  <a:lnTo>
                    <a:pt x="18313" y="58366"/>
                  </a:lnTo>
                  <a:lnTo>
                    <a:pt x="37952" y="25099"/>
                  </a:lnTo>
                  <a:lnTo>
                    <a:pt x="61685" y="0"/>
                  </a:lnTo>
                  <a:lnTo>
                    <a:pt x="67403" y="5711"/>
                  </a:lnTo>
                  <a:lnTo>
                    <a:pt x="53064" y="29399"/>
                  </a:lnTo>
                  <a:lnTo>
                    <a:pt x="40733" y="61546"/>
                  </a:lnTo>
                  <a:lnTo>
                    <a:pt x="32098" y="99688"/>
                  </a:lnTo>
                  <a:lnTo>
                    <a:pt x="28845" y="141362"/>
                  </a:lnTo>
                  <a:lnTo>
                    <a:pt x="32098" y="182881"/>
                  </a:lnTo>
                  <a:lnTo>
                    <a:pt x="40733" y="220970"/>
                  </a:lnTo>
                  <a:lnTo>
                    <a:pt x="53064" y="253168"/>
                  </a:lnTo>
                  <a:lnTo>
                    <a:pt x="67403" y="277014"/>
                  </a:lnTo>
                  <a:lnTo>
                    <a:pt x="61685" y="282443"/>
                  </a:lnTo>
                  <a:close/>
                </a:path>
              </a:pathLst>
            </a:custGeom>
            <a:ln w="3175">
              <a:solidFill>
                <a:srgbClr val="8BAB80"/>
              </a:solidFill>
            </a:ln>
          </p:spPr>
          <p:txBody>
            <a:bodyPr wrap="square" lIns="0" tIns="0" rIns="0" bIns="0" rtlCol="0"/>
            <a:lstStyle/>
            <a:p>
              <a:endParaRPr sz="509"/>
            </a:p>
          </p:txBody>
        </p:sp>
        <p:sp>
          <p:nvSpPr>
            <p:cNvPr id="177" name="object 177"/>
            <p:cNvSpPr/>
            <p:nvPr/>
          </p:nvSpPr>
          <p:spPr>
            <a:xfrm>
              <a:off x="11998159" y="3955508"/>
              <a:ext cx="255270" cy="257175"/>
            </a:xfrm>
            <a:custGeom>
              <a:avLst/>
              <a:gdLst/>
              <a:ahLst/>
              <a:cxnLst/>
              <a:rect l="l" t="t" r="r" b="b"/>
              <a:pathLst>
                <a:path w="255270" h="257175">
                  <a:moveTo>
                    <a:pt x="72263" y="150217"/>
                  </a:moveTo>
                  <a:lnTo>
                    <a:pt x="39128" y="150217"/>
                  </a:lnTo>
                  <a:lnTo>
                    <a:pt x="39128" y="256742"/>
                  </a:lnTo>
                  <a:lnTo>
                    <a:pt x="72263" y="256742"/>
                  </a:lnTo>
                  <a:lnTo>
                    <a:pt x="72263" y="150217"/>
                  </a:lnTo>
                  <a:close/>
                </a:path>
                <a:path w="255270" h="257175">
                  <a:moveTo>
                    <a:pt x="233615" y="117947"/>
                  </a:moveTo>
                  <a:lnTo>
                    <a:pt x="103387" y="117947"/>
                  </a:lnTo>
                  <a:lnTo>
                    <a:pt x="103387" y="256742"/>
                  </a:lnTo>
                  <a:lnTo>
                    <a:pt x="137662" y="256742"/>
                  </a:lnTo>
                  <a:lnTo>
                    <a:pt x="137662" y="238750"/>
                  </a:lnTo>
                  <a:lnTo>
                    <a:pt x="233615" y="238750"/>
                  </a:lnTo>
                  <a:lnTo>
                    <a:pt x="233615" y="228186"/>
                  </a:lnTo>
                  <a:lnTo>
                    <a:pt x="137662" y="228186"/>
                  </a:lnTo>
                  <a:lnTo>
                    <a:pt x="137662" y="182776"/>
                  </a:lnTo>
                  <a:lnTo>
                    <a:pt x="233615" y="182776"/>
                  </a:lnTo>
                  <a:lnTo>
                    <a:pt x="233615" y="171923"/>
                  </a:lnTo>
                  <a:lnTo>
                    <a:pt x="137662" y="171923"/>
                  </a:lnTo>
                  <a:lnTo>
                    <a:pt x="137662" y="128800"/>
                  </a:lnTo>
                  <a:lnTo>
                    <a:pt x="233615" y="128800"/>
                  </a:lnTo>
                  <a:lnTo>
                    <a:pt x="233615" y="117947"/>
                  </a:lnTo>
                  <a:close/>
                </a:path>
                <a:path w="255270" h="257175">
                  <a:moveTo>
                    <a:pt x="233615" y="238750"/>
                  </a:moveTo>
                  <a:lnTo>
                    <a:pt x="199347" y="238750"/>
                  </a:lnTo>
                  <a:lnTo>
                    <a:pt x="199347" y="256742"/>
                  </a:lnTo>
                  <a:lnTo>
                    <a:pt x="233615" y="256742"/>
                  </a:lnTo>
                  <a:lnTo>
                    <a:pt x="233615" y="238750"/>
                  </a:lnTo>
                  <a:close/>
                </a:path>
                <a:path w="255270" h="257175">
                  <a:moveTo>
                    <a:pt x="233615" y="182776"/>
                  </a:moveTo>
                  <a:lnTo>
                    <a:pt x="199347" y="182776"/>
                  </a:lnTo>
                  <a:lnTo>
                    <a:pt x="199347" y="228186"/>
                  </a:lnTo>
                  <a:lnTo>
                    <a:pt x="233615" y="228186"/>
                  </a:lnTo>
                  <a:lnTo>
                    <a:pt x="233615" y="182776"/>
                  </a:lnTo>
                  <a:close/>
                </a:path>
                <a:path w="255270" h="257175">
                  <a:moveTo>
                    <a:pt x="58836" y="53406"/>
                  </a:moveTo>
                  <a:lnTo>
                    <a:pt x="49964" y="84859"/>
                  </a:lnTo>
                  <a:lnTo>
                    <a:pt x="37344" y="115055"/>
                  </a:lnTo>
                  <a:lnTo>
                    <a:pt x="20760" y="144126"/>
                  </a:lnTo>
                  <a:lnTo>
                    <a:pt x="0" y="172205"/>
                  </a:lnTo>
                  <a:lnTo>
                    <a:pt x="5718" y="178493"/>
                  </a:lnTo>
                  <a:lnTo>
                    <a:pt x="14393" y="172068"/>
                  </a:lnTo>
                  <a:lnTo>
                    <a:pt x="22852" y="165212"/>
                  </a:lnTo>
                  <a:lnTo>
                    <a:pt x="31097" y="157928"/>
                  </a:lnTo>
                  <a:lnTo>
                    <a:pt x="39128" y="150217"/>
                  </a:lnTo>
                  <a:lnTo>
                    <a:pt x="72263" y="150217"/>
                  </a:lnTo>
                  <a:lnTo>
                    <a:pt x="72263" y="110238"/>
                  </a:lnTo>
                  <a:lnTo>
                    <a:pt x="78686" y="100223"/>
                  </a:lnTo>
                  <a:lnTo>
                    <a:pt x="84681" y="89888"/>
                  </a:lnTo>
                  <a:lnTo>
                    <a:pt x="90249" y="79233"/>
                  </a:lnTo>
                  <a:lnTo>
                    <a:pt x="95390" y="68261"/>
                  </a:lnTo>
                  <a:lnTo>
                    <a:pt x="58836" y="53406"/>
                  </a:lnTo>
                  <a:close/>
                </a:path>
                <a:path w="255270" h="257175">
                  <a:moveTo>
                    <a:pt x="233615" y="128800"/>
                  </a:moveTo>
                  <a:lnTo>
                    <a:pt x="199347" y="128800"/>
                  </a:lnTo>
                  <a:lnTo>
                    <a:pt x="199347" y="171923"/>
                  </a:lnTo>
                  <a:lnTo>
                    <a:pt x="233615" y="171923"/>
                  </a:lnTo>
                  <a:lnTo>
                    <a:pt x="233615" y="128800"/>
                  </a:lnTo>
                  <a:close/>
                </a:path>
                <a:path w="255270" h="257175">
                  <a:moveTo>
                    <a:pt x="187348" y="86246"/>
                  </a:moveTo>
                  <a:lnTo>
                    <a:pt x="146510" y="86246"/>
                  </a:lnTo>
                  <a:lnTo>
                    <a:pt x="146252" y="93246"/>
                  </a:lnTo>
                  <a:lnTo>
                    <a:pt x="145511" y="101345"/>
                  </a:lnTo>
                  <a:lnTo>
                    <a:pt x="144341" y="109820"/>
                  </a:lnTo>
                  <a:lnTo>
                    <a:pt x="142797" y="117947"/>
                  </a:lnTo>
                  <a:lnTo>
                    <a:pt x="157075" y="117947"/>
                  </a:lnTo>
                  <a:lnTo>
                    <a:pt x="164497" y="111588"/>
                  </a:lnTo>
                  <a:lnTo>
                    <a:pt x="172747" y="103276"/>
                  </a:lnTo>
                  <a:lnTo>
                    <a:pt x="180730" y="94374"/>
                  </a:lnTo>
                  <a:lnTo>
                    <a:pt x="187348" y="86246"/>
                  </a:lnTo>
                  <a:close/>
                </a:path>
                <a:path w="255270" h="257175">
                  <a:moveTo>
                    <a:pt x="244180" y="75393"/>
                  </a:moveTo>
                  <a:lnTo>
                    <a:pt x="97106" y="75393"/>
                  </a:lnTo>
                  <a:lnTo>
                    <a:pt x="97106" y="86246"/>
                  </a:lnTo>
                  <a:lnTo>
                    <a:pt x="244180" y="86246"/>
                  </a:lnTo>
                  <a:lnTo>
                    <a:pt x="244180" y="75393"/>
                  </a:lnTo>
                  <a:close/>
                </a:path>
                <a:path w="255270" h="257175">
                  <a:moveTo>
                    <a:pt x="254745" y="33416"/>
                  </a:moveTo>
                  <a:lnTo>
                    <a:pt x="9720" y="33416"/>
                  </a:lnTo>
                  <a:lnTo>
                    <a:pt x="9720" y="76540"/>
                  </a:lnTo>
                  <a:lnTo>
                    <a:pt x="43411" y="76540"/>
                  </a:lnTo>
                  <a:lnTo>
                    <a:pt x="43411" y="43981"/>
                  </a:lnTo>
                  <a:lnTo>
                    <a:pt x="254745" y="43981"/>
                  </a:lnTo>
                  <a:lnTo>
                    <a:pt x="254745" y="33416"/>
                  </a:lnTo>
                  <a:close/>
                </a:path>
                <a:path w="255270" h="257175">
                  <a:moveTo>
                    <a:pt x="254745" y="43981"/>
                  </a:moveTo>
                  <a:lnTo>
                    <a:pt x="213056" y="43981"/>
                  </a:lnTo>
                  <a:lnTo>
                    <a:pt x="211777" y="50969"/>
                  </a:lnTo>
                  <a:lnTo>
                    <a:pt x="209910" y="57689"/>
                  </a:lnTo>
                  <a:lnTo>
                    <a:pt x="207830" y="63980"/>
                  </a:lnTo>
                  <a:lnTo>
                    <a:pt x="205910" y="69682"/>
                  </a:lnTo>
                  <a:lnTo>
                    <a:pt x="213337" y="74254"/>
                  </a:lnTo>
                  <a:lnTo>
                    <a:pt x="224786" y="69604"/>
                  </a:lnTo>
                  <a:lnTo>
                    <a:pt x="236183" y="63616"/>
                  </a:lnTo>
                  <a:lnTo>
                    <a:pt x="246508" y="56664"/>
                  </a:lnTo>
                  <a:lnTo>
                    <a:pt x="254745" y="49123"/>
                  </a:lnTo>
                  <a:lnTo>
                    <a:pt x="254745" y="43981"/>
                  </a:lnTo>
                  <a:close/>
                </a:path>
                <a:path w="255270" h="257175">
                  <a:moveTo>
                    <a:pt x="147657" y="0"/>
                  </a:moveTo>
                  <a:lnTo>
                    <a:pt x="108817" y="0"/>
                  </a:lnTo>
                  <a:lnTo>
                    <a:pt x="108817" y="33416"/>
                  </a:lnTo>
                  <a:lnTo>
                    <a:pt x="147657" y="33416"/>
                  </a:lnTo>
                  <a:lnTo>
                    <a:pt x="147657" y="0"/>
                  </a:lnTo>
                  <a:close/>
                </a:path>
              </a:pathLst>
            </a:custGeom>
            <a:solidFill>
              <a:srgbClr val="8BAB80"/>
            </a:solidFill>
          </p:spPr>
          <p:txBody>
            <a:bodyPr wrap="square" lIns="0" tIns="0" rIns="0" bIns="0" rtlCol="0"/>
            <a:lstStyle/>
            <a:p>
              <a:endParaRPr sz="509"/>
            </a:p>
          </p:txBody>
        </p:sp>
        <p:pic>
          <p:nvPicPr>
            <p:cNvPr id="178" name="object 178"/>
            <p:cNvPicPr/>
            <p:nvPr/>
          </p:nvPicPr>
          <p:blipFill>
            <a:blip r:embed="rId3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996970" y="3954318"/>
              <a:ext cx="257124" cy="259122"/>
            </a:xfrm>
            <a:prstGeom prst="rect">
              <a:avLst/>
            </a:prstGeom>
          </p:spPr>
        </p:pic>
        <p:sp>
          <p:nvSpPr>
            <p:cNvPr id="179" name="object 179"/>
            <p:cNvSpPr/>
            <p:nvPr/>
          </p:nvSpPr>
          <p:spPr>
            <a:xfrm>
              <a:off x="12272023" y="3955508"/>
              <a:ext cx="260985" cy="257175"/>
            </a:xfrm>
            <a:custGeom>
              <a:avLst/>
              <a:gdLst/>
              <a:ahLst/>
              <a:cxnLst/>
              <a:rect l="l" t="t" r="r" b="b"/>
              <a:pathLst>
                <a:path w="260984" h="257175">
                  <a:moveTo>
                    <a:pt x="174209" y="131086"/>
                  </a:moveTo>
                  <a:lnTo>
                    <a:pt x="165642" y="131086"/>
                  </a:lnTo>
                  <a:lnTo>
                    <a:pt x="174454" y="170443"/>
                  </a:lnTo>
                  <a:lnTo>
                    <a:pt x="187951" y="204981"/>
                  </a:lnTo>
                  <a:lnTo>
                    <a:pt x="207286" y="234057"/>
                  </a:lnTo>
                  <a:lnTo>
                    <a:pt x="233609" y="257031"/>
                  </a:lnTo>
                  <a:lnTo>
                    <a:pt x="260449" y="221616"/>
                  </a:lnTo>
                  <a:lnTo>
                    <a:pt x="242762" y="213656"/>
                  </a:lnTo>
                  <a:lnTo>
                    <a:pt x="227325" y="204337"/>
                  </a:lnTo>
                  <a:lnTo>
                    <a:pt x="213788" y="193503"/>
                  </a:lnTo>
                  <a:lnTo>
                    <a:pt x="201908" y="181060"/>
                  </a:lnTo>
                  <a:lnTo>
                    <a:pt x="214430" y="177332"/>
                  </a:lnTo>
                  <a:lnTo>
                    <a:pt x="223759" y="173921"/>
                  </a:lnTo>
                  <a:lnTo>
                    <a:pt x="196478" y="173921"/>
                  </a:lnTo>
                  <a:lnTo>
                    <a:pt x="190311" y="164376"/>
                  </a:lnTo>
                  <a:lnTo>
                    <a:pt x="184597" y="154110"/>
                  </a:lnTo>
                  <a:lnTo>
                    <a:pt x="179247" y="143017"/>
                  </a:lnTo>
                  <a:lnTo>
                    <a:pt x="174209" y="131086"/>
                  </a:lnTo>
                  <a:close/>
                </a:path>
                <a:path w="260984" h="257175">
                  <a:moveTo>
                    <a:pt x="72249" y="124805"/>
                  </a:moveTo>
                  <a:lnTo>
                    <a:pt x="40267" y="124805"/>
                  </a:lnTo>
                  <a:lnTo>
                    <a:pt x="40267" y="256742"/>
                  </a:lnTo>
                  <a:lnTo>
                    <a:pt x="72249" y="256742"/>
                  </a:lnTo>
                  <a:lnTo>
                    <a:pt x="72249" y="124805"/>
                  </a:lnTo>
                  <a:close/>
                </a:path>
                <a:path w="260984" h="257175">
                  <a:moveTo>
                    <a:pt x="233890" y="12280"/>
                  </a:moveTo>
                  <a:lnTo>
                    <a:pt x="116519" y="12280"/>
                  </a:lnTo>
                  <a:lnTo>
                    <a:pt x="116519" y="219330"/>
                  </a:lnTo>
                  <a:lnTo>
                    <a:pt x="102310" y="220258"/>
                  </a:lnTo>
                  <a:lnTo>
                    <a:pt x="95072" y="220615"/>
                  </a:lnTo>
                  <a:lnTo>
                    <a:pt x="87674" y="220758"/>
                  </a:lnTo>
                  <a:lnTo>
                    <a:pt x="97099" y="256172"/>
                  </a:lnTo>
                  <a:lnTo>
                    <a:pt x="119725" y="248224"/>
                  </a:lnTo>
                  <a:lnTo>
                    <a:pt x="141011" y="239498"/>
                  </a:lnTo>
                  <a:lnTo>
                    <a:pt x="161760" y="229543"/>
                  </a:lnTo>
                  <a:lnTo>
                    <a:pt x="182776" y="217902"/>
                  </a:lnTo>
                  <a:lnTo>
                    <a:pt x="182536" y="215905"/>
                  </a:lnTo>
                  <a:lnTo>
                    <a:pt x="150217" y="215905"/>
                  </a:lnTo>
                  <a:lnTo>
                    <a:pt x="150217" y="131086"/>
                  </a:lnTo>
                  <a:lnTo>
                    <a:pt x="233890" y="131086"/>
                  </a:lnTo>
                  <a:lnTo>
                    <a:pt x="233890" y="120809"/>
                  </a:lnTo>
                  <a:lnTo>
                    <a:pt x="150217" y="120809"/>
                  </a:lnTo>
                  <a:lnTo>
                    <a:pt x="150217" y="74542"/>
                  </a:lnTo>
                  <a:lnTo>
                    <a:pt x="233890" y="74542"/>
                  </a:lnTo>
                  <a:lnTo>
                    <a:pt x="233890" y="64259"/>
                  </a:lnTo>
                  <a:lnTo>
                    <a:pt x="150217" y="64259"/>
                  </a:lnTo>
                  <a:lnTo>
                    <a:pt x="150217" y="22563"/>
                  </a:lnTo>
                  <a:lnTo>
                    <a:pt x="233890" y="22563"/>
                  </a:lnTo>
                  <a:lnTo>
                    <a:pt x="233890" y="12280"/>
                  </a:lnTo>
                  <a:close/>
                </a:path>
                <a:path w="260984" h="257175">
                  <a:moveTo>
                    <a:pt x="181918" y="210763"/>
                  </a:moveTo>
                  <a:lnTo>
                    <a:pt x="173711" y="212330"/>
                  </a:lnTo>
                  <a:lnTo>
                    <a:pt x="165637" y="213672"/>
                  </a:lnTo>
                  <a:lnTo>
                    <a:pt x="150217" y="215905"/>
                  </a:lnTo>
                  <a:lnTo>
                    <a:pt x="182536" y="215905"/>
                  </a:lnTo>
                  <a:lnTo>
                    <a:pt x="181918" y="210763"/>
                  </a:lnTo>
                  <a:close/>
                </a:path>
                <a:path w="260984" h="257175">
                  <a:moveTo>
                    <a:pt x="72249" y="63971"/>
                  </a:moveTo>
                  <a:lnTo>
                    <a:pt x="32840" y="63971"/>
                  </a:lnTo>
                  <a:lnTo>
                    <a:pt x="28394" y="94172"/>
                  </a:lnTo>
                  <a:lnTo>
                    <a:pt x="21005" y="125944"/>
                  </a:lnTo>
                  <a:lnTo>
                    <a:pt x="11357" y="156823"/>
                  </a:lnTo>
                  <a:lnTo>
                    <a:pt x="0" y="184774"/>
                  </a:lnTo>
                  <a:lnTo>
                    <a:pt x="6569" y="190485"/>
                  </a:lnTo>
                  <a:lnTo>
                    <a:pt x="15488" y="176447"/>
                  </a:lnTo>
                  <a:lnTo>
                    <a:pt x="24167" y="160428"/>
                  </a:lnTo>
                  <a:lnTo>
                    <a:pt x="32472" y="143017"/>
                  </a:lnTo>
                  <a:lnTo>
                    <a:pt x="40267" y="124805"/>
                  </a:lnTo>
                  <a:lnTo>
                    <a:pt x="72249" y="124805"/>
                  </a:lnTo>
                  <a:lnTo>
                    <a:pt x="72249" y="96241"/>
                  </a:lnTo>
                  <a:lnTo>
                    <a:pt x="85318" y="96241"/>
                  </a:lnTo>
                  <a:lnTo>
                    <a:pt x="82257" y="93132"/>
                  </a:lnTo>
                  <a:lnTo>
                    <a:pt x="72249" y="83960"/>
                  </a:lnTo>
                  <a:lnTo>
                    <a:pt x="72249" y="63971"/>
                  </a:lnTo>
                  <a:close/>
                </a:path>
                <a:path w="260984" h="257175">
                  <a:moveTo>
                    <a:pt x="220758" y="135081"/>
                  </a:moveTo>
                  <a:lnTo>
                    <a:pt x="216082" y="145528"/>
                  </a:lnTo>
                  <a:lnTo>
                    <a:pt x="210549" y="155466"/>
                  </a:lnTo>
                  <a:lnTo>
                    <a:pt x="204050" y="164922"/>
                  </a:lnTo>
                  <a:lnTo>
                    <a:pt x="196478" y="173921"/>
                  </a:lnTo>
                  <a:lnTo>
                    <a:pt x="223759" y="173921"/>
                  </a:lnTo>
                  <a:lnTo>
                    <a:pt x="226684" y="172852"/>
                  </a:lnTo>
                  <a:lnTo>
                    <a:pt x="238616" y="167406"/>
                  </a:lnTo>
                  <a:lnTo>
                    <a:pt x="250173" y="160782"/>
                  </a:lnTo>
                  <a:lnTo>
                    <a:pt x="220758" y="135081"/>
                  </a:lnTo>
                  <a:close/>
                </a:path>
                <a:path w="260984" h="257175">
                  <a:moveTo>
                    <a:pt x="85318" y="96241"/>
                  </a:moveTo>
                  <a:lnTo>
                    <a:pt x="72249" y="96241"/>
                  </a:lnTo>
                  <a:lnTo>
                    <a:pt x="76182" y="108453"/>
                  </a:lnTo>
                  <a:lnTo>
                    <a:pt x="79927" y="121734"/>
                  </a:lnTo>
                  <a:lnTo>
                    <a:pt x="83618" y="136406"/>
                  </a:lnTo>
                  <a:lnTo>
                    <a:pt x="87393" y="152792"/>
                  </a:lnTo>
                  <a:lnTo>
                    <a:pt x="111089" y="125944"/>
                  </a:lnTo>
                  <a:lnTo>
                    <a:pt x="101731" y="114043"/>
                  </a:lnTo>
                  <a:lnTo>
                    <a:pt x="92102" y="103132"/>
                  </a:lnTo>
                  <a:lnTo>
                    <a:pt x="85318" y="96241"/>
                  </a:lnTo>
                  <a:close/>
                </a:path>
                <a:path w="260984" h="257175">
                  <a:moveTo>
                    <a:pt x="233890" y="74542"/>
                  </a:moveTo>
                  <a:lnTo>
                    <a:pt x="200192" y="74542"/>
                  </a:lnTo>
                  <a:lnTo>
                    <a:pt x="200192" y="120809"/>
                  </a:lnTo>
                  <a:lnTo>
                    <a:pt x="233890" y="120809"/>
                  </a:lnTo>
                  <a:lnTo>
                    <a:pt x="233890" y="74542"/>
                  </a:lnTo>
                  <a:close/>
                </a:path>
                <a:path w="260984" h="257175">
                  <a:moveTo>
                    <a:pt x="233890" y="22563"/>
                  </a:moveTo>
                  <a:lnTo>
                    <a:pt x="200192" y="22563"/>
                  </a:lnTo>
                  <a:lnTo>
                    <a:pt x="200192" y="64259"/>
                  </a:lnTo>
                  <a:lnTo>
                    <a:pt x="233890" y="64259"/>
                  </a:lnTo>
                  <a:lnTo>
                    <a:pt x="233890" y="22563"/>
                  </a:lnTo>
                  <a:close/>
                </a:path>
                <a:path w="260984" h="257175">
                  <a:moveTo>
                    <a:pt x="103387" y="53976"/>
                  </a:moveTo>
                  <a:lnTo>
                    <a:pt x="5141" y="53976"/>
                  </a:lnTo>
                  <a:lnTo>
                    <a:pt x="5141" y="63971"/>
                  </a:lnTo>
                  <a:lnTo>
                    <a:pt x="103387" y="63971"/>
                  </a:lnTo>
                  <a:lnTo>
                    <a:pt x="103387" y="53976"/>
                  </a:lnTo>
                  <a:close/>
                </a:path>
                <a:path w="260984" h="257175">
                  <a:moveTo>
                    <a:pt x="72249" y="0"/>
                  </a:moveTo>
                  <a:lnTo>
                    <a:pt x="40267" y="0"/>
                  </a:lnTo>
                  <a:lnTo>
                    <a:pt x="40267" y="53976"/>
                  </a:lnTo>
                  <a:lnTo>
                    <a:pt x="72249" y="53976"/>
                  </a:lnTo>
                  <a:lnTo>
                    <a:pt x="72249" y="0"/>
                  </a:lnTo>
                  <a:close/>
                </a:path>
              </a:pathLst>
            </a:custGeom>
            <a:solidFill>
              <a:srgbClr val="8BAB80"/>
            </a:solidFill>
          </p:spPr>
          <p:txBody>
            <a:bodyPr wrap="square" lIns="0" tIns="0" rIns="0" bIns="0" rtlCol="0"/>
            <a:lstStyle/>
            <a:p>
              <a:endParaRPr sz="509"/>
            </a:p>
          </p:txBody>
        </p:sp>
        <p:pic>
          <p:nvPicPr>
            <p:cNvPr id="180" name="object 180"/>
            <p:cNvPicPr/>
            <p:nvPr/>
          </p:nvPicPr>
          <p:blipFill>
            <a:blip r:embed="rId3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358508" y="3966599"/>
              <a:ext cx="175154" cy="247130"/>
            </a:xfrm>
            <a:prstGeom prst="rect">
              <a:avLst/>
            </a:prstGeom>
          </p:spPr>
        </p:pic>
        <p:sp>
          <p:nvSpPr>
            <p:cNvPr id="181" name="object 181"/>
            <p:cNvSpPr/>
            <p:nvPr/>
          </p:nvSpPr>
          <p:spPr>
            <a:xfrm>
              <a:off x="12272023" y="3955508"/>
              <a:ext cx="111125" cy="257175"/>
            </a:xfrm>
            <a:custGeom>
              <a:avLst/>
              <a:gdLst/>
              <a:ahLst/>
              <a:cxnLst/>
              <a:rect l="l" t="t" r="r" b="b"/>
              <a:pathLst>
                <a:path w="111125" h="257175">
                  <a:moveTo>
                    <a:pt x="40267" y="256742"/>
                  </a:moveTo>
                  <a:lnTo>
                    <a:pt x="40267" y="124805"/>
                  </a:lnTo>
                  <a:lnTo>
                    <a:pt x="32472" y="143017"/>
                  </a:lnTo>
                  <a:lnTo>
                    <a:pt x="24167" y="160428"/>
                  </a:lnTo>
                  <a:lnTo>
                    <a:pt x="15488" y="176447"/>
                  </a:lnTo>
                  <a:lnTo>
                    <a:pt x="6569" y="190485"/>
                  </a:lnTo>
                  <a:lnTo>
                    <a:pt x="0" y="184774"/>
                  </a:lnTo>
                  <a:lnTo>
                    <a:pt x="11357" y="156823"/>
                  </a:lnTo>
                  <a:lnTo>
                    <a:pt x="21027" y="125873"/>
                  </a:lnTo>
                  <a:lnTo>
                    <a:pt x="28394" y="94172"/>
                  </a:lnTo>
                  <a:lnTo>
                    <a:pt x="32840" y="63971"/>
                  </a:lnTo>
                  <a:lnTo>
                    <a:pt x="5141" y="63971"/>
                  </a:lnTo>
                  <a:lnTo>
                    <a:pt x="5141" y="53976"/>
                  </a:lnTo>
                  <a:lnTo>
                    <a:pt x="40267" y="53976"/>
                  </a:lnTo>
                  <a:lnTo>
                    <a:pt x="40267" y="0"/>
                  </a:lnTo>
                  <a:lnTo>
                    <a:pt x="72249" y="0"/>
                  </a:lnTo>
                  <a:lnTo>
                    <a:pt x="72249" y="53976"/>
                  </a:lnTo>
                  <a:lnTo>
                    <a:pt x="103387" y="53976"/>
                  </a:lnTo>
                  <a:lnTo>
                    <a:pt x="103387" y="63971"/>
                  </a:lnTo>
                  <a:lnTo>
                    <a:pt x="72249" y="63971"/>
                  </a:lnTo>
                  <a:lnTo>
                    <a:pt x="72249" y="83960"/>
                  </a:lnTo>
                  <a:lnTo>
                    <a:pt x="82257" y="93132"/>
                  </a:lnTo>
                  <a:lnTo>
                    <a:pt x="92102" y="103132"/>
                  </a:lnTo>
                  <a:lnTo>
                    <a:pt x="101731" y="114043"/>
                  </a:lnTo>
                  <a:lnTo>
                    <a:pt x="111089" y="125944"/>
                  </a:lnTo>
                  <a:lnTo>
                    <a:pt x="87393" y="152792"/>
                  </a:lnTo>
                  <a:lnTo>
                    <a:pt x="83618" y="136406"/>
                  </a:lnTo>
                  <a:lnTo>
                    <a:pt x="79927" y="121734"/>
                  </a:lnTo>
                  <a:lnTo>
                    <a:pt x="76182" y="108453"/>
                  </a:lnTo>
                  <a:lnTo>
                    <a:pt x="72249" y="96241"/>
                  </a:lnTo>
                  <a:lnTo>
                    <a:pt x="72249" y="256742"/>
                  </a:lnTo>
                  <a:lnTo>
                    <a:pt x="40267" y="256742"/>
                  </a:lnTo>
                  <a:close/>
                </a:path>
              </a:pathLst>
            </a:custGeom>
            <a:ln w="3175">
              <a:solidFill>
                <a:srgbClr val="8BAB80"/>
              </a:solidFill>
            </a:ln>
          </p:spPr>
          <p:txBody>
            <a:bodyPr wrap="square" lIns="0" tIns="0" rIns="0" bIns="0" rtlCol="0"/>
            <a:lstStyle/>
            <a:p>
              <a:endParaRPr sz="509"/>
            </a:p>
          </p:txBody>
        </p:sp>
        <p:sp>
          <p:nvSpPr>
            <p:cNvPr id="182" name="object 182"/>
            <p:cNvSpPr/>
            <p:nvPr/>
          </p:nvSpPr>
          <p:spPr>
            <a:xfrm>
              <a:off x="12546444" y="3955515"/>
              <a:ext cx="257175" cy="257175"/>
            </a:xfrm>
            <a:custGeom>
              <a:avLst/>
              <a:gdLst/>
              <a:ahLst/>
              <a:cxnLst/>
              <a:rect l="l" t="t" r="r" b="b"/>
              <a:pathLst>
                <a:path w="257175" h="257175">
                  <a:moveTo>
                    <a:pt x="254749" y="27139"/>
                  </a:moveTo>
                  <a:lnTo>
                    <a:pt x="191058" y="27139"/>
                  </a:lnTo>
                  <a:lnTo>
                    <a:pt x="191058" y="0"/>
                  </a:lnTo>
                  <a:lnTo>
                    <a:pt x="156502" y="0"/>
                  </a:lnTo>
                  <a:lnTo>
                    <a:pt x="156502" y="27139"/>
                  </a:lnTo>
                  <a:lnTo>
                    <a:pt x="99390" y="27139"/>
                  </a:lnTo>
                  <a:lnTo>
                    <a:pt x="99390" y="0"/>
                  </a:lnTo>
                  <a:lnTo>
                    <a:pt x="64833" y="0"/>
                  </a:lnTo>
                  <a:lnTo>
                    <a:pt x="64833" y="27139"/>
                  </a:lnTo>
                  <a:lnTo>
                    <a:pt x="2578" y="27139"/>
                  </a:lnTo>
                  <a:lnTo>
                    <a:pt x="2578" y="37414"/>
                  </a:lnTo>
                  <a:lnTo>
                    <a:pt x="64833" y="37414"/>
                  </a:lnTo>
                  <a:lnTo>
                    <a:pt x="64833" y="62826"/>
                  </a:lnTo>
                  <a:lnTo>
                    <a:pt x="99390" y="62826"/>
                  </a:lnTo>
                  <a:lnTo>
                    <a:pt x="99390" y="37414"/>
                  </a:lnTo>
                  <a:lnTo>
                    <a:pt x="156502" y="37414"/>
                  </a:lnTo>
                  <a:lnTo>
                    <a:pt x="156502" y="62826"/>
                  </a:lnTo>
                  <a:lnTo>
                    <a:pt x="191058" y="62826"/>
                  </a:lnTo>
                  <a:lnTo>
                    <a:pt x="191058" y="37414"/>
                  </a:lnTo>
                  <a:lnTo>
                    <a:pt x="254749" y="37414"/>
                  </a:lnTo>
                  <a:lnTo>
                    <a:pt x="254749" y="27139"/>
                  </a:lnTo>
                  <a:close/>
                </a:path>
                <a:path w="257175" h="257175">
                  <a:moveTo>
                    <a:pt x="257035" y="194767"/>
                  </a:moveTo>
                  <a:lnTo>
                    <a:pt x="147078" y="194767"/>
                  </a:lnTo>
                  <a:lnTo>
                    <a:pt x="147078" y="165493"/>
                  </a:lnTo>
                  <a:lnTo>
                    <a:pt x="224764" y="165493"/>
                  </a:lnTo>
                  <a:lnTo>
                    <a:pt x="224764" y="155333"/>
                  </a:lnTo>
                  <a:lnTo>
                    <a:pt x="66548" y="155333"/>
                  </a:lnTo>
                  <a:lnTo>
                    <a:pt x="66548" y="122313"/>
                  </a:lnTo>
                  <a:lnTo>
                    <a:pt x="190207" y="122313"/>
                  </a:lnTo>
                  <a:lnTo>
                    <a:pt x="190207" y="155067"/>
                  </a:lnTo>
                  <a:lnTo>
                    <a:pt x="224764" y="155067"/>
                  </a:lnTo>
                  <a:lnTo>
                    <a:pt x="224764" y="122313"/>
                  </a:lnTo>
                  <a:lnTo>
                    <a:pt x="224764" y="112153"/>
                  </a:lnTo>
                  <a:lnTo>
                    <a:pt x="66548" y="112153"/>
                  </a:lnTo>
                  <a:lnTo>
                    <a:pt x="66548" y="81673"/>
                  </a:lnTo>
                  <a:lnTo>
                    <a:pt x="190207" y="81673"/>
                  </a:lnTo>
                  <a:lnTo>
                    <a:pt x="190207" y="111950"/>
                  </a:lnTo>
                  <a:lnTo>
                    <a:pt x="224764" y="111950"/>
                  </a:lnTo>
                  <a:lnTo>
                    <a:pt x="224764" y="81673"/>
                  </a:lnTo>
                  <a:lnTo>
                    <a:pt x="224764" y="81394"/>
                  </a:lnTo>
                  <a:lnTo>
                    <a:pt x="224764" y="71513"/>
                  </a:lnTo>
                  <a:lnTo>
                    <a:pt x="31991" y="71513"/>
                  </a:lnTo>
                  <a:lnTo>
                    <a:pt x="31991" y="165493"/>
                  </a:lnTo>
                  <a:lnTo>
                    <a:pt x="108242" y="165493"/>
                  </a:lnTo>
                  <a:lnTo>
                    <a:pt x="108242" y="194767"/>
                  </a:lnTo>
                  <a:lnTo>
                    <a:pt x="0" y="194767"/>
                  </a:lnTo>
                  <a:lnTo>
                    <a:pt x="0" y="205054"/>
                  </a:lnTo>
                  <a:lnTo>
                    <a:pt x="108242" y="205054"/>
                  </a:lnTo>
                  <a:lnTo>
                    <a:pt x="108242" y="257035"/>
                  </a:lnTo>
                  <a:lnTo>
                    <a:pt x="147078" y="257035"/>
                  </a:lnTo>
                  <a:lnTo>
                    <a:pt x="147078" y="205054"/>
                  </a:lnTo>
                  <a:lnTo>
                    <a:pt x="257035" y="205054"/>
                  </a:lnTo>
                  <a:lnTo>
                    <a:pt x="257035" y="194767"/>
                  </a:lnTo>
                  <a:close/>
                </a:path>
              </a:pathLst>
            </a:custGeom>
            <a:solidFill>
              <a:srgbClr val="8BAB80"/>
            </a:solidFill>
          </p:spPr>
          <p:txBody>
            <a:bodyPr wrap="square" lIns="0" tIns="0" rIns="0" bIns="0" rtlCol="0"/>
            <a:lstStyle/>
            <a:p>
              <a:endParaRPr sz="509"/>
            </a:p>
          </p:txBody>
        </p:sp>
        <p:sp>
          <p:nvSpPr>
            <p:cNvPr id="183" name="object 183"/>
            <p:cNvSpPr/>
            <p:nvPr/>
          </p:nvSpPr>
          <p:spPr>
            <a:xfrm>
              <a:off x="12546449" y="3955508"/>
              <a:ext cx="257175" cy="257175"/>
            </a:xfrm>
            <a:custGeom>
              <a:avLst/>
              <a:gdLst/>
              <a:ahLst/>
              <a:cxnLst/>
              <a:rect l="l" t="t" r="r" b="b"/>
              <a:pathLst>
                <a:path w="257175" h="257175">
                  <a:moveTo>
                    <a:pt x="190204" y="122231"/>
                  </a:moveTo>
                  <a:lnTo>
                    <a:pt x="66545" y="122231"/>
                  </a:lnTo>
                  <a:lnTo>
                    <a:pt x="66545" y="155071"/>
                  </a:lnTo>
                  <a:lnTo>
                    <a:pt x="190204" y="155071"/>
                  </a:lnTo>
                  <a:lnTo>
                    <a:pt x="190204" y="122231"/>
                  </a:lnTo>
                  <a:close/>
                </a:path>
                <a:path w="257175" h="257175">
                  <a:moveTo>
                    <a:pt x="190204" y="81393"/>
                  </a:moveTo>
                  <a:lnTo>
                    <a:pt x="66545" y="81393"/>
                  </a:lnTo>
                  <a:lnTo>
                    <a:pt x="66545" y="111954"/>
                  </a:lnTo>
                  <a:lnTo>
                    <a:pt x="190204" y="111954"/>
                  </a:lnTo>
                  <a:lnTo>
                    <a:pt x="190204" y="81393"/>
                  </a:lnTo>
                  <a:close/>
                </a:path>
                <a:path w="257175" h="257175">
                  <a:moveTo>
                    <a:pt x="191062" y="37412"/>
                  </a:moveTo>
                  <a:lnTo>
                    <a:pt x="191062" y="62831"/>
                  </a:lnTo>
                  <a:lnTo>
                    <a:pt x="156505" y="62831"/>
                  </a:lnTo>
                  <a:lnTo>
                    <a:pt x="156505" y="37412"/>
                  </a:lnTo>
                  <a:lnTo>
                    <a:pt x="99392" y="37412"/>
                  </a:lnTo>
                  <a:lnTo>
                    <a:pt x="99392" y="62831"/>
                  </a:lnTo>
                  <a:lnTo>
                    <a:pt x="64829" y="62831"/>
                  </a:lnTo>
                  <a:lnTo>
                    <a:pt x="64829" y="37412"/>
                  </a:lnTo>
                  <a:lnTo>
                    <a:pt x="2574" y="37412"/>
                  </a:lnTo>
                  <a:lnTo>
                    <a:pt x="2574" y="27135"/>
                  </a:lnTo>
                  <a:lnTo>
                    <a:pt x="64829" y="27135"/>
                  </a:lnTo>
                  <a:lnTo>
                    <a:pt x="64829" y="0"/>
                  </a:lnTo>
                  <a:lnTo>
                    <a:pt x="99392" y="0"/>
                  </a:lnTo>
                  <a:lnTo>
                    <a:pt x="99392" y="27135"/>
                  </a:lnTo>
                  <a:lnTo>
                    <a:pt x="156505" y="27135"/>
                  </a:lnTo>
                  <a:lnTo>
                    <a:pt x="156505" y="0"/>
                  </a:lnTo>
                  <a:lnTo>
                    <a:pt x="191062" y="0"/>
                  </a:lnTo>
                  <a:lnTo>
                    <a:pt x="191062" y="27135"/>
                  </a:lnTo>
                  <a:lnTo>
                    <a:pt x="254745" y="27135"/>
                  </a:lnTo>
                  <a:lnTo>
                    <a:pt x="254745" y="37412"/>
                  </a:lnTo>
                  <a:lnTo>
                    <a:pt x="191062" y="37412"/>
                  </a:lnTo>
                  <a:close/>
                </a:path>
                <a:path w="257175" h="257175">
                  <a:moveTo>
                    <a:pt x="147080" y="205052"/>
                  </a:moveTo>
                  <a:lnTo>
                    <a:pt x="147080" y="257031"/>
                  </a:lnTo>
                  <a:lnTo>
                    <a:pt x="108240" y="257031"/>
                  </a:lnTo>
                  <a:lnTo>
                    <a:pt x="108240" y="205052"/>
                  </a:lnTo>
                  <a:lnTo>
                    <a:pt x="0" y="205052"/>
                  </a:lnTo>
                  <a:lnTo>
                    <a:pt x="0" y="194769"/>
                  </a:lnTo>
                  <a:lnTo>
                    <a:pt x="108240" y="194769"/>
                  </a:lnTo>
                  <a:lnTo>
                    <a:pt x="108240" y="165354"/>
                  </a:lnTo>
                  <a:lnTo>
                    <a:pt x="31988" y="165354"/>
                  </a:lnTo>
                  <a:lnTo>
                    <a:pt x="31988" y="71110"/>
                  </a:lnTo>
                  <a:lnTo>
                    <a:pt x="224760" y="71110"/>
                  </a:lnTo>
                  <a:lnTo>
                    <a:pt x="224760" y="165354"/>
                  </a:lnTo>
                  <a:lnTo>
                    <a:pt x="147080" y="165354"/>
                  </a:lnTo>
                  <a:lnTo>
                    <a:pt x="147080" y="194769"/>
                  </a:lnTo>
                  <a:lnTo>
                    <a:pt x="257031" y="194769"/>
                  </a:lnTo>
                  <a:lnTo>
                    <a:pt x="257031" y="205052"/>
                  </a:lnTo>
                  <a:lnTo>
                    <a:pt x="147080" y="205052"/>
                  </a:lnTo>
                  <a:close/>
                </a:path>
              </a:pathLst>
            </a:custGeom>
            <a:ln w="3175">
              <a:solidFill>
                <a:srgbClr val="8BAB80"/>
              </a:solidFill>
            </a:ln>
          </p:spPr>
          <p:txBody>
            <a:bodyPr wrap="square" lIns="0" tIns="0" rIns="0" bIns="0" rtlCol="0"/>
            <a:lstStyle/>
            <a:p>
              <a:endParaRPr sz="509"/>
            </a:p>
          </p:txBody>
        </p:sp>
        <p:sp>
          <p:nvSpPr>
            <p:cNvPr id="184" name="object 184"/>
            <p:cNvSpPr/>
            <p:nvPr/>
          </p:nvSpPr>
          <p:spPr>
            <a:xfrm>
              <a:off x="12857163" y="4060608"/>
              <a:ext cx="46990" cy="46355"/>
            </a:xfrm>
            <a:custGeom>
              <a:avLst/>
              <a:gdLst/>
              <a:ahLst/>
              <a:cxnLst/>
              <a:rect l="l" t="t" r="r" b="b"/>
              <a:pathLst>
                <a:path w="46990" h="46354">
                  <a:moveTo>
                    <a:pt x="23415" y="0"/>
                  </a:moveTo>
                  <a:lnTo>
                    <a:pt x="14456" y="1770"/>
                  </a:lnTo>
                  <a:lnTo>
                    <a:pt x="6996" y="6672"/>
                  </a:lnTo>
                  <a:lnTo>
                    <a:pt x="1892" y="14092"/>
                  </a:lnTo>
                  <a:lnTo>
                    <a:pt x="0" y="23415"/>
                  </a:lnTo>
                  <a:lnTo>
                    <a:pt x="1892" y="32284"/>
                  </a:lnTo>
                  <a:lnTo>
                    <a:pt x="6996" y="39548"/>
                  </a:lnTo>
                  <a:lnTo>
                    <a:pt x="14456" y="44457"/>
                  </a:lnTo>
                  <a:lnTo>
                    <a:pt x="23415" y="46260"/>
                  </a:lnTo>
                  <a:lnTo>
                    <a:pt x="32376" y="44457"/>
                  </a:lnTo>
                  <a:lnTo>
                    <a:pt x="39836" y="39548"/>
                  </a:lnTo>
                  <a:lnTo>
                    <a:pt x="44939" y="32284"/>
                  </a:lnTo>
                  <a:lnTo>
                    <a:pt x="46830" y="23415"/>
                  </a:lnTo>
                  <a:lnTo>
                    <a:pt x="44939" y="14092"/>
                  </a:lnTo>
                  <a:lnTo>
                    <a:pt x="39836" y="6672"/>
                  </a:lnTo>
                  <a:lnTo>
                    <a:pt x="32376" y="1770"/>
                  </a:lnTo>
                  <a:lnTo>
                    <a:pt x="23415" y="0"/>
                  </a:lnTo>
                  <a:close/>
                </a:path>
              </a:pathLst>
            </a:custGeom>
            <a:solidFill>
              <a:srgbClr val="8BAB80"/>
            </a:solidFill>
          </p:spPr>
          <p:txBody>
            <a:bodyPr wrap="square" lIns="0" tIns="0" rIns="0" bIns="0" rtlCol="0"/>
            <a:lstStyle/>
            <a:p>
              <a:endParaRPr sz="509"/>
            </a:p>
          </p:txBody>
        </p:sp>
        <p:sp>
          <p:nvSpPr>
            <p:cNvPr id="185" name="object 185"/>
            <p:cNvSpPr/>
            <p:nvPr/>
          </p:nvSpPr>
          <p:spPr>
            <a:xfrm>
              <a:off x="12857163" y="4060608"/>
              <a:ext cx="46990" cy="46355"/>
            </a:xfrm>
            <a:custGeom>
              <a:avLst/>
              <a:gdLst/>
              <a:ahLst/>
              <a:cxnLst/>
              <a:rect l="l" t="t" r="r" b="b"/>
              <a:pathLst>
                <a:path w="46990" h="46354">
                  <a:moveTo>
                    <a:pt x="23415" y="46260"/>
                  </a:moveTo>
                  <a:lnTo>
                    <a:pt x="14456" y="44457"/>
                  </a:lnTo>
                  <a:lnTo>
                    <a:pt x="6996" y="39548"/>
                  </a:lnTo>
                  <a:lnTo>
                    <a:pt x="1892" y="32284"/>
                  </a:lnTo>
                  <a:lnTo>
                    <a:pt x="0" y="23415"/>
                  </a:lnTo>
                  <a:lnTo>
                    <a:pt x="1892" y="14092"/>
                  </a:lnTo>
                  <a:lnTo>
                    <a:pt x="6996" y="6672"/>
                  </a:lnTo>
                  <a:lnTo>
                    <a:pt x="14456" y="1770"/>
                  </a:lnTo>
                  <a:lnTo>
                    <a:pt x="23415" y="0"/>
                  </a:lnTo>
                  <a:lnTo>
                    <a:pt x="32376" y="1770"/>
                  </a:lnTo>
                  <a:lnTo>
                    <a:pt x="39836" y="6672"/>
                  </a:lnTo>
                  <a:lnTo>
                    <a:pt x="44939" y="14092"/>
                  </a:lnTo>
                  <a:lnTo>
                    <a:pt x="46830" y="23415"/>
                  </a:lnTo>
                  <a:lnTo>
                    <a:pt x="44939" y="32284"/>
                  </a:lnTo>
                  <a:lnTo>
                    <a:pt x="39836" y="39548"/>
                  </a:lnTo>
                  <a:lnTo>
                    <a:pt x="32376" y="44457"/>
                  </a:lnTo>
                  <a:lnTo>
                    <a:pt x="23415" y="46260"/>
                  </a:lnTo>
                  <a:close/>
                </a:path>
              </a:pathLst>
            </a:custGeom>
            <a:ln w="3175">
              <a:solidFill>
                <a:srgbClr val="8BAB80"/>
              </a:solidFill>
            </a:ln>
          </p:spPr>
          <p:txBody>
            <a:bodyPr wrap="square" lIns="0" tIns="0" rIns="0" bIns="0" rtlCol="0"/>
            <a:lstStyle/>
            <a:p>
              <a:endParaRPr sz="509"/>
            </a:p>
          </p:txBody>
        </p:sp>
        <p:sp>
          <p:nvSpPr>
            <p:cNvPr id="186" name="object 186"/>
            <p:cNvSpPr/>
            <p:nvPr/>
          </p:nvSpPr>
          <p:spPr>
            <a:xfrm>
              <a:off x="12959962" y="3955796"/>
              <a:ext cx="249554" cy="256540"/>
            </a:xfrm>
            <a:custGeom>
              <a:avLst/>
              <a:gdLst/>
              <a:ahLst/>
              <a:cxnLst/>
              <a:rect l="l" t="t" r="r" b="b"/>
              <a:pathLst>
                <a:path w="249555" h="256539">
                  <a:moveTo>
                    <a:pt x="110801" y="0"/>
                  </a:moveTo>
                  <a:lnTo>
                    <a:pt x="95969" y="19745"/>
                  </a:lnTo>
                  <a:lnTo>
                    <a:pt x="77173" y="37803"/>
                  </a:lnTo>
                  <a:lnTo>
                    <a:pt x="54416" y="54095"/>
                  </a:lnTo>
                  <a:lnTo>
                    <a:pt x="27698" y="68542"/>
                  </a:lnTo>
                  <a:lnTo>
                    <a:pt x="32552" y="77109"/>
                  </a:lnTo>
                  <a:lnTo>
                    <a:pt x="47761" y="72948"/>
                  </a:lnTo>
                  <a:lnTo>
                    <a:pt x="63398" y="67824"/>
                  </a:lnTo>
                  <a:lnTo>
                    <a:pt x="78818" y="61845"/>
                  </a:lnTo>
                  <a:lnTo>
                    <a:pt x="93379" y="55115"/>
                  </a:lnTo>
                  <a:lnTo>
                    <a:pt x="97036" y="61064"/>
                  </a:lnTo>
                  <a:lnTo>
                    <a:pt x="101629" y="69716"/>
                  </a:lnTo>
                  <a:lnTo>
                    <a:pt x="106597" y="80778"/>
                  </a:lnTo>
                  <a:lnTo>
                    <a:pt x="111378" y="93955"/>
                  </a:lnTo>
                  <a:lnTo>
                    <a:pt x="143641" y="67684"/>
                  </a:lnTo>
                  <a:lnTo>
                    <a:pt x="132577" y="61205"/>
                  </a:lnTo>
                  <a:lnTo>
                    <a:pt x="121940" y="55904"/>
                  </a:lnTo>
                  <a:lnTo>
                    <a:pt x="112159" y="51781"/>
                  </a:lnTo>
                  <a:lnTo>
                    <a:pt x="103662" y="48834"/>
                  </a:lnTo>
                  <a:lnTo>
                    <a:pt x="110231" y="45121"/>
                  </a:lnTo>
                  <a:lnTo>
                    <a:pt x="116801" y="40837"/>
                  </a:lnTo>
                  <a:lnTo>
                    <a:pt x="122224" y="36554"/>
                  </a:lnTo>
                  <a:lnTo>
                    <a:pt x="190197" y="36554"/>
                  </a:lnTo>
                  <a:lnTo>
                    <a:pt x="164583" y="65879"/>
                  </a:lnTo>
                  <a:lnTo>
                    <a:pt x="125369" y="90814"/>
                  </a:lnTo>
                  <a:lnTo>
                    <a:pt x="73732" y="109966"/>
                  </a:lnTo>
                  <a:lnTo>
                    <a:pt x="10852" y="121942"/>
                  </a:lnTo>
                  <a:lnTo>
                    <a:pt x="14271" y="132795"/>
                  </a:lnTo>
                  <a:lnTo>
                    <a:pt x="43720" y="131138"/>
                  </a:lnTo>
                  <a:lnTo>
                    <a:pt x="73356" y="127442"/>
                  </a:lnTo>
                  <a:lnTo>
                    <a:pt x="101867" y="121711"/>
                  </a:lnTo>
                  <a:lnTo>
                    <a:pt x="127942" y="113945"/>
                  </a:lnTo>
                  <a:lnTo>
                    <a:pt x="107942" y="133575"/>
                  </a:lnTo>
                  <a:lnTo>
                    <a:pt x="84492" y="151036"/>
                  </a:lnTo>
                  <a:lnTo>
                    <a:pt x="58420" y="165874"/>
                  </a:lnTo>
                  <a:lnTo>
                    <a:pt x="30554" y="177635"/>
                  </a:lnTo>
                  <a:lnTo>
                    <a:pt x="35407" y="187911"/>
                  </a:lnTo>
                  <a:lnTo>
                    <a:pt x="51588" y="184677"/>
                  </a:lnTo>
                  <a:lnTo>
                    <a:pt x="68250" y="180238"/>
                  </a:lnTo>
                  <a:lnTo>
                    <a:pt x="85127" y="174782"/>
                  </a:lnTo>
                  <a:lnTo>
                    <a:pt x="101953" y="168498"/>
                  </a:lnTo>
                  <a:lnTo>
                    <a:pt x="105958" y="175828"/>
                  </a:lnTo>
                  <a:lnTo>
                    <a:pt x="110660" y="185810"/>
                  </a:lnTo>
                  <a:lnTo>
                    <a:pt x="115363" y="197772"/>
                  </a:lnTo>
                  <a:lnTo>
                    <a:pt x="119368" y="211045"/>
                  </a:lnTo>
                  <a:lnTo>
                    <a:pt x="152503" y="182488"/>
                  </a:lnTo>
                  <a:lnTo>
                    <a:pt x="142926" y="176236"/>
                  </a:lnTo>
                  <a:lnTo>
                    <a:pt x="133081" y="170814"/>
                  </a:lnTo>
                  <a:lnTo>
                    <a:pt x="123664" y="166302"/>
                  </a:lnTo>
                  <a:lnTo>
                    <a:pt x="115373" y="162780"/>
                  </a:lnTo>
                  <a:lnTo>
                    <a:pt x="124130" y="158543"/>
                  </a:lnTo>
                  <a:lnTo>
                    <a:pt x="132511" y="153930"/>
                  </a:lnTo>
                  <a:lnTo>
                    <a:pt x="140677" y="148889"/>
                  </a:lnTo>
                  <a:lnTo>
                    <a:pt x="148790" y="143367"/>
                  </a:lnTo>
                  <a:lnTo>
                    <a:pt x="204475" y="143367"/>
                  </a:lnTo>
                  <a:lnTo>
                    <a:pt x="150265" y="198565"/>
                  </a:lnTo>
                  <a:lnTo>
                    <a:pt x="108903" y="220100"/>
                  </a:lnTo>
                  <a:lnTo>
                    <a:pt x="58659" y="235837"/>
                  </a:lnTo>
                  <a:lnTo>
                    <a:pt x="0" y="244462"/>
                  </a:lnTo>
                  <a:lnTo>
                    <a:pt x="3418" y="256454"/>
                  </a:lnTo>
                  <a:lnTo>
                    <a:pt x="59156" y="253400"/>
                  </a:lnTo>
                  <a:lnTo>
                    <a:pt x="109943" y="244206"/>
                  </a:lnTo>
                  <a:lnTo>
                    <a:pt x="155067" y="228824"/>
                  </a:lnTo>
                  <a:lnTo>
                    <a:pt x="193812" y="207207"/>
                  </a:lnTo>
                  <a:lnTo>
                    <a:pt x="225466" y="179307"/>
                  </a:lnTo>
                  <a:lnTo>
                    <a:pt x="249315" y="145076"/>
                  </a:lnTo>
                  <a:lnTo>
                    <a:pt x="249315" y="133077"/>
                  </a:lnTo>
                  <a:lnTo>
                    <a:pt x="162780" y="133077"/>
                  </a:lnTo>
                  <a:lnTo>
                    <a:pt x="168773" y="128512"/>
                  </a:lnTo>
                  <a:lnTo>
                    <a:pt x="174202" y="123370"/>
                  </a:lnTo>
                  <a:lnTo>
                    <a:pt x="179063" y="118235"/>
                  </a:lnTo>
                  <a:lnTo>
                    <a:pt x="143641" y="107945"/>
                  </a:lnTo>
                  <a:lnTo>
                    <a:pt x="171693" y="94528"/>
                  </a:lnTo>
                  <a:lnTo>
                    <a:pt x="196907" y="78567"/>
                  </a:lnTo>
                  <a:lnTo>
                    <a:pt x="218265" y="59877"/>
                  </a:lnTo>
                  <a:lnTo>
                    <a:pt x="234748" y="38270"/>
                  </a:lnTo>
                  <a:lnTo>
                    <a:pt x="234748" y="26270"/>
                  </a:lnTo>
                  <a:lnTo>
                    <a:pt x="138795" y="26270"/>
                  </a:lnTo>
                  <a:lnTo>
                    <a:pt x="144218" y="21987"/>
                  </a:lnTo>
                  <a:lnTo>
                    <a:pt x="149359" y="17422"/>
                  </a:lnTo>
                  <a:lnTo>
                    <a:pt x="154206" y="12562"/>
                  </a:lnTo>
                  <a:lnTo>
                    <a:pt x="110801" y="0"/>
                  </a:lnTo>
                  <a:close/>
                </a:path>
              </a:pathLst>
            </a:custGeom>
            <a:solidFill>
              <a:srgbClr val="8BAB80"/>
            </a:solidFill>
          </p:spPr>
          <p:txBody>
            <a:bodyPr wrap="square" lIns="0" tIns="0" rIns="0" bIns="0" rtlCol="0"/>
            <a:lstStyle/>
            <a:p>
              <a:endParaRPr sz="509"/>
            </a:p>
          </p:txBody>
        </p:sp>
        <p:sp>
          <p:nvSpPr>
            <p:cNvPr id="187" name="object 187"/>
            <p:cNvSpPr/>
            <p:nvPr/>
          </p:nvSpPr>
          <p:spPr>
            <a:xfrm>
              <a:off x="12959962" y="3955796"/>
              <a:ext cx="249554" cy="256540"/>
            </a:xfrm>
            <a:custGeom>
              <a:avLst/>
              <a:gdLst/>
              <a:ahLst/>
              <a:cxnLst/>
              <a:rect l="l" t="t" r="r" b="b"/>
              <a:pathLst>
                <a:path w="249555" h="256539">
                  <a:moveTo>
                    <a:pt x="249315" y="145076"/>
                  </a:moveTo>
                  <a:lnTo>
                    <a:pt x="225466" y="179307"/>
                  </a:lnTo>
                  <a:lnTo>
                    <a:pt x="193812" y="207207"/>
                  </a:lnTo>
                  <a:lnTo>
                    <a:pt x="155067" y="228824"/>
                  </a:lnTo>
                  <a:lnTo>
                    <a:pt x="109943" y="244206"/>
                  </a:lnTo>
                  <a:lnTo>
                    <a:pt x="59156" y="253400"/>
                  </a:lnTo>
                  <a:lnTo>
                    <a:pt x="3418" y="256454"/>
                  </a:lnTo>
                  <a:lnTo>
                    <a:pt x="0" y="244462"/>
                  </a:lnTo>
                  <a:lnTo>
                    <a:pt x="58659" y="235837"/>
                  </a:lnTo>
                  <a:lnTo>
                    <a:pt x="108903" y="220100"/>
                  </a:lnTo>
                  <a:lnTo>
                    <a:pt x="150265" y="198565"/>
                  </a:lnTo>
                  <a:lnTo>
                    <a:pt x="182278" y="172549"/>
                  </a:lnTo>
                  <a:lnTo>
                    <a:pt x="204475" y="143367"/>
                  </a:lnTo>
                  <a:lnTo>
                    <a:pt x="148790" y="143367"/>
                  </a:lnTo>
                  <a:lnTo>
                    <a:pt x="140677" y="148889"/>
                  </a:lnTo>
                  <a:lnTo>
                    <a:pt x="132511" y="153930"/>
                  </a:lnTo>
                  <a:lnTo>
                    <a:pt x="124130" y="158543"/>
                  </a:lnTo>
                  <a:lnTo>
                    <a:pt x="115373" y="162780"/>
                  </a:lnTo>
                  <a:lnTo>
                    <a:pt x="123664" y="166302"/>
                  </a:lnTo>
                  <a:lnTo>
                    <a:pt x="133081" y="170814"/>
                  </a:lnTo>
                  <a:lnTo>
                    <a:pt x="142926" y="176236"/>
                  </a:lnTo>
                  <a:lnTo>
                    <a:pt x="152503" y="182488"/>
                  </a:lnTo>
                  <a:lnTo>
                    <a:pt x="119368" y="211045"/>
                  </a:lnTo>
                  <a:lnTo>
                    <a:pt x="115363" y="197772"/>
                  </a:lnTo>
                  <a:lnTo>
                    <a:pt x="110660" y="185810"/>
                  </a:lnTo>
                  <a:lnTo>
                    <a:pt x="105958" y="175828"/>
                  </a:lnTo>
                  <a:lnTo>
                    <a:pt x="101953" y="168498"/>
                  </a:lnTo>
                  <a:lnTo>
                    <a:pt x="85127" y="174782"/>
                  </a:lnTo>
                  <a:lnTo>
                    <a:pt x="68250" y="180238"/>
                  </a:lnTo>
                  <a:lnTo>
                    <a:pt x="51588" y="184677"/>
                  </a:lnTo>
                  <a:lnTo>
                    <a:pt x="35407" y="187911"/>
                  </a:lnTo>
                  <a:lnTo>
                    <a:pt x="30554" y="177635"/>
                  </a:lnTo>
                  <a:lnTo>
                    <a:pt x="58420" y="165874"/>
                  </a:lnTo>
                  <a:lnTo>
                    <a:pt x="84492" y="151036"/>
                  </a:lnTo>
                  <a:lnTo>
                    <a:pt x="107942" y="133575"/>
                  </a:lnTo>
                  <a:lnTo>
                    <a:pt x="127942" y="113945"/>
                  </a:lnTo>
                  <a:lnTo>
                    <a:pt x="101867" y="121711"/>
                  </a:lnTo>
                  <a:lnTo>
                    <a:pt x="73356" y="127442"/>
                  </a:lnTo>
                  <a:lnTo>
                    <a:pt x="43720" y="131138"/>
                  </a:lnTo>
                  <a:lnTo>
                    <a:pt x="14271" y="132795"/>
                  </a:lnTo>
                  <a:lnTo>
                    <a:pt x="10852" y="121942"/>
                  </a:lnTo>
                  <a:lnTo>
                    <a:pt x="73732" y="109966"/>
                  </a:lnTo>
                  <a:lnTo>
                    <a:pt x="125369" y="90814"/>
                  </a:lnTo>
                  <a:lnTo>
                    <a:pt x="164583" y="65879"/>
                  </a:lnTo>
                  <a:lnTo>
                    <a:pt x="190197" y="36554"/>
                  </a:lnTo>
                  <a:lnTo>
                    <a:pt x="122224" y="36554"/>
                  </a:lnTo>
                  <a:lnTo>
                    <a:pt x="116801" y="40837"/>
                  </a:lnTo>
                  <a:lnTo>
                    <a:pt x="110231" y="45121"/>
                  </a:lnTo>
                  <a:lnTo>
                    <a:pt x="103662" y="48834"/>
                  </a:lnTo>
                  <a:lnTo>
                    <a:pt x="112159" y="51781"/>
                  </a:lnTo>
                  <a:lnTo>
                    <a:pt x="121940" y="55904"/>
                  </a:lnTo>
                  <a:lnTo>
                    <a:pt x="132577" y="61205"/>
                  </a:lnTo>
                  <a:lnTo>
                    <a:pt x="143641" y="67684"/>
                  </a:lnTo>
                  <a:lnTo>
                    <a:pt x="111378" y="93955"/>
                  </a:lnTo>
                  <a:lnTo>
                    <a:pt x="106597" y="80778"/>
                  </a:lnTo>
                  <a:lnTo>
                    <a:pt x="101629" y="69716"/>
                  </a:lnTo>
                  <a:lnTo>
                    <a:pt x="97036" y="61064"/>
                  </a:lnTo>
                  <a:lnTo>
                    <a:pt x="93379" y="55115"/>
                  </a:lnTo>
                  <a:lnTo>
                    <a:pt x="78818" y="61845"/>
                  </a:lnTo>
                  <a:lnTo>
                    <a:pt x="63398" y="67824"/>
                  </a:lnTo>
                  <a:lnTo>
                    <a:pt x="47761" y="72948"/>
                  </a:lnTo>
                  <a:lnTo>
                    <a:pt x="32552" y="77109"/>
                  </a:lnTo>
                  <a:lnTo>
                    <a:pt x="27698" y="68542"/>
                  </a:lnTo>
                  <a:lnTo>
                    <a:pt x="54416" y="54095"/>
                  </a:lnTo>
                  <a:lnTo>
                    <a:pt x="77173" y="37803"/>
                  </a:lnTo>
                  <a:lnTo>
                    <a:pt x="95969" y="19745"/>
                  </a:lnTo>
                  <a:lnTo>
                    <a:pt x="110801" y="0"/>
                  </a:lnTo>
                  <a:lnTo>
                    <a:pt x="154206" y="12562"/>
                  </a:lnTo>
                  <a:lnTo>
                    <a:pt x="149359" y="17422"/>
                  </a:lnTo>
                  <a:lnTo>
                    <a:pt x="144218" y="21987"/>
                  </a:lnTo>
                  <a:lnTo>
                    <a:pt x="138795" y="26270"/>
                  </a:lnTo>
                  <a:lnTo>
                    <a:pt x="234748" y="26270"/>
                  </a:lnTo>
                  <a:lnTo>
                    <a:pt x="234748" y="38270"/>
                  </a:lnTo>
                  <a:lnTo>
                    <a:pt x="218265" y="59877"/>
                  </a:lnTo>
                  <a:lnTo>
                    <a:pt x="196907" y="78567"/>
                  </a:lnTo>
                  <a:lnTo>
                    <a:pt x="171693" y="94528"/>
                  </a:lnTo>
                  <a:lnTo>
                    <a:pt x="143641" y="107945"/>
                  </a:lnTo>
                  <a:lnTo>
                    <a:pt x="179063" y="118235"/>
                  </a:lnTo>
                  <a:lnTo>
                    <a:pt x="174202" y="123370"/>
                  </a:lnTo>
                  <a:lnTo>
                    <a:pt x="168773" y="128512"/>
                  </a:lnTo>
                  <a:lnTo>
                    <a:pt x="162780" y="133077"/>
                  </a:lnTo>
                  <a:lnTo>
                    <a:pt x="249315" y="133077"/>
                  </a:lnTo>
                  <a:lnTo>
                    <a:pt x="249315" y="145076"/>
                  </a:lnTo>
                  <a:close/>
                </a:path>
              </a:pathLst>
            </a:custGeom>
            <a:ln w="3175">
              <a:solidFill>
                <a:srgbClr val="8BAB80"/>
              </a:solidFill>
            </a:ln>
          </p:spPr>
          <p:txBody>
            <a:bodyPr wrap="square" lIns="0" tIns="0" rIns="0" bIns="0" rtlCol="0"/>
            <a:lstStyle/>
            <a:p>
              <a:endParaRPr sz="509"/>
            </a:p>
          </p:txBody>
        </p:sp>
        <p:sp>
          <p:nvSpPr>
            <p:cNvPr id="188" name="object 188"/>
            <p:cNvSpPr/>
            <p:nvPr/>
          </p:nvSpPr>
          <p:spPr>
            <a:xfrm>
              <a:off x="13231819" y="3955796"/>
              <a:ext cx="257175" cy="256540"/>
            </a:xfrm>
            <a:custGeom>
              <a:avLst/>
              <a:gdLst/>
              <a:ahLst/>
              <a:cxnLst/>
              <a:rect l="l" t="t" r="r" b="b"/>
              <a:pathLst>
                <a:path w="257175" h="256539">
                  <a:moveTo>
                    <a:pt x="167352" y="182488"/>
                  </a:moveTo>
                  <a:lnTo>
                    <a:pt x="131367" y="182488"/>
                  </a:lnTo>
                  <a:lnTo>
                    <a:pt x="131367" y="256454"/>
                  </a:lnTo>
                  <a:lnTo>
                    <a:pt x="167352" y="256454"/>
                  </a:lnTo>
                  <a:lnTo>
                    <a:pt x="167352" y="182488"/>
                  </a:lnTo>
                  <a:close/>
                </a:path>
                <a:path w="257175" h="256539">
                  <a:moveTo>
                    <a:pt x="257024" y="172205"/>
                  </a:moveTo>
                  <a:lnTo>
                    <a:pt x="0" y="172205"/>
                  </a:lnTo>
                  <a:lnTo>
                    <a:pt x="0" y="182488"/>
                  </a:lnTo>
                  <a:lnTo>
                    <a:pt x="257024" y="182488"/>
                  </a:lnTo>
                  <a:lnTo>
                    <a:pt x="257024" y="172205"/>
                  </a:lnTo>
                  <a:close/>
                </a:path>
                <a:path w="257175" h="256539">
                  <a:moveTo>
                    <a:pt x="230746" y="97381"/>
                  </a:moveTo>
                  <a:lnTo>
                    <a:pt x="51120" y="97381"/>
                  </a:lnTo>
                  <a:lnTo>
                    <a:pt x="51120" y="172205"/>
                  </a:lnTo>
                  <a:lnTo>
                    <a:pt x="87098" y="172205"/>
                  </a:lnTo>
                  <a:lnTo>
                    <a:pt x="87098" y="107664"/>
                  </a:lnTo>
                  <a:lnTo>
                    <a:pt x="230746" y="107664"/>
                  </a:lnTo>
                  <a:lnTo>
                    <a:pt x="230746" y="97381"/>
                  </a:lnTo>
                  <a:close/>
                </a:path>
                <a:path w="257175" h="256539">
                  <a:moveTo>
                    <a:pt x="167352" y="107664"/>
                  </a:moveTo>
                  <a:lnTo>
                    <a:pt x="131367" y="107664"/>
                  </a:lnTo>
                  <a:lnTo>
                    <a:pt x="131367" y="172205"/>
                  </a:lnTo>
                  <a:lnTo>
                    <a:pt x="167352" y="172205"/>
                  </a:lnTo>
                  <a:lnTo>
                    <a:pt x="167352" y="107664"/>
                  </a:lnTo>
                  <a:close/>
                </a:path>
                <a:path w="257175" h="256539">
                  <a:moveTo>
                    <a:pt x="55404" y="0"/>
                  </a:moveTo>
                  <a:lnTo>
                    <a:pt x="49085" y="27701"/>
                  </a:lnTo>
                  <a:lnTo>
                    <a:pt x="40197" y="54331"/>
                  </a:lnTo>
                  <a:lnTo>
                    <a:pt x="27774" y="80640"/>
                  </a:lnTo>
                  <a:lnTo>
                    <a:pt x="10852" y="107376"/>
                  </a:lnTo>
                  <a:lnTo>
                    <a:pt x="16845" y="115373"/>
                  </a:lnTo>
                  <a:lnTo>
                    <a:pt x="37007" y="99800"/>
                  </a:lnTo>
                  <a:lnTo>
                    <a:pt x="54116" y="83960"/>
                  </a:lnTo>
                  <a:lnTo>
                    <a:pt x="68654" y="67263"/>
                  </a:lnTo>
                  <a:lnTo>
                    <a:pt x="81105" y="49123"/>
                  </a:lnTo>
                  <a:lnTo>
                    <a:pt x="239890" y="49123"/>
                  </a:lnTo>
                  <a:lnTo>
                    <a:pt x="239890" y="38839"/>
                  </a:lnTo>
                  <a:lnTo>
                    <a:pt x="87104" y="38839"/>
                  </a:lnTo>
                  <a:lnTo>
                    <a:pt x="90854" y="31874"/>
                  </a:lnTo>
                  <a:lnTo>
                    <a:pt x="94420" y="24667"/>
                  </a:lnTo>
                  <a:lnTo>
                    <a:pt x="97826" y="17193"/>
                  </a:lnTo>
                  <a:lnTo>
                    <a:pt x="101101" y="9425"/>
                  </a:lnTo>
                  <a:lnTo>
                    <a:pt x="55404" y="0"/>
                  </a:lnTo>
                  <a:close/>
                </a:path>
                <a:path w="257175" h="256539">
                  <a:moveTo>
                    <a:pt x="167352" y="49123"/>
                  </a:moveTo>
                  <a:lnTo>
                    <a:pt x="131367" y="49123"/>
                  </a:lnTo>
                  <a:lnTo>
                    <a:pt x="131367" y="97381"/>
                  </a:lnTo>
                  <a:lnTo>
                    <a:pt x="167352" y="97381"/>
                  </a:lnTo>
                  <a:lnTo>
                    <a:pt x="167352" y="49123"/>
                  </a:lnTo>
                  <a:close/>
                </a:path>
              </a:pathLst>
            </a:custGeom>
            <a:solidFill>
              <a:srgbClr val="8BAB80"/>
            </a:solidFill>
          </p:spPr>
          <p:txBody>
            <a:bodyPr wrap="square" lIns="0" tIns="0" rIns="0" bIns="0" rtlCol="0"/>
            <a:lstStyle/>
            <a:p>
              <a:endParaRPr sz="509"/>
            </a:p>
          </p:txBody>
        </p:sp>
        <p:sp>
          <p:nvSpPr>
            <p:cNvPr id="189" name="object 189"/>
            <p:cNvSpPr/>
            <p:nvPr/>
          </p:nvSpPr>
          <p:spPr>
            <a:xfrm>
              <a:off x="13231818" y="3955796"/>
              <a:ext cx="257175" cy="256540"/>
            </a:xfrm>
            <a:custGeom>
              <a:avLst/>
              <a:gdLst/>
              <a:ahLst/>
              <a:cxnLst/>
              <a:rect l="l" t="t" r="r" b="b"/>
              <a:pathLst>
                <a:path w="257175" h="256539">
                  <a:moveTo>
                    <a:pt x="131367" y="107664"/>
                  </a:moveTo>
                  <a:lnTo>
                    <a:pt x="87098" y="107664"/>
                  </a:lnTo>
                  <a:lnTo>
                    <a:pt x="87098" y="172205"/>
                  </a:lnTo>
                  <a:lnTo>
                    <a:pt x="131367" y="172205"/>
                  </a:lnTo>
                  <a:lnTo>
                    <a:pt x="131367" y="107664"/>
                  </a:lnTo>
                  <a:close/>
                </a:path>
                <a:path w="257175" h="256539">
                  <a:moveTo>
                    <a:pt x="167352" y="182488"/>
                  </a:moveTo>
                  <a:lnTo>
                    <a:pt x="167352" y="256454"/>
                  </a:lnTo>
                  <a:lnTo>
                    <a:pt x="131367" y="256454"/>
                  </a:lnTo>
                  <a:lnTo>
                    <a:pt x="131367" y="182488"/>
                  </a:lnTo>
                  <a:lnTo>
                    <a:pt x="0" y="182488"/>
                  </a:lnTo>
                  <a:lnTo>
                    <a:pt x="0" y="172205"/>
                  </a:lnTo>
                  <a:lnTo>
                    <a:pt x="51120" y="172205"/>
                  </a:lnTo>
                  <a:lnTo>
                    <a:pt x="51120" y="97381"/>
                  </a:lnTo>
                  <a:lnTo>
                    <a:pt x="131367" y="97381"/>
                  </a:lnTo>
                  <a:lnTo>
                    <a:pt x="131367" y="49123"/>
                  </a:lnTo>
                  <a:lnTo>
                    <a:pt x="81105" y="49123"/>
                  </a:lnTo>
                  <a:lnTo>
                    <a:pt x="68654" y="67263"/>
                  </a:lnTo>
                  <a:lnTo>
                    <a:pt x="54116" y="83960"/>
                  </a:lnTo>
                  <a:lnTo>
                    <a:pt x="37007" y="99800"/>
                  </a:lnTo>
                  <a:lnTo>
                    <a:pt x="16845" y="115373"/>
                  </a:lnTo>
                  <a:lnTo>
                    <a:pt x="10852" y="107376"/>
                  </a:lnTo>
                  <a:lnTo>
                    <a:pt x="27774" y="80640"/>
                  </a:lnTo>
                  <a:lnTo>
                    <a:pt x="40197" y="54331"/>
                  </a:lnTo>
                  <a:lnTo>
                    <a:pt x="49085" y="27701"/>
                  </a:lnTo>
                  <a:lnTo>
                    <a:pt x="55404" y="0"/>
                  </a:lnTo>
                  <a:lnTo>
                    <a:pt x="101101" y="9425"/>
                  </a:lnTo>
                  <a:lnTo>
                    <a:pt x="97826" y="17193"/>
                  </a:lnTo>
                  <a:lnTo>
                    <a:pt x="94420" y="24667"/>
                  </a:lnTo>
                  <a:lnTo>
                    <a:pt x="90854" y="31874"/>
                  </a:lnTo>
                  <a:lnTo>
                    <a:pt x="87104" y="38839"/>
                  </a:lnTo>
                  <a:lnTo>
                    <a:pt x="239890" y="38839"/>
                  </a:lnTo>
                  <a:lnTo>
                    <a:pt x="239890" y="49123"/>
                  </a:lnTo>
                  <a:lnTo>
                    <a:pt x="167352" y="49123"/>
                  </a:lnTo>
                  <a:lnTo>
                    <a:pt x="167352" y="97381"/>
                  </a:lnTo>
                  <a:lnTo>
                    <a:pt x="230746" y="97381"/>
                  </a:lnTo>
                  <a:lnTo>
                    <a:pt x="230746" y="107664"/>
                  </a:lnTo>
                  <a:lnTo>
                    <a:pt x="167352" y="107664"/>
                  </a:lnTo>
                  <a:lnTo>
                    <a:pt x="167352" y="172205"/>
                  </a:lnTo>
                  <a:lnTo>
                    <a:pt x="257024" y="172205"/>
                  </a:lnTo>
                  <a:lnTo>
                    <a:pt x="257024" y="182488"/>
                  </a:lnTo>
                  <a:lnTo>
                    <a:pt x="167352" y="182488"/>
                  </a:lnTo>
                  <a:close/>
                </a:path>
              </a:pathLst>
            </a:custGeom>
            <a:ln w="3175">
              <a:solidFill>
                <a:srgbClr val="8BAB80"/>
              </a:solidFill>
            </a:ln>
          </p:spPr>
          <p:txBody>
            <a:bodyPr wrap="square" lIns="0" tIns="0" rIns="0" bIns="0" rtlCol="0"/>
            <a:lstStyle/>
            <a:p>
              <a:endParaRPr sz="509"/>
            </a:p>
          </p:txBody>
        </p:sp>
        <p:sp>
          <p:nvSpPr>
            <p:cNvPr id="190" name="object 190"/>
            <p:cNvSpPr/>
            <p:nvPr/>
          </p:nvSpPr>
          <p:spPr>
            <a:xfrm>
              <a:off x="13505955" y="3955515"/>
              <a:ext cx="257175" cy="257175"/>
            </a:xfrm>
            <a:custGeom>
              <a:avLst/>
              <a:gdLst/>
              <a:ahLst/>
              <a:cxnLst/>
              <a:rect l="l" t="t" r="r" b="b"/>
              <a:pathLst>
                <a:path w="257175" h="257175">
                  <a:moveTo>
                    <a:pt x="254736" y="27139"/>
                  </a:moveTo>
                  <a:lnTo>
                    <a:pt x="191058" y="27139"/>
                  </a:lnTo>
                  <a:lnTo>
                    <a:pt x="191058" y="0"/>
                  </a:lnTo>
                  <a:lnTo>
                    <a:pt x="156502" y="0"/>
                  </a:lnTo>
                  <a:lnTo>
                    <a:pt x="156502" y="27139"/>
                  </a:lnTo>
                  <a:lnTo>
                    <a:pt x="99377" y="27139"/>
                  </a:lnTo>
                  <a:lnTo>
                    <a:pt x="99377" y="0"/>
                  </a:lnTo>
                  <a:lnTo>
                    <a:pt x="64833" y="0"/>
                  </a:lnTo>
                  <a:lnTo>
                    <a:pt x="64833" y="27139"/>
                  </a:lnTo>
                  <a:lnTo>
                    <a:pt x="2578" y="27139"/>
                  </a:lnTo>
                  <a:lnTo>
                    <a:pt x="2578" y="37414"/>
                  </a:lnTo>
                  <a:lnTo>
                    <a:pt x="64833" y="37414"/>
                  </a:lnTo>
                  <a:lnTo>
                    <a:pt x="64833" y="62826"/>
                  </a:lnTo>
                  <a:lnTo>
                    <a:pt x="99377" y="62826"/>
                  </a:lnTo>
                  <a:lnTo>
                    <a:pt x="99377" y="37414"/>
                  </a:lnTo>
                  <a:lnTo>
                    <a:pt x="156502" y="37414"/>
                  </a:lnTo>
                  <a:lnTo>
                    <a:pt x="156502" y="62826"/>
                  </a:lnTo>
                  <a:lnTo>
                    <a:pt x="191058" y="62826"/>
                  </a:lnTo>
                  <a:lnTo>
                    <a:pt x="191058" y="37414"/>
                  </a:lnTo>
                  <a:lnTo>
                    <a:pt x="254736" y="37414"/>
                  </a:lnTo>
                  <a:lnTo>
                    <a:pt x="254736" y="27139"/>
                  </a:lnTo>
                  <a:close/>
                </a:path>
                <a:path w="257175" h="257175">
                  <a:moveTo>
                    <a:pt x="257022" y="194767"/>
                  </a:moveTo>
                  <a:lnTo>
                    <a:pt x="147078" y="194767"/>
                  </a:lnTo>
                  <a:lnTo>
                    <a:pt x="147078" y="165493"/>
                  </a:lnTo>
                  <a:lnTo>
                    <a:pt x="224764" y="165493"/>
                  </a:lnTo>
                  <a:lnTo>
                    <a:pt x="224764" y="155333"/>
                  </a:lnTo>
                  <a:lnTo>
                    <a:pt x="66548" y="155333"/>
                  </a:lnTo>
                  <a:lnTo>
                    <a:pt x="66548" y="122313"/>
                  </a:lnTo>
                  <a:lnTo>
                    <a:pt x="190195" y="122313"/>
                  </a:lnTo>
                  <a:lnTo>
                    <a:pt x="190195" y="155067"/>
                  </a:lnTo>
                  <a:lnTo>
                    <a:pt x="224764" y="155067"/>
                  </a:lnTo>
                  <a:lnTo>
                    <a:pt x="224764" y="122313"/>
                  </a:lnTo>
                  <a:lnTo>
                    <a:pt x="224764" y="112153"/>
                  </a:lnTo>
                  <a:lnTo>
                    <a:pt x="66548" y="112153"/>
                  </a:lnTo>
                  <a:lnTo>
                    <a:pt x="66548" y="81673"/>
                  </a:lnTo>
                  <a:lnTo>
                    <a:pt x="190195" y="81673"/>
                  </a:lnTo>
                  <a:lnTo>
                    <a:pt x="190195" y="111950"/>
                  </a:lnTo>
                  <a:lnTo>
                    <a:pt x="224764" y="111950"/>
                  </a:lnTo>
                  <a:lnTo>
                    <a:pt x="224764" y="81673"/>
                  </a:lnTo>
                  <a:lnTo>
                    <a:pt x="224764" y="81394"/>
                  </a:lnTo>
                  <a:lnTo>
                    <a:pt x="224764" y="71513"/>
                  </a:lnTo>
                  <a:lnTo>
                    <a:pt x="31991" y="71513"/>
                  </a:lnTo>
                  <a:lnTo>
                    <a:pt x="31991" y="165493"/>
                  </a:lnTo>
                  <a:lnTo>
                    <a:pt x="108242" y="165493"/>
                  </a:lnTo>
                  <a:lnTo>
                    <a:pt x="108242" y="194767"/>
                  </a:lnTo>
                  <a:lnTo>
                    <a:pt x="0" y="194767"/>
                  </a:lnTo>
                  <a:lnTo>
                    <a:pt x="0" y="205054"/>
                  </a:lnTo>
                  <a:lnTo>
                    <a:pt x="108242" y="205054"/>
                  </a:lnTo>
                  <a:lnTo>
                    <a:pt x="108242" y="257035"/>
                  </a:lnTo>
                  <a:lnTo>
                    <a:pt x="147078" y="257035"/>
                  </a:lnTo>
                  <a:lnTo>
                    <a:pt x="147078" y="205054"/>
                  </a:lnTo>
                  <a:lnTo>
                    <a:pt x="257022" y="205054"/>
                  </a:lnTo>
                  <a:lnTo>
                    <a:pt x="257022" y="194767"/>
                  </a:lnTo>
                  <a:close/>
                </a:path>
              </a:pathLst>
            </a:custGeom>
            <a:solidFill>
              <a:srgbClr val="8BAB80"/>
            </a:solidFill>
          </p:spPr>
          <p:txBody>
            <a:bodyPr wrap="square" lIns="0" tIns="0" rIns="0" bIns="0" rtlCol="0"/>
            <a:lstStyle/>
            <a:p>
              <a:endParaRPr sz="509"/>
            </a:p>
          </p:txBody>
        </p:sp>
        <p:sp>
          <p:nvSpPr>
            <p:cNvPr id="191" name="object 191"/>
            <p:cNvSpPr/>
            <p:nvPr/>
          </p:nvSpPr>
          <p:spPr>
            <a:xfrm>
              <a:off x="13505963" y="3955508"/>
              <a:ext cx="257175" cy="257175"/>
            </a:xfrm>
            <a:custGeom>
              <a:avLst/>
              <a:gdLst/>
              <a:ahLst/>
              <a:cxnLst/>
              <a:rect l="l" t="t" r="r" b="b"/>
              <a:pathLst>
                <a:path w="257175" h="257175">
                  <a:moveTo>
                    <a:pt x="190197" y="122231"/>
                  </a:moveTo>
                  <a:lnTo>
                    <a:pt x="66545" y="122231"/>
                  </a:lnTo>
                  <a:lnTo>
                    <a:pt x="66545" y="155071"/>
                  </a:lnTo>
                  <a:lnTo>
                    <a:pt x="190197" y="155071"/>
                  </a:lnTo>
                  <a:lnTo>
                    <a:pt x="190197" y="122231"/>
                  </a:lnTo>
                  <a:close/>
                </a:path>
                <a:path w="257175" h="257175">
                  <a:moveTo>
                    <a:pt x="190197" y="81393"/>
                  </a:moveTo>
                  <a:lnTo>
                    <a:pt x="66545" y="81393"/>
                  </a:lnTo>
                  <a:lnTo>
                    <a:pt x="66545" y="111954"/>
                  </a:lnTo>
                  <a:lnTo>
                    <a:pt x="190197" y="111954"/>
                  </a:lnTo>
                  <a:lnTo>
                    <a:pt x="190197" y="81393"/>
                  </a:lnTo>
                  <a:close/>
                </a:path>
                <a:path w="257175" h="257175">
                  <a:moveTo>
                    <a:pt x="191055" y="37412"/>
                  </a:moveTo>
                  <a:lnTo>
                    <a:pt x="191055" y="62831"/>
                  </a:lnTo>
                  <a:lnTo>
                    <a:pt x="156499" y="62831"/>
                  </a:lnTo>
                  <a:lnTo>
                    <a:pt x="156499" y="37412"/>
                  </a:lnTo>
                  <a:lnTo>
                    <a:pt x="99378" y="37412"/>
                  </a:lnTo>
                  <a:lnTo>
                    <a:pt x="99378" y="62831"/>
                  </a:lnTo>
                  <a:lnTo>
                    <a:pt x="64829" y="62831"/>
                  </a:lnTo>
                  <a:lnTo>
                    <a:pt x="64829" y="37412"/>
                  </a:lnTo>
                  <a:lnTo>
                    <a:pt x="2574" y="37412"/>
                  </a:lnTo>
                  <a:lnTo>
                    <a:pt x="2574" y="27135"/>
                  </a:lnTo>
                  <a:lnTo>
                    <a:pt x="64829" y="27135"/>
                  </a:lnTo>
                  <a:lnTo>
                    <a:pt x="64829" y="0"/>
                  </a:lnTo>
                  <a:lnTo>
                    <a:pt x="99378" y="0"/>
                  </a:lnTo>
                  <a:lnTo>
                    <a:pt x="99378" y="27135"/>
                  </a:lnTo>
                  <a:lnTo>
                    <a:pt x="156499" y="27135"/>
                  </a:lnTo>
                  <a:lnTo>
                    <a:pt x="156499" y="0"/>
                  </a:lnTo>
                  <a:lnTo>
                    <a:pt x="191055" y="0"/>
                  </a:lnTo>
                  <a:lnTo>
                    <a:pt x="191055" y="27135"/>
                  </a:lnTo>
                  <a:lnTo>
                    <a:pt x="254738" y="27135"/>
                  </a:lnTo>
                  <a:lnTo>
                    <a:pt x="254738" y="37412"/>
                  </a:lnTo>
                  <a:lnTo>
                    <a:pt x="191055" y="37412"/>
                  </a:lnTo>
                  <a:close/>
                </a:path>
                <a:path w="257175" h="257175">
                  <a:moveTo>
                    <a:pt x="147080" y="205052"/>
                  </a:moveTo>
                  <a:lnTo>
                    <a:pt x="147080" y="257031"/>
                  </a:lnTo>
                  <a:lnTo>
                    <a:pt x="108240" y="257031"/>
                  </a:lnTo>
                  <a:lnTo>
                    <a:pt x="108240" y="205052"/>
                  </a:lnTo>
                  <a:lnTo>
                    <a:pt x="0" y="205052"/>
                  </a:lnTo>
                  <a:lnTo>
                    <a:pt x="0" y="194769"/>
                  </a:lnTo>
                  <a:lnTo>
                    <a:pt x="108240" y="194769"/>
                  </a:lnTo>
                  <a:lnTo>
                    <a:pt x="108240" y="165354"/>
                  </a:lnTo>
                  <a:lnTo>
                    <a:pt x="31988" y="165354"/>
                  </a:lnTo>
                  <a:lnTo>
                    <a:pt x="31988" y="71110"/>
                  </a:lnTo>
                  <a:lnTo>
                    <a:pt x="224760" y="71110"/>
                  </a:lnTo>
                  <a:lnTo>
                    <a:pt x="224760" y="165354"/>
                  </a:lnTo>
                  <a:lnTo>
                    <a:pt x="147080" y="165354"/>
                  </a:lnTo>
                  <a:lnTo>
                    <a:pt x="147080" y="194769"/>
                  </a:lnTo>
                  <a:lnTo>
                    <a:pt x="257024" y="194769"/>
                  </a:lnTo>
                  <a:lnTo>
                    <a:pt x="257024" y="205052"/>
                  </a:lnTo>
                  <a:lnTo>
                    <a:pt x="147080" y="205052"/>
                  </a:lnTo>
                  <a:close/>
                </a:path>
              </a:pathLst>
            </a:custGeom>
            <a:ln w="3175">
              <a:solidFill>
                <a:srgbClr val="8BAB80"/>
              </a:solidFill>
            </a:ln>
          </p:spPr>
          <p:txBody>
            <a:bodyPr wrap="square" lIns="0" tIns="0" rIns="0" bIns="0" rtlCol="0"/>
            <a:lstStyle/>
            <a:p>
              <a:endParaRPr sz="509"/>
            </a:p>
          </p:txBody>
        </p:sp>
        <p:sp>
          <p:nvSpPr>
            <p:cNvPr id="192" name="object 192"/>
            <p:cNvSpPr/>
            <p:nvPr/>
          </p:nvSpPr>
          <p:spPr>
            <a:xfrm>
              <a:off x="13784107" y="3950083"/>
              <a:ext cx="63500" cy="265430"/>
            </a:xfrm>
            <a:custGeom>
              <a:avLst/>
              <a:gdLst/>
              <a:ahLst/>
              <a:cxnLst/>
              <a:rect l="l" t="t" r="r" b="b"/>
              <a:pathLst>
                <a:path w="63500" h="265429">
                  <a:moveTo>
                    <a:pt x="9994" y="0"/>
                  </a:moveTo>
                  <a:lnTo>
                    <a:pt x="0" y="8567"/>
                  </a:lnTo>
                  <a:lnTo>
                    <a:pt x="21185" y="36935"/>
                  </a:lnTo>
                  <a:lnTo>
                    <a:pt x="36054" y="66722"/>
                  </a:lnTo>
                  <a:lnTo>
                    <a:pt x="44820" y="98487"/>
                  </a:lnTo>
                  <a:lnTo>
                    <a:pt x="47695" y="132795"/>
                  </a:lnTo>
                  <a:lnTo>
                    <a:pt x="44901" y="166541"/>
                  </a:lnTo>
                  <a:lnTo>
                    <a:pt x="36270" y="198198"/>
                  </a:lnTo>
                  <a:lnTo>
                    <a:pt x="21428" y="228139"/>
                  </a:lnTo>
                  <a:lnTo>
                    <a:pt x="0" y="256742"/>
                  </a:lnTo>
                  <a:lnTo>
                    <a:pt x="9994" y="265309"/>
                  </a:lnTo>
                  <a:lnTo>
                    <a:pt x="34318" y="234727"/>
                  </a:lnTo>
                  <a:lnTo>
                    <a:pt x="50797" y="203125"/>
                  </a:lnTo>
                  <a:lnTo>
                    <a:pt x="60154" y="169486"/>
                  </a:lnTo>
                  <a:lnTo>
                    <a:pt x="63113" y="132795"/>
                  </a:lnTo>
                  <a:lnTo>
                    <a:pt x="59913" y="95301"/>
                  </a:lnTo>
                  <a:lnTo>
                    <a:pt x="50153" y="61367"/>
                  </a:lnTo>
                  <a:lnTo>
                    <a:pt x="33594" y="29948"/>
                  </a:lnTo>
                  <a:lnTo>
                    <a:pt x="9994" y="0"/>
                  </a:lnTo>
                  <a:close/>
                </a:path>
              </a:pathLst>
            </a:custGeom>
            <a:solidFill>
              <a:srgbClr val="8BAB80"/>
            </a:solidFill>
          </p:spPr>
          <p:txBody>
            <a:bodyPr wrap="square" lIns="0" tIns="0" rIns="0" bIns="0" rtlCol="0"/>
            <a:lstStyle/>
            <a:p>
              <a:endParaRPr sz="509"/>
            </a:p>
          </p:txBody>
        </p:sp>
        <p:sp>
          <p:nvSpPr>
            <p:cNvPr id="193" name="object 193"/>
            <p:cNvSpPr/>
            <p:nvPr/>
          </p:nvSpPr>
          <p:spPr>
            <a:xfrm>
              <a:off x="13784107" y="3950083"/>
              <a:ext cx="63500" cy="265430"/>
            </a:xfrm>
            <a:custGeom>
              <a:avLst/>
              <a:gdLst/>
              <a:ahLst/>
              <a:cxnLst/>
              <a:rect l="l" t="t" r="r" b="b"/>
              <a:pathLst>
                <a:path w="63500" h="265429">
                  <a:moveTo>
                    <a:pt x="0" y="256742"/>
                  </a:moveTo>
                  <a:lnTo>
                    <a:pt x="21428" y="228139"/>
                  </a:lnTo>
                  <a:lnTo>
                    <a:pt x="36270" y="198198"/>
                  </a:lnTo>
                  <a:lnTo>
                    <a:pt x="44901" y="166541"/>
                  </a:lnTo>
                  <a:lnTo>
                    <a:pt x="47695" y="132795"/>
                  </a:lnTo>
                  <a:lnTo>
                    <a:pt x="44820" y="98487"/>
                  </a:lnTo>
                  <a:lnTo>
                    <a:pt x="36054" y="66722"/>
                  </a:lnTo>
                  <a:lnTo>
                    <a:pt x="21185" y="36935"/>
                  </a:lnTo>
                  <a:lnTo>
                    <a:pt x="0" y="8567"/>
                  </a:lnTo>
                  <a:lnTo>
                    <a:pt x="9994" y="0"/>
                  </a:lnTo>
                  <a:lnTo>
                    <a:pt x="33594" y="29948"/>
                  </a:lnTo>
                  <a:lnTo>
                    <a:pt x="50153" y="61367"/>
                  </a:lnTo>
                  <a:lnTo>
                    <a:pt x="59913" y="95301"/>
                  </a:lnTo>
                  <a:lnTo>
                    <a:pt x="63113" y="132795"/>
                  </a:lnTo>
                  <a:lnTo>
                    <a:pt x="60154" y="169486"/>
                  </a:lnTo>
                  <a:lnTo>
                    <a:pt x="50797" y="203125"/>
                  </a:lnTo>
                  <a:lnTo>
                    <a:pt x="34318" y="234727"/>
                  </a:lnTo>
                  <a:lnTo>
                    <a:pt x="9994" y="265309"/>
                  </a:lnTo>
                  <a:lnTo>
                    <a:pt x="0" y="256742"/>
                  </a:lnTo>
                  <a:close/>
                </a:path>
              </a:pathLst>
            </a:custGeom>
            <a:ln w="3175">
              <a:solidFill>
                <a:srgbClr val="8BAB80"/>
              </a:solidFill>
            </a:ln>
          </p:spPr>
          <p:txBody>
            <a:bodyPr wrap="square" lIns="0" tIns="0" rIns="0" bIns="0" rtlCol="0"/>
            <a:lstStyle/>
            <a:p>
              <a:endParaRPr sz="509"/>
            </a:p>
          </p:txBody>
        </p:sp>
      </p:grpSp>
      <p:grpSp>
        <p:nvGrpSpPr>
          <p:cNvPr id="194" name="object 194"/>
          <p:cNvGrpSpPr/>
          <p:nvPr/>
        </p:nvGrpSpPr>
        <p:grpSpPr>
          <a:xfrm>
            <a:off x="2200554" y="6767315"/>
            <a:ext cx="891547" cy="496429"/>
            <a:chOff x="4136266" y="12724769"/>
            <a:chExt cx="1676400" cy="933450"/>
          </a:xfrm>
        </p:grpSpPr>
        <p:pic>
          <p:nvPicPr>
            <p:cNvPr id="195" name="object 195"/>
            <p:cNvPicPr/>
            <p:nvPr/>
          </p:nvPicPr>
          <p:blipFill>
            <a:blip r:embed="rId3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136266" y="12724769"/>
              <a:ext cx="1676401" cy="933121"/>
            </a:xfrm>
            <a:prstGeom prst="rect">
              <a:avLst/>
            </a:prstGeom>
          </p:spPr>
        </p:pic>
        <p:sp>
          <p:nvSpPr>
            <p:cNvPr id="196" name="object 196"/>
            <p:cNvSpPr/>
            <p:nvPr/>
          </p:nvSpPr>
          <p:spPr>
            <a:xfrm>
              <a:off x="4305172" y="12894642"/>
              <a:ext cx="1270000" cy="526415"/>
            </a:xfrm>
            <a:custGeom>
              <a:avLst/>
              <a:gdLst/>
              <a:ahLst/>
              <a:cxnLst/>
              <a:rect l="l" t="t" r="r" b="b"/>
              <a:pathLst>
                <a:path w="1270000" h="526415">
                  <a:moveTo>
                    <a:pt x="35173" y="0"/>
                  </a:moveTo>
                  <a:lnTo>
                    <a:pt x="0" y="423632"/>
                  </a:lnTo>
                  <a:lnTo>
                    <a:pt x="1234711" y="526161"/>
                  </a:lnTo>
                  <a:lnTo>
                    <a:pt x="1269891" y="102529"/>
                  </a:lnTo>
                  <a:lnTo>
                    <a:pt x="35173" y="0"/>
                  </a:lnTo>
                  <a:close/>
                </a:path>
              </a:pathLst>
            </a:custGeom>
            <a:solidFill>
              <a:srgbClr val="FFFFFF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 sz="509"/>
            </a:p>
          </p:txBody>
        </p:sp>
        <p:pic>
          <p:nvPicPr>
            <p:cNvPr id="197" name="object 197"/>
            <p:cNvPicPr/>
            <p:nvPr/>
          </p:nvPicPr>
          <p:blipFill>
            <a:blip r:embed="rId4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549077" y="13032881"/>
              <a:ext cx="337677" cy="212264"/>
            </a:xfrm>
            <a:prstGeom prst="rect">
              <a:avLst/>
            </a:prstGeom>
          </p:spPr>
        </p:pic>
        <p:pic>
          <p:nvPicPr>
            <p:cNvPr id="198" name="object 198"/>
            <p:cNvPicPr/>
            <p:nvPr/>
          </p:nvPicPr>
          <p:blipFill>
            <a:blip r:embed="rId4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915197" y="13052691"/>
              <a:ext cx="420742" cy="230582"/>
            </a:xfrm>
            <a:prstGeom prst="rect">
              <a:avLst/>
            </a:prstGeom>
          </p:spPr>
        </p:pic>
      </p:grpSp>
      <p:grpSp>
        <p:nvGrpSpPr>
          <p:cNvPr id="199" name="object 199"/>
          <p:cNvGrpSpPr/>
          <p:nvPr/>
        </p:nvGrpSpPr>
        <p:grpSpPr>
          <a:xfrm>
            <a:off x="243260" y="5506997"/>
            <a:ext cx="1280585" cy="714588"/>
            <a:chOff x="455911" y="10354959"/>
            <a:chExt cx="2407920" cy="1343660"/>
          </a:xfrm>
        </p:grpSpPr>
        <p:pic>
          <p:nvPicPr>
            <p:cNvPr id="200" name="object 200"/>
            <p:cNvPicPr/>
            <p:nvPr/>
          </p:nvPicPr>
          <p:blipFill>
            <a:blip r:embed="rId4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30369" y="10354959"/>
              <a:ext cx="2133309" cy="1343373"/>
            </a:xfrm>
            <a:prstGeom prst="rect">
              <a:avLst/>
            </a:prstGeom>
          </p:spPr>
        </p:pic>
        <p:pic>
          <p:nvPicPr>
            <p:cNvPr id="201" name="object 201"/>
            <p:cNvPicPr/>
            <p:nvPr/>
          </p:nvPicPr>
          <p:blipFill>
            <a:blip r:embed="rId4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55911" y="10363847"/>
              <a:ext cx="2170693" cy="1096447"/>
            </a:xfrm>
            <a:prstGeom prst="rect">
              <a:avLst/>
            </a:prstGeom>
          </p:spPr>
        </p:pic>
      </p:grpSp>
      <p:pic>
        <p:nvPicPr>
          <p:cNvPr id="202" name="object 202"/>
          <p:cNvPicPr/>
          <p:nvPr/>
        </p:nvPicPr>
        <p:blipFill>
          <a:blip r:embed="rId4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26070" y="764381"/>
            <a:ext cx="939876" cy="939876"/>
          </a:xfrm>
          <a:prstGeom prst="rect">
            <a:avLst/>
          </a:prstGeom>
        </p:spPr>
      </p:pic>
      <p:grpSp>
        <p:nvGrpSpPr>
          <p:cNvPr id="203" name="object 203"/>
          <p:cNvGrpSpPr/>
          <p:nvPr/>
        </p:nvGrpSpPr>
        <p:grpSpPr>
          <a:xfrm>
            <a:off x="5336040" y="6082648"/>
            <a:ext cx="1049931" cy="758152"/>
            <a:chOff x="10032006" y="11437370"/>
            <a:chExt cx="1974214" cy="1425575"/>
          </a:xfrm>
        </p:grpSpPr>
        <p:pic>
          <p:nvPicPr>
            <p:cNvPr id="204" name="object 204"/>
            <p:cNvPicPr/>
            <p:nvPr/>
          </p:nvPicPr>
          <p:blipFill>
            <a:blip r:embed="rId4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032006" y="11437370"/>
              <a:ext cx="1974026" cy="1425422"/>
            </a:xfrm>
            <a:prstGeom prst="rect">
              <a:avLst/>
            </a:prstGeom>
          </p:spPr>
        </p:pic>
        <p:pic>
          <p:nvPicPr>
            <p:cNvPr id="205" name="object 205"/>
            <p:cNvPicPr/>
            <p:nvPr/>
          </p:nvPicPr>
          <p:blipFill>
            <a:blip r:embed="rId4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086547" y="11491727"/>
              <a:ext cx="1770629" cy="1253211"/>
            </a:xfrm>
            <a:prstGeom prst="rect">
              <a:avLst/>
            </a:prstGeom>
          </p:spPr>
        </p:pic>
      </p:grpSp>
      <p:sp>
        <p:nvSpPr>
          <p:cNvPr id="206" name="角丸四角形 4">
            <a:extLst>
              <a:ext uri="{FF2B5EF4-FFF2-40B4-BE49-F238E27FC236}">
                <a16:creationId xmlns:a16="http://schemas.microsoft.com/office/drawing/2014/main" id="{0740572B-4B59-1A9A-19E6-65D3905F2CD0}"/>
              </a:ext>
            </a:extLst>
          </p:cNvPr>
          <p:cNvSpPr/>
          <p:nvPr/>
        </p:nvSpPr>
        <p:spPr>
          <a:xfrm>
            <a:off x="7941561" y="6393907"/>
            <a:ext cx="2555828" cy="976281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ja-JP"/>
            </a:defPPr>
            <a:lvl1pPr marL="0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21528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leucanthemum_A4POP_ppt</dc:title>
  <dc:creator>飯塚 雅子</dc:creator>
  <cp:lastModifiedBy>Iizuka Masako (飯塚  雅子)</cp:lastModifiedBy>
  <cp:revision>3</cp:revision>
  <dcterms:created xsi:type="dcterms:W3CDTF">2023-04-12T00:43:51Z</dcterms:created>
  <dcterms:modified xsi:type="dcterms:W3CDTF">2023-04-24T04:54:24Z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2023-04-12T00:00:00Z</vt:filetime>
  </property>
  <property fmtid="{D5CDD505-2E9C-101B-9397-08002B2CF9AE}" pid="3" name="Creator">
    <vt:lpwstr>Adobe Illustrator 27.4 (Windows)</vt:lpwstr>
  </property>
  <property fmtid="{D5CDD505-2E9C-101B-9397-08002B2CF9AE}" pid="4" name="LastSaved">
    <vt:filetime>2023-04-12T00:00:00Z</vt:filetime>
  </property>
</Properties>
</file>