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5118B4-9452-B44A-B12E-DE36C6FED2B3}" v="15" dt="2021-03-11T01:53:54.153"/>
    <p1510:client id="{135614DA-08C2-116E-49C0-68C1925045D1}" v="9" dt="2021-03-11T02:57:35.674"/>
    <p1510:client id="{1F24AD76-72A5-EA6E-2CB1-F8EB03B2E5BE}" v="1" dt="2021-01-26T01:30:38.752"/>
    <p1510:client id="{4025D1FF-493D-1CBA-B2C0-051CFE533486}" v="18" dt="2021-03-11T00:53:27.813"/>
    <p1510:client id="{5382E532-731B-F045-4827-FAD91093D2DC}" v="9" dt="2021-01-26T01:29:02.984"/>
    <p1510:client id="{53C9B29F-8074-0000-8720-7E6376045B44}" v="8" dt="2021-03-10T04:33:44.477"/>
    <p1510:client id="{54BD5B2A-C762-FAD7-E788-B0022D96BB29}" v="4" dt="2021-02-02T02:37:45.426"/>
    <p1510:client id="{7614B39F-206F-0000-8720-74F57DC54027}" v="9" dt="2021-03-11T02:38:44.613"/>
    <p1510:client id="{9CC39692-16E6-A104-8179-AA1EF4E48C66}" v="8" dt="2021-01-26T01:32:41.025"/>
    <p1510:client id="{9FD7E9CD-CCF7-DE2B-24BF-23E8EF7B81AF}" v="8" dt="2021-03-16T00:37:40.445"/>
    <p1510:client id="{A912B39F-D0F7-0000-6554-F515FCC176FA}" v="19" dt="2021-03-11T02:11:02.095"/>
    <p1510:client id="{AB13B39F-309F-0000-8768-92B1A21B32F6}" v="8" dt="2021-03-11T02:24:57.350"/>
    <p1510:client id="{C5965F3F-2F48-FDC3-D7BC-DAD3732D6EB6}" v="2" dt="2021-01-26T01:31:19.597"/>
    <p1510:client id="{CB0DB39F-C092-0000-876D-EE2738340072}" v="13" dt="2021-03-11T00:31:21.642"/>
    <p1510:client id="{E2EA2832-5E31-85C2-29A7-0D9E482C5EFA}" v="14" dt="2021-02-02T03:00:13.878"/>
    <p1510:client id="{E7D42035-3A9A-1C3D-F4E1-54465818D79E}" v="8" dt="2021-03-11T01:24:40.858"/>
    <p1510:client id="{E9BF788B-9372-772F-19E5-B8D27719BA85}" v="2" dt="2021-02-02T02:36:12.288"/>
    <p1510:client id="{FA626E59-AA93-1AD6-C35F-E294ECB3C7ED}" v="9" dt="2021-03-11T04:05:58.6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382"/>
        <p:guide pos="3368"/>
      </p:guideLst>
    </p:cSldViewPr>
  </p:slideViewPr>
  <p:gridSpacing cx="76200" cy="76200"/>
</p:viewPr>
</file>

<file path=ppt/_rels/presentation.xml.rels>&#65279;<?xml version="1.0" encoding="utf-8"?><Relationships xmlns="http://schemas.openxmlformats.org/package/2006/relationships"><Relationship Type="http://schemas.microsoft.com/office/2015/10/relationships/revisionInfo" Target="revisionInfo.xml" Id="rId8" /><Relationship Type="http://schemas.openxmlformats.org/officeDocument/2006/relationships/presProps" Target="presProps.xml" Id="rId3" /><Relationship Type="http://schemas.openxmlformats.org/officeDocument/2006/relationships/slide" Target="slides/slide1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6" /><Relationship Type="http://schemas.openxmlformats.org/officeDocument/2006/relationships/theme" Target="theme/theme1.xml" Id="rId5" /><Relationship Type="http://schemas.openxmlformats.org/officeDocument/2006/relationships/viewProps" Target="viewProps.xml" Id="rId4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2021/3/15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 4">
            <a:extLst>
              <a:ext uri="{FF2B5EF4-FFF2-40B4-BE49-F238E27FC236}">
                <a16:creationId xmlns:a16="http://schemas.microsoft.com/office/drawing/2014/main" id="{05417E70-D459-4FA0-92DF-1AC89528448E}"/>
              </a:ext>
            </a:extLst>
          </p:cNvPr>
          <p:cNvSpPr/>
          <p:nvPr/>
        </p:nvSpPr>
        <p:spPr>
          <a:xfrm>
            <a:off x="7453162" y="6300885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kumimoji="1" lang="ja-JP" altLang="en-US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7E5CA19F-14E8-45AA-9B56-88DA864A8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74" y="4001"/>
            <a:ext cx="10694255" cy="7567064"/>
          </a:xfrm>
          <a:prstGeom prst="rect">
            <a:avLst/>
          </a:prstGeom>
        </p:spPr>
      </p:pic>
      <p:sp>
        <p:nvSpPr>
          <p:cNvPr id="6" name="角丸四角形 4">
            <a:extLst>
              <a:ext uri="{FF2B5EF4-FFF2-40B4-BE49-F238E27FC236}">
                <a16:creationId xmlns:a16="http://schemas.microsoft.com/office/drawing/2014/main" id="{0A1FEA30-DE01-49AD-BE56-6394A72442D8}"/>
              </a:ext>
            </a:extLst>
          </p:cNvPr>
          <p:cNvSpPr/>
          <p:nvPr/>
        </p:nvSpPr>
        <p:spPr>
          <a:xfrm>
            <a:off x="7391984" y="6270238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ja-JP"/>
            </a:defPPr>
            <a:lvl1pPr marL="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2152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4305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56458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86112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07640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129168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650696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172224" algn="l" defTabSz="1043056" rtl="0" eaLnBrk="1" latinLnBrk="0" hangingPunct="1">
              <a:defRPr kumimoji="1"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>
                <a:ea typeface="ＭＳ Ｐゴシック"/>
                <a:cs typeface="Calibri"/>
              </a:rPr>
              <a:t>V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​​テーマ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revision>107</cp:revision>
  <cp:lastPrinted>2019-03-26T23:51:13Z</cp:lastPrinted>
  <dcterms:created xsi:type="dcterms:W3CDTF">2019-03-26T23:46:55Z</dcterms:created>
  <dcterms:modified xsi:type="dcterms:W3CDTF">2021-03-16T00:37:40Z</dcterms:modified>
</cp:coreProperties>
</file>