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花の絵が描かれたポスタ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1AFF34C-5CEF-206E-0A61-05415EB7C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4476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12</cp:revision>
  <dcterms:created xsi:type="dcterms:W3CDTF">2023-04-21T01:37:58Z</dcterms:created>
  <dcterms:modified xsi:type="dcterms:W3CDTF">2025-02-27T01:36:19Z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