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4" name="図 3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1C1D72-7DE5-5BB3-2414-05F507E98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17</cp:revision>
  <dcterms:created xsi:type="dcterms:W3CDTF">2023-04-21T01:37:58Z</dcterms:created>
  <dcterms:modified xsi:type="dcterms:W3CDTF">2025-02-27T02:51:08Z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