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68305" y="2907763"/>
            <a:ext cx="2056299" cy="1728385"/>
            <a:chOff x="15921690" y="5467548"/>
            <a:chExt cx="3866515" cy="324993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21690" y="5467548"/>
              <a:ext cx="3866006" cy="32498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25666" y="5566731"/>
              <a:ext cx="3616960" cy="3002280"/>
            </a:xfrm>
            <a:custGeom>
              <a:avLst/>
              <a:gdLst/>
              <a:ahLst/>
              <a:cxnLst/>
              <a:rect l="l" t="t" r="r" b="b"/>
              <a:pathLst>
                <a:path w="3616959" h="3002279">
                  <a:moveTo>
                    <a:pt x="346931" y="0"/>
                  </a:moveTo>
                  <a:lnTo>
                    <a:pt x="304366" y="4586"/>
                  </a:lnTo>
                  <a:lnTo>
                    <a:pt x="268124" y="24450"/>
                  </a:lnTo>
                  <a:lnTo>
                    <a:pt x="241976" y="56456"/>
                  </a:lnTo>
                  <a:lnTo>
                    <a:pt x="229694" y="97468"/>
                  </a:lnTo>
                  <a:lnTo>
                    <a:pt x="0" y="2592465"/>
                  </a:lnTo>
                  <a:lnTo>
                    <a:pt x="4590" y="2635030"/>
                  </a:lnTo>
                  <a:lnTo>
                    <a:pt x="24456" y="2671272"/>
                  </a:lnTo>
                  <a:lnTo>
                    <a:pt x="56463" y="2697419"/>
                  </a:lnTo>
                  <a:lnTo>
                    <a:pt x="97475" y="2709702"/>
                  </a:lnTo>
                  <a:lnTo>
                    <a:pt x="3269897" y="3001758"/>
                  </a:lnTo>
                  <a:lnTo>
                    <a:pt x="3312458" y="2997168"/>
                  </a:lnTo>
                  <a:lnTo>
                    <a:pt x="3348699" y="2977302"/>
                  </a:lnTo>
                  <a:lnTo>
                    <a:pt x="3374848" y="2945298"/>
                  </a:lnTo>
                  <a:lnTo>
                    <a:pt x="3387134" y="2904290"/>
                  </a:lnTo>
                  <a:lnTo>
                    <a:pt x="3616821" y="409293"/>
                  </a:lnTo>
                  <a:lnTo>
                    <a:pt x="3612235" y="366728"/>
                  </a:lnTo>
                  <a:lnTo>
                    <a:pt x="3592371" y="330486"/>
                  </a:lnTo>
                  <a:lnTo>
                    <a:pt x="3560365" y="304338"/>
                  </a:lnTo>
                  <a:lnTo>
                    <a:pt x="3519353" y="292056"/>
                  </a:lnTo>
                  <a:lnTo>
                    <a:pt x="346931" y="0"/>
                  </a:lnTo>
                  <a:close/>
                </a:path>
              </a:pathLst>
            </a:custGeom>
            <a:solidFill>
              <a:srgbClr val="A5847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5" name="object 5"/>
            <p:cNvSpPr/>
            <p:nvPr/>
          </p:nvSpPr>
          <p:spPr>
            <a:xfrm>
              <a:off x="16251495" y="5753974"/>
              <a:ext cx="3165475" cy="2627630"/>
            </a:xfrm>
            <a:custGeom>
              <a:avLst/>
              <a:gdLst/>
              <a:ahLst/>
              <a:cxnLst/>
              <a:rect l="l" t="t" r="r" b="b"/>
              <a:pathLst>
                <a:path w="3165475" h="2627629">
                  <a:moveTo>
                    <a:pt x="292948" y="0"/>
                  </a:moveTo>
                  <a:lnTo>
                    <a:pt x="232484" y="18764"/>
                  </a:lnTo>
                  <a:lnTo>
                    <a:pt x="203001" y="74783"/>
                  </a:lnTo>
                  <a:lnTo>
                    <a:pt x="0" y="2279788"/>
                  </a:lnTo>
                  <a:lnTo>
                    <a:pt x="3524" y="2312444"/>
                  </a:lnTo>
                  <a:lnTo>
                    <a:pt x="18767" y="2340249"/>
                  </a:lnTo>
                  <a:lnTo>
                    <a:pt x="43322" y="2360311"/>
                  </a:lnTo>
                  <a:lnTo>
                    <a:pt x="74783" y="2369735"/>
                  </a:lnTo>
                  <a:lnTo>
                    <a:pt x="2872221" y="2627269"/>
                  </a:lnTo>
                  <a:lnTo>
                    <a:pt x="2904877" y="2623749"/>
                  </a:lnTo>
                  <a:lnTo>
                    <a:pt x="2932682" y="2608507"/>
                  </a:lnTo>
                  <a:lnTo>
                    <a:pt x="2952743" y="2583950"/>
                  </a:lnTo>
                  <a:lnTo>
                    <a:pt x="2962168" y="2552485"/>
                  </a:lnTo>
                  <a:lnTo>
                    <a:pt x="3165162" y="347487"/>
                  </a:lnTo>
                  <a:lnTo>
                    <a:pt x="3161642" y="314830"/>
                  </a:lnTo>
                  <a:lnTo>
                    <a:pt x="3146400" y="287024"/>
                  </a:lnTo>
                  <a:lnTo>
                    <a:pt x="3121843" y="266962"/>
                  </a:lnTo>
                  <a:lnTo>
                    <a:pt x="3090378" y="257540"/>
                  </a:lnTo>
                  <a:lnTo>
                    <a:pt x="292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1917" y="5764512"/>
              <a:ext cx="2801734" cy="261673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96" y="1119204"/>
            <a:ext cx="10691808" cy="6440750"/>
            <a:chOff x="0" y="2104471"/>
            <a:chExt cx="20104100" cy="12110720"/>
          </a:xfrm>
        </p:grpSpPr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04471"/>
              <a:ext cx="9160244" cy="120095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1778219"/>
              <a:ext cx="20104100" cy="2437130"/>
            </a:xfrm>
            <a:custGeom>
              <a:avLst/>
              <a:gdLst/>
              <a:ahLst/>
              <a:cxnLst/>
              <a:rect l="l" t="t" r="r" b="b"/>
              <a:pathLst>
                <a:path w="20104100" h="2437130">
                  <a:moveTo>
                    <a:pt x="0" y="2436750"/>
                  </a:moveTo>
                  <a:lnTo>
                    <a:pt x="0" y="0"/>
                  </a:lnTo>
                  <a:lnTo>
                    <a:pt x="20104065" y="0"/>
                  </a:lnTo>
                  <a:lnTo>
                    <a:pt x="20104065" y="2436750"/>
                  </a:lnTo>
                  <a:lnTo>
                    <a:pt x="0" y="2436750"/>
                  </a:lnTo>
                  <a:close/>
                </a:path>
              </a:pathLst>
            </a:custGeom>
            <a:solidFill>
              <a:srgbClr val="F26657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97780" y="311594"/>
            <a:ext cx="1164076" cy="534252"/>
            <a:chOff x="9019899" y="585898"/>
            <a:chExt cx="2188845" cy="1004569"/>
          </a:xfrm>
        </p:grpSpPr>
        <p:sp>
          <p:nvSpPr>
            <p:cNvPr id="11" name="object 11"/>
            <p:cNvSpPr/>
            <p:nvPr/>
          </p:nvSpPr>
          <p:spPr>
            <a:xfrm>
              <a:off x="9019896" y="585900"/>
              <a:ext cx="2188845" cy="1004569"/>
            </a:xfrm>
            <a:custGeom>
              <a:avLst/>
              <a:gdLst/>
              <a:ahLst/>
              <a:cxnLst/>
              <a:rect l="l" t="t" r="r" b="b"/>
              <a:pathLst>
                <a:path w="2188845" h="1004569">
                  <a:moveTo>
                    <a:pt x="789914" y="269989"/>
                  </a:moveTo>
                  <a:lnTo>
                    <a:pt x="785850" y="223316"/>
                  </a:lnTo>
                  <a:lnTo>
                    <a:pt x="773658" y="180403"/>
                  </a:lnTo>
                  <a:lnTo>
                    <a:pt x="753351" y="141274"/>
                  </a:lnTo>
                  <a:lnTo>
                    <a:pt x="724979" y="105905"/>
                  </a:lnTo>
                  <a:lnTo>
                    <a:pt x="688530" y="74295"/>
                  </a:lnTo>
                  <a:lnTo>
                    <a:pt x="652259" y="51562"/>
                  </a:lnTo>
                  <a:lnTo>
                    <a:pt x="626338" y="39890"/>
                  </a:lnTo>
                  <a:lnTo>
                    <a:pt x="626338" y="273240"/>
                  </a:lnTo>
                  <a:lnTo>
                    <a:pt x="622020" y="328637"/>
                  </a:lnTo>
                  <a:lnTo>
                    <a:pt x="609092" y="376504"/>
                  </a:lnTo>
                  <a:lnTo>
                    <a:pt x="587527" y="416864"/>
                  </a:lnTo>
                  <a:lnTo>
                    <a:pt x="557352" y="449719"/>
                  </a:lnTo>
                  <a:lnTo>
                    <a:pt x="518541" y="475081"/>
                  </a:lnTo>
                  <a:lnTo>
                    <a:pt x="448106" y="497217"/>
                  </a:lnTo>
                  <a:lnTo>
                    <a:pt x="404672" y="502767"/>
                  </a:lnTo>
                  <a:lnTo>
                    <a:pt x="355765" y="504621"/>
                  </a:lnTo>
                  <a:lnTo>
                    <a:pt x="347865" y="504621"/>
                  </a:lnTo>
                  <a:lnTo>
                    <a:pt x="339953" y="504380"/>
                  </a:lnTo>
                  <a:lnTo>
                    <a:pt x="331597" y="503796"/>
                  </a:lnTo>
                  <a:lnTo>
                    <a:pt x="323583" y="503047"/>
                  </a:lnTo>
                  <a:lnTo>
                    <a:pt x="278790" y="498335"/>
                  </a:lnTo>
                  <a:lnTo>
                    <a:pt x="278790" y="104533"/>
                  </a:lnTo>
                  <a:lnTo>
                    <a:pt x="289267" y="63601"/>
                  </a:lnTo>
                  <a:lnTo>
                    <a:pt x="346240" y="54419"/>
                  </a:lnTo>
                  <a:lnTo>
                    <a:pt x="392836" y="56172"/>
                  </a:lnTo>
                  <a:lnTo>
                    <a:pt x="435279" y="61417"/>
                  </a:lnTo>
                  <a:lnTo>
                    <a:pt x="473532" y="70167"/>
                  </a:lnTo>
                  <a:lnTo>
                    <a:pt x="550316" y="106667"/>
                  </a:lnTo>
                  <a:lnTo>
                    <a:pt x="583590" y="137871"/>
                  </a:lnTo>
                  <a:lnTo>
                    <a:pt x="607339" y="176034"/>
                  </a:lnTo>
                  <a:lnTo>
                    <a:pt x="621588" y="221170"/>
                  </a:lnTo>
                  <a:lnTo>
                    <a:pt x="626338" y="273240"/>
                  </a:lnTo>
                  <a:lnTo>
                    <a:pt x="626338" y="39890"/>
                  </a:lnTo>
                  <a:lnTo>
                    <a:pt x="564807" y="18542"/>
                  </a:lnTo>
                  <a:lnTo>
                    <a:pt x="513626" y="8242"/>
                  </a:lnTo>
                  <a:lnTo>
                    <a:pt x="457466" y="2070"/>
                  </a:lnTo>
                  <a:lnTo>
                    <a:pt x="396354" y="12"/>
                  </a:lnTo>
                  <a:lnTo>
                    <a:pt x="0" y="12"/>
                  </a:lnTo>
                  <a:lnTo>
                    <a:pt x="0" y="27101"/>
                  </a:lnTo>
                  <a:lnTo>
                    <a:pt x="36728" y="31648"/>
                  </a:lnTo>
                  <a:lnTo>
                    <a:pt x="66370" y="38519"/>
                  </a:lnTo>
                  <a:lnTo>
                    <a:pt x="104394" y="59194"/>
                  </a:lnTo>
                  <a:lnTo>
                    <a:pt x="122186" y="97701"/>
                  </a:lnTo>
                  <a:lnTo>
                    <a:pt x="128130" y="163245"/>
                  </a:lnTo>
                  <a:lnTo>
                    <a:pt x="128117" y="815403"/>
                  </a:lnTo>
                  <a:lnTo>
                    <a:pt x="126809" y="857961"/>
                  </a:lnTo>
                  <a:lnTo>
                    <a:pt x="116192" y="917714"/>
                  </a:lnTo>
                  <a:lnTo>
                    <a:pt x="69545" y="956589"/>
                  </a:lnTo>
                  <a:lnTo>
                    <a:pt x="101" y="969327"/>
                  </a:lnTo>
                  <a:lnTo>
                    <a:pt x="0" y="996429"/>
                  </a:lnTo>
                  <a:lnTo>
                    <a:pt x="422973" y="996429"/>
                  </a:lnTo>
                  <a:lnTo>
                    <a:pt x="422973" y="969327"/>
                  </a:lnTo>
                  <a:lnTo>
                    <a:pt x="381304" y="965022"/>
                  </a:lnTo>
                  <a:lnTo>
                    <a:pt x="347827" y="958761"/>
                  </a:lnTo>
                  <a:lnTo>
                    <a:pt x="305193" y="940498"/>
                  </a:lnTo>
                  <a:lnTo>
                    <a:pt x="285369" y="902614"/>
                  </a:lnTo>
                  <a:lnTo>
                    <a:pt x="278803" y="833069"/>
                  </a:lnTo>
                  <a:lnTo>
                    <a:pt x="278803" y="559028"/>
                  </a:lnTo>
                  <a:lnTo>
                    <a:pt x="289090" y="559130"/>
                  </a:lnTo>
                  <a:lnTo>
                    <a:pt x="301840" y="559460"/>
                  </a:lnTo>
                  <a:lnTo>
                    <a:pt x="334721" y="560768"/>
                  </a:lnTo>
                  <a:lnTo>
                    <a:pt x="383895" y="562178"/>
                  </a:lnTo>
                  <a:lnTo>
                    <a:pt x="451523" y="560362"/>
                  </a:lnTo>
                  <a:lnTo>
                    <a:pt x="502970" y="554596"/>
                  </a:lnTo>
                  <a:lnTo>
                    <a:pt x="551294" y="544982"/>
                  </a:lnTo>
                  <a:lnTo>
                    <a:pt x="596480" y="531520"/>
                  </a:lnTo>
                  <a:lnTo>
                    <a:pt x="638543" y="514184"/>
                  </a:lnTo>
                  <a:lnTo>
                    <a:pt x="677481" y="492988"/>
                  </a:lnTo>
                  <a:lnTo>
                    <a:pt x="717931" y="462000"/>
                  </a:lnTo>
                  <a:lnTo>
                    <a:pt x="749414" y="424180"/>
                  </a:lnTo>
                  <a:lnTo>
                    <a:pt x="771906" y="379552"/>
                  </a:lnTo>
                  <a:lnTo>
                    <a:pt x="785418" y="328142"/>
                  </a:lnTo>
                  <a:lnTo>
                    <a:pt x="789914" y="269989"/>
                  </a:lnTo>
                  <a:close/>
                </a:path>
                <a:path w="2188845" h="1004569">
                  <a:moveTo>
                    <a:pt x="2188387" y="12"/>
                  </a:moveTo>
                  <a:lnTo>
                    <a:pt x="1892604" y="0"/>
                  </a:lnTo>
                  <a:lnTo>
                    <a:pt x="1892604" y="26873"/>
                  </a:lnTo>
                  <a:lnTo>
                    <a:pt x="1913102" y="28155"/>
                  </a:lnTo>
                  <a:lnTo>
                    <a:pt x="1930844" y="30429"/>
                  </a:lnTo>
                  <a:lnTo>
                    <a:pt x="1975396" y="47548"/>
                  </a:lnTo>
                  <a:lnTo>
                    <a:pt x="1997481" y="95592"/>
                  </a:lnTo>
                  <a:lnTo>
                    <a:pt x="1997240" y="101955"/>
                  </a:lnTo>
                  <a:lnTo>
                    <a:pt x="1990293" y="143738"/>
                  </a:lnTo>
                  <a:lnTo>
                    <a:pt x="1979383" y="182118"/>
                  </a:lnTo>
                  <a:lnTo>
                    <a:pt x="1785874" y="709256"/>
                  </a:lnTo>
                  <a:lnTo>
                    <a:pt x="1569847" y="149987"/>
                  </a:lnTo>
                  <a:lnTo>
                    <a:pt x="1555419" y="109296"/>
                  </a:lnTo>
                  <a:lnTo>
                    <a:pt x="1552511" y="95110"/>
                  </a:lnTo>
                  <a:lnTo>
                    <a:pt x="1552524" y="86271"/>
                  </a:lnTo>
                  <a:lnTo>
                    <a:pt x="1571459" y="42938"/>
                  </a:lnTo>
                  <a:lnTo>
                    <a:pt x="1616075" y="29349"/>
                  </a:lnTo>
                  <a:lnTo>
                    <a:pt x="1663560" y="26873"/>
                  </a:lnTo>
                  <a:lnTo>
                    <a:pt x="1663560" y="0"/>
                  </a:lnTo>
                  <a:lnTo>
                    <a:pt x="1259763" y="12"/>
                  </a:lnTo>
                  <a:lnTo>
                    <a:pt x="1259763" y="26873"/>
                  </a:lnTo>
                  <a:lnTo>
                    <a:pt x="1282280" y="27851"/>
                  </a:lnTo>
                  <a:lnTo>
                    <a:pt x="1301762" y="30073"/>
                  </a:lnTo>
                  <a:lnTo>
                    <a:pt x="1350365" y="48755"/>
                  </a:lnTo>
                  <a:lnTo>
                    <a:pt x="1380248" y="82423"/>
                  </a:lnTo>
                  <a:lnTo>
                    <a:pt x="1462176" y="289979"/>
                  </a:lnTo>
                  <a:lnTo>
                    <a:pt x="1305458" y="705523"/>
                  </a:lnTo>
                  <a:lnTo>
                    <a:pt x="1089533" y="144881"/>
                  </a:lnTo>
                  <a:lnTo>
                    <a:pt x="1075867" y="101942"/>
                  </a:lnTo>
                  <a:lnTo>
                    <a:pt x="1073607" y="80340"/>
                  </a:lnTo>
                  <a:lnTo>
                    <a:pt x="1075702" y="65214"/>
                  </a:lnTo>
                  <a:lnTo>
                    <a:pt x="1106855" y="35128"/>
                  </a:lnTo>
                  <a:lnTo>
                    <a:pt x="1148715" y="27978"/>
                  </a:lnTo>
                  <a:lnTo>
                    <a:pt x="1168946" y="26873"/>
                  </a:lnTo>
                  <a:lnTo>
                    <a:pt x="1168946" y="12"/>
                  </a:lnTo>
                  <a:lnTo>
                    <a:pt x="825030" y="12"/>
                  </a:lnTo>
                  <a:lnTo>
                    <a:pt x="825030" y="26873"/>
                  </a:lnTo>
                  <a:lnTo>
                    <a:pt x="852271" y="31648"/>
                  </a:lnTo>
                  <a:lnTo>
                    <a:pt x="871347" y="42125"/>
                  </a:lnTo>
                  <a:lnTo>
                    <a:pt x="900493" y="80238"/>
                  </a:lnTo>
                  <a:lnTo>
                    <a:pt x="926299" y="131826"/>
                  </a:lnTo>
                  <a:lnTo>
                    <a:pt x="943127" y="171475"/>
                  </a:lnTo>
                  <a:lnTo>
                    <a:pt x="962571" y="220370"/>
                  </a:lnTo>
                  <a:lnTo>
                    <a:pt x="984643" y="278511"/>
                  </a:lnTo>
                  <a:lnTo>
                    <a:pt x="1009319" y="345909"/>
                  </a:lnTo>
                  <a:lnTo>
                    <a:pt x="1135468" y="695401"/>
                  </a:lnTo>
                  <a:lnTo>
                    <a:pt x="1247089" y="1004100"/>
                  </a:lnTo>
                  <a:lnTo>
                    <a:pt x="1269403" y="1004100"/>
                  </a:lnTo>
                  <a:lnTo>
                    <a:pt x="1498104" y="376021"/>
                  </a:lnTo>
                  <a:lnTo>
                    <a:pt x="1671104" y="833653"/>
                  </a:lnTo>
                  <a:lnTo>
                    <a:pt x="1736686" y="1004100"/>
                  </a:lnTo>
                  <a:lnTo>
                    <a:pt x="1760524" y="1004100"/>
                  </a:lnTo>
                  <a:lnTo>
                    <a:pt x="1854923" y="735063"/>
                  </a:lnTo>
                  <a:lnTo>
                    <a:pt x="1915045" y="563333"/>
                  </a:lnTo>
                  <a:lnTo>
                    <a:pt x="2071077" y="118846"/>
                  </a:lnTo>
                  <a:lnTo>
                    <a:pt x="2094560" y="74383"/>
                  </a:lnTo>
                  <a:lnTo>
                    <a:pt x="2127466" y="45364"/>
                  </a:lnTo>
                  <a:lnTo>
                    <a:pt x="2169604" y="30251"/>
                  </a:lnTo>
                  <a:lnTo>
                    <a:pt x="2188387" y="26873"/>
                  </a:lnTo>
                  <a:lnTo>
                    <a:pt x="2188387" y="12"/>
                  </a:lnTo>
                  <a:close/>
                </a:path>
              </a:pathLst>
            </a:custGeom>
            <a:solidFill>
              <a:srgbClr val="090204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2" name="object 12"/>
            <p:cNvSpPr/>
            <p:nvPr/>
          </p:nvSpPr>
          <p:spPr>
            <a:xfrm>
              <a:off x="9599377" y="837630"/>
              <a:ext cx="605790" cy="684530"/>
            </a:xfrm>
            <a:custGeom>
              <a:avLst/>
              <a:gdLst/>
              <a:ahLst/>
              <a:cxnLst/>
              <a:rect l="l" t="t" r="r" b="b"/>
              <a:pathLst>
                <a:path w="605790" h="684530">
                  <a:moveTo>
                    <a:pt x="605289" y="0"/>
                  </a:moveTo>
                  <a:lnTo>
                    <a:pt x="573920" y="38335"/>
                  </a:lnTo>
                  <a:lnTo>
                    <a:pt x="538576" y="61177"/>
                  </a:lnTo>
                  <a:lnTo>
                    <a:pt x="473673" y="98822"/>
                  </a:lnTo>
                  <a:lnTo>
                    <a:pt x="436854" y="118357"/>
                  </a:lnTo>
                  <a:lnTo>
                    <a:pt x="351398" y="159671"/>
                  </a:lnTo>
                  <a:lnTo>
                    <a:pt x="305819" y="182744"/>
                  </a:lnTo>
                  <a:lnTo>
                    <a:pt x="260379" y="208289"/>
                  </a:lnTo>
                  <a:lnTo>
                    <a:pt x="216607" y="236954"/>
                  </a:lnTo>
                  <a:lnTo>
                    <a:pt x="176033" y="269385"/>
                  </a:lnTo>
                  <a:lnTo>
                    <a:pt x="139641" y="305933"/>
                  </a:lnTo>
                  <a:lnTo>
                    <a:pt x="108233" y="344921"/>
                  </a:lnTo>
                  <a:lnTo>
                    <a:pt x="81600" y="385362"/>
                  </a:lnTo>
                  <a:lnTo>
                    <a:pt x="59531" y="426267"/>
                  </a:lnTo>
                  <a:lnTo>
                    <a:pt x="41817" y="466649"/>
                  </a:lnTo>
                  <a:lnTo>
                    <a:pt x="28248" y="505521"/>
                  </a:lnTo>
                  <a:lnTo>
                    <a:pt x="18453" y="546268"/>
                  </a:lnTo>
                  <a:lnTo>
                    <a:pt x="10504" y="593932"/>
                  </a:lnTo>
                  <a:lnTo>
                    <a:pt x="4364" y="642096"/>
                  </a:lnTo>
                  <a:lnTo>
                    <a:pt x="0" y="684343"/>
                  </a:lnTo>
                  <a:lnTo>
                    <a:pt x="41782" y="658675"/>
                  </a:lnTo>
                  <a:lnTo>
                    <a:pt x="85744" y="629657"/>
                  </a:lnTo>
                  <a:lnTo>
                    <a:pt x="129881" y="597870"/>
                  </a:lnTo>
                  <a:lnTo>
                    <a:pt x="172191" y="563895"/>
                  </a:lnTo>
                  <a:lnTo>
                    <a:pt x="228513" y="514140"/>
                  </a:lnTo>
                  <a:lnTo>
                    <a:pt x="256992" y="486506"/>
                  </a:lnTo>
                  <a:lnTo>
                    <a:pt x="287135" y="454562"/>
                  </a:lnTo>
                  <a:lnTo>
                    <a:pt x="320030" y="416454"/>
                  </a:lnTo>
                  <a:lnTo>
                    <a:pt x="356766" y="370328"/>
                  </a:lnTo>
                  <a:lnTo>
                    <a:pt x="398432" y="314330"/>
                  </a:lnTo>
                  <a:lnTo>
                    <a:pt x="446115" y="246607"/>
                  </a:lnTo>
                  <a:lnTo>
                    <a:pt x="490682" y="180745"/>
                  </a:lnTo>
                  <a:lnTo>
                    <a:pt x="528176" y="124022"/>
                  </a:lnTo>
                  <a:lnTo>
                    <a:pt x="558467" y="77172"/>
                  </a:lnTo>
                  <a:lnTo>
                    <a:pt x="581424" y="40931"/>
                  </a:lnTo>
                  <a:lnTo>
                    <a:pt x="602145" y="5691"/>
                  </a:lnTo>
                  <a:lnTo>
                    <a:pt x="605289" y="0"/>
                  </a:lnTo>
                  <a:close/>
                </a:path>
              </a:pathLst>
            </a:custGeom>
            <a:solidFill>
              <a:srgbClr val="68954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3" name="object 13"/>
            <p:cNvSpPr/>
            <p:nvPr/>
          </p:nvSpPr>
          <p:spPr>
            <a:xfrm>
              <a:off x="9491714" y="839137"/>
              <a:ext cx="713740" cy="749935"/>
            </a:xfrm>
            <a:custGeom>
              <a:avLst/>
              <a:gdLst/>
              <a:ahLst/>
              <a:cxnLst/>
              <a:rect l="l" t="t" r="r" b="b"/>
              <a:pathLst>
                <a:path w="713740" h="749935">
                  <a:moveTo>
                    <a:pt x="713416" y="0"/>
                  </a:moveTo>
                  <a:lnTo>
                    <a:pt x="710165" y="5108"/>
                  </a:lnTo>
                  <a:lnTo>
                    <a:pt x="704581" y="14526"/>
                  </a:lnTo>
                  <a:lnTo>
                    <a:pt x="689089" y="39423"/>
                  </a:lnTo>
                  <a:lnTo>
                    <a:pt x="666132" y="75664"/>
                  </a:lnTo>
                  <a:lnTo>
                    <a:pt x="635841" y="122514"/>
                  </a:lnTo>
                  <a:lnTo>
                    <a:pt x="598347" y="179237"/>
                  </a:lnTo>
                  <a:lnTo>
                    <a:pt x="553780" y="245098"/>
                  </a:lnTo>
                  <a:lnTo>
                    <a:pt x="506096" y="312822"/>
                  </a:lnTo>
                  <a:lnTo>
                    <a:pt x="464431" y="368820"/>
                  </a:lnTo>
                  <a:lnTo>
                    <a:pt x="427695" y="414946"/>
                  </a:lnTo>
                  <a:lnTo>
                    <a:pt x="394799" y="453053"/>
                  </a:lnTo>
                  <a:lnTo>
                    <a:pt x="364656" y="484997"/>
                  </a:lnTo>
                  <a:lnTo>
                    <a:pt x="336177" y="512631"/>
                  </a:lnTo>
                  <a:lnTo>
                    <a:pt x="279856" y="562387"/>
                  </a:lnTo>
                  <a:lnTo>
                    <a:pt x="237546" y="596362"/>
                  </a:lnTo>
                  <a:lnTo>
                    <a:pt x="193408" y="628149"/>
                  </a:lnTo>
                  <a:lnTo>
                    <a:pt x="149446" y="657166"/>
                  </a:lnTo>
                  <a:lnTo>
                    <a:pt x="107664" y="682835"/>
                  </a:lnTo>
                  <a:lnTo>
                    <a:pt x="65038" y="707439"/>
                  </a:lnTo>
                  <a:lnTo>
                    <a:pt x="30896" y="726077"/>
                  </a:lnTo>
                  <a:lnTo>
                    <a:pt x="0" y="742020"/>
                  </a:lnTo>
                  <a:lnTo>
                    <a:pt x="100728" y="749340"/>
                  </a:lnTo>
                  <a:lnTo>
                    <a:pt x="170588" y="746935"/>
                  </a:lnTo>
                  <a:lnTo>
                    <a:pt x="242238" y="730445"/>
                  </a:lnTo>
                  <a:lnTo>
                    <a:pt x="348332" y="695511"/>
                  </a:lnTo>
                  <a:lnTo>
                    <a:pt x="405484" y="672607"/>
                  </a:lnTo>
                  <a:lnTo>
                    <a:pt x="454853" y="645881"/>
                  </a:lnTo>
                  <a:lnTo>
                    <a:pt x="497156" y="615740"/>
                  </a:lnTo>
                  <a:lnTo>
                    <a:pt x="533113" y="582589"/>
                  </a:lnTo>
                  <a:lnTo>
                    <a:pt x="563443" y="546835"/>
                  </a:lnTo>
                  <a:lnTo>
                    <a:pt x="588865" y="508883"/>
                  </a:lnTo>
                  <a:lnTo>
                    <a:pt x="610099" y="469139"/>
                  </a:lnTo>
                  <a:lnTo>
                    <a:pt x="627863" y="428010"/>
                  </a:lnTo>
                  <a:lnTo>
                    <a:pt x="642877" y="385900"/>
                  </a:lnTo>
                  <a:lnTo>
                    <a:pt x="655860" y="343217"/>
                  </a:lnTo>
                  <a:lnTo>
                    <a:pt x="679966" y="236371"/>
                  </a:lnTo>
                  <a:lnTo>
                    <a:pt x="698072" y="124304"/>
                  </a:lnTo>
                  <a:lnTo>
                    <a:pt x="709460" y="35888"/>
                  </a:lnTo>
                  <a:lnTo>
                    <a:pt x="713416" y="0"/>
                  </a:lnTo>
                  <a:close/>
                </a:path>
              </a:pathLst>
            </a:custGeom>
            <a:solidFill>
              <a:srgbClr val="487035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082" y="1148460"/>
            <a:ext cx="46256" cy="4618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876119" y="920663"/>
            <a:ext cx="951321" cy="167503"/>
          </a:xfrm>
          <a:custGeom>
            <a:avLst/>
            <a:gdLst/>
            <a:ahLst/>
            <a:cxnLst/>
            <a:rect l="l" t="t" r="r" b="b"/>
            <a:pathLst>
              <a:path w="1788795" h="314960">
                <a:moveTo>
                  <a:pt x="239737" y="88607"/>
                </a:moveTo>
                <a:lnTo>
                  <a:pt x="222529" y="41389"/>
                </a:lnTo>
                <a:lnTo>
                  <a:pt x="190334" y="18745"/>
                </a:lnTo>
                <a:lnTo>
                  <a:pt x="190334" y="89750"/>
                </a:lnTo>
                <a:lnTo>
                  <a:pt x="188315" y="110337"/>
                </a:lnTo>
                <a:lnTo>
                  <a:pt x="158013" y="150914"/>
                </a:lnTo>
                <a:lnTo>
                  <a:pt x="108940" y="159994"/>
                </a:lnTo>
                <a:lnTo>
                  <a:pt x="106616" y="159994"/>
                </a:lnTo>
                <a:lnTo>
                  <a:pt x="104051" y="159867"/>
                </a:lnTo>
                <a:lnTo>
                  <a:pt x="101727" y="159524"/>
                </a:lnTo>
                <a:lnTo>
                  <a:pt x="99174" y="159296"/>
                </a:lnTo>
                <a:lnTo>
                  <a:pt x="93814" y="158711"/>
                </a:lnTo>
                <a:lnTo>
                  <a:pt x="86042" y="157683"/>
                </a:lnTo>
                <a:lnTo>
                  <a:pt x="85979" y="31851"/>
                </a:lnTo>
                <a:lnTo>
                  <a:pt x="86855" y="28028"/>
                </a:lnTo>
                <a:lnTo>
                  <a:pt x="91033" y="24307"/>
                </a:lnTo>
                <a:lnTo>
                  <a:pt x="96850" y="23380"/>
                </a:lnTo>
                <a:lnTo>
                  <a:pt x="106324" y="23380"/>
                </a:lnTo>
                <a:lnTo>
                  <a:pt x="144399" y="28130"/>
                </a:lnTo>
                <a:lnTo>
                  <a:pt x="181419" y="54140"/>
                </a:lnTo>
                <a:lnTo>
                  <a:pt x="190334" y="89750"/>
                </a:lnTo>
                <a:lnTo>
                  <a:pt x="190334" y="18745"/>
                </a:lnTo>
                <a:lnTo>
                  <a:pt x="171500" y="12293"/>
                </a:lnTo>
                <a:lnTo>
                  <a:pt x="147599" y="8128"/>
                </a:lnTo>
                <a:lnTo>
                  <a:pt x="120332" y="6743"/>
                </a:lnTo>
                <a:lnTo>
                  <a:pt x="0" y="6743"/>
                </a:lnTo>
                <a:lnTo>
                  <a:pt x="0" y="15354"/>
                </a:lnTo>
                <a:lnTo>
                  <a:pt x="11328" y="16675"/>
                </a:lnTo>
                <a:lnTo>
                  <a:pt x="20383" y="18719"/>
                </a:lnTo>
                <a:lnTo>
                  <a:pt x="39217" y="54140"/>
                </a:lnTo>
                <a:lnTo>
                  <a:pt x="39293" y="253580"/>
                </a:lnTo>
                <a:lnTo>
                  <a:pt x="38874" y="266204"/>
                </a:lnTo>
                <a:lnTo>
                  <a:pt x="11899" y="297827"/>
                </a:lnTo>
                <a:lnTo>
                  <a:pt x="0" y="299389"/>
                </a:lnTo>
                <a:lnTo>
                  <a:pt x="0" y="308114"/>
                </a:lnTo>
                <a:lnTo>
                  <a:pt x="129400" y="308114"/>
                </a:lnTo>
                <a:lnTo>
                  <a:pt x="129336" y="299389"/>
                </a:lnTo>
                <a:lnTo>
                  <a:pt x="116801" y="298081"/>
                </a:lnTo>
                <a:lnTo>
                  <a:pt x="106692" y="296214"/>
                </a:lnTo>
                <a:lnTo>
                  <a:pt x="85915" y="258584"/>
                </a:lnTo>
                <a:lnTo>
                  <a:pt x="85915" y="176491"/>
                </a:lnTo>
                <a:lnTo>
                  <a:pt x="89522" y="176491"/>
                </a:lnTo>
                <a:lnTo>
                  <a:pt x="116497" y="177419"/>
                </a:lnTo>
                <a:lnTo>
                  <a:pt x="121373" y="177419"/>
                </a:lnTo>
                <a:lnTo>
                  <a:pt x="138239" y="176491"/>
                </a:lnTo>
                <a:lnTo>
                  <a:pt x="145669" y="176085"/>
                </a:lnTo>
                <a:lnTo>
                  <a:pt x="167830" y="172085"/>
                </a:lnTo>
                <a:lnTo>
                  <a:pt x="205917" y="156375"/>
                </a:lnTo>
                <a:lnTo>
                  <a:pt x="237642" y="110337"/>
                </a:lnTo>
                <a:lnTo>
                  <a:pt x="239737" y="88607"/>
                </a:lnTo>
                <a:close/>
              </a:path>
              <a:path w="1788795" h="314960">
                <a:moveTo>
                  <a:pt x="552856" y="299402"/>
                </a:moveTo>
                <a:lnTo>
                  <a:pt x="513549" y="277876"/>
                </a:lnTo>
                <a:lnTo>
                  <a:pt x="423862" y="167195"/>
                </a:lnTo>
                <a:lnTo>
                  <a:pt x="419722" y="162077"/>
                </a:lnTo>
                <a:lnTo>
                  <a:pt x="437743" y="158419"/>
                </a:lnTo>
                <a:lnTo>
                  <a:pt x="453809" y="153200"/>
                </a:lnTo>
                <a:lnTo>
                  <a:pt x="489648" y="128066"/>
                </a:lnTo>
                <a:lnTo>
                  <a:pt x="502158" y="86042"/>
                </a:lnTo>
                <a:lnTo>
                  <a:pt x="499046" y="62725"/>
                </a:lnTo>
                <a:lnTo>
                  <a:pt x="489661" y="43383"/>
                </a:lnTo>
                <a:lnTo>
                  <a:pt x="474002" y="27978"/>
                </a:lnTo>
                <a:lnTo>
                  <a:pt x="465188" y="23380"/>
                </a:lnTo>
                <a:lnTo>
                  <a:pt x="452755" y="16891"/>
                </a:lnTo>
                <a:lnTo>
                  <a:pt x="452755" y="85458"/>
                </a:lnTo>
                <a:lnTo>
                  <a:pt x="450469" y="104419"/>
                </a:lnTo>
                <a:lnTo>
                  <a:pt x="416242" y="141732"/>
                </a:lnTo>
                <a:lnTo>
                  <a:pt x="368731" y="150609"/>
                </a:lnTo>
                <a:lnTo>
                  <a:pt x="345884" y="151968"/>
                </a:lnTo>
                <a:lnTo>
                  <a:pt x="345897" y="32321"/>
                </a:lnTo>
                <a:lnTo>
                  <a:pt x="387705" y="23850"/>
                </a:lnTo>
                <a:lnTo>
                  <a:pt x="434403" y="40043"/>
                </a:lnTo>
                <a:lnTo>
                  <a:pt x="452755" y="85458"/>
                </a:lnTo>
                <a:lnTo>
                  <a:pt x="452755" y="16891"/>
                </a:lnTo>
                <a:lnTo>
                  <a:pt x="405206" y="7353"/>
                </a:lnTo>
                <a:lnTo>
                  <a:pt x="259511" y="6743"/>
                </a:lnTo>
                <a:lnTo>
                  <a:pt x="259511" y="15354"/>
                </a:lnTo>
                <a:lnTo>
                  <a:pt x="271043" y="16675"/>
                </a:lnTo>
                <a:lnTo>
                  <a:pt x="280327" y="18694"/>
                </a:lnTo>
                <a:lnTo>
                  <a:pt x="299504" y="56045"/>
                </a:lnTo>
                <a:lnTo>
                  <a:pt x="299504" y="253580"/>
                </a:lnTo>
                <a:lnTo>
                  <a:pt x="288378" y="292785"/>
                </a:lnTo>
                <a:lnTo>
                  <a:pt x="259511" y="299402"/>
                </a:lnTo>
                <a:lnTo>
                  <a:pt x="259511" y="308114"/>
                </a:lnTo>
                <a:lnTo>
                  <a:pt x="387286" y="308114"/>
                </a:lnTo>
                <a:lnTo>
                  <a:pt x="387286" y="299402"/>
                </a:lnTo>
                <a:lnTo>
                  <a:pt x="375437" y="297980"/>
                </a:lnTo>
                <a:lnTo>
                  <a:pt x="365887" y="295986"/>
                </a:lnTo>
                <a:lnTo>
                  <a:pt x="345897" y="258457"/>
                </a:lnTo>
                <a:lnTo>
                  <a:pt x="345897" y="168592"/>
                </a:lnTo>
                <a:lnTo>
                  <a:pt x="365772" y="167195"/>
                </a:lnTo>
                <a:lnTo>
                  <a:pt x="479717" y="308114"/>
                </a:lnTo>
                <a:lnTo>
                  <a:pt x="552856" y="308114"/>
                </a:lnTo>
                <a:lnTo>
                  <a:pt x="552856" y="299402"/>
                </a:lnTo>
                <a:close/>
              </a:path>
              <a:path w="1788795" h="314960">
                <a:moveTo>
                  <a:pt x="851890" y="157543"/>
                </a:moveTo>
                <a:lnTo>
                  <a:pt x="840409" y="91655"/>
                </a:lnTo>
                <a:lnTo>
                  <a:pt x="806310" y="40690"/>
                </a:lnTo>
                <a:lnTo>
                  <a:pt x="800277" y="35877"/>
                </a:lnTo>
                <a:lnTo>
                  <a:pt x="800277" y="157543"/>
                </a:lnTo>
                <a:lnTo>
                  <a:pt x="798487" y="191770"/>
                </a:lnTo>
                <a:lnTo>
                  <a:pt x="784225" y="245262"/>
                </a:lnTo>
                <a:lnTo>
                  <a:pt x="756627" y="279146"/>
                </a:lnTo>
                <a:lnTo>
                  <a:pt x="722172" y="295808"/>
                </a:lnTo>
                <a:lnTo>
                  <a:pt x="702830" y="297878"/>
                </a:lnTo>
                <a:lnTo>
                  <a:pt x="682942" y="295719"/>
                </a:lnTo>
                <a:lnTo>
                  <a:pt x="648233" y="278561"/>
                </a:lnTo>
                <a:lnTo>
                  <a:pt x="620877" y="244068"/>
                </a:lnTo>
                <a:lnTo>
                  <a:pt x="606704" y="191058"/>
                </a:lnTo>
                <a:lnTo>
                  <a:pt x="604939" y="157543"/>
                </a:lnTo>
                <a:lnTo>
                  <a:pt x="606704" y="123825"/>
                </a:lnTo>
                <a:lnTo>
                  <a:pt x="620928" y="70637"/>
                </a:lnTo>
                <a:lnTo>
                  <a:pt x="648373" y="36118"/>
                </a:lnTo>
                <a:lnTo>
                  <a:pt x="683107" y="18897"/>
                </a:lnTo>
                <a:lnTo>
                  <a:pt x="702843" y="16738"/>
                </a:lnTo>
                <a:lnTo>
                  <a:pt x="721931" y="18796"/>
                </a:lnTo>
                <a:lnTo>
                  <a:pt x="771321" y="49885"/>
                </a:lnTo>
                <a:lnTo>
                  <a:pt x="793076" y="93332"/>
                </a:lnTo>
                <a:lnTo>
                  <a:pt x="800277" y="157543"/>
                </a:lnTo>
                <a:lnTo>
                  <a:pt x="800277" y="35877"/>
                </a:lnTo>
                <a:lnTo>
                  <a:pt x="784059" y="22910"/>
                </a:lnTo>
                <a:lnTo>
                  <a:pt x="772071" y="16738"/>
                </a:lnTo>
                <a:lnTo>
                  <a:pt x="759345" y="10185"/>
                </a:lnTo>
                <a:lnTo>
                  <a:pt x="732180" y="2552"/>
                </a:lnTo>
                <a:lnTo>
                  <a:pt x="702589" y="0"/>
                </a:lnTo>
                <a:lnTo>
                  <a:pt x="673125" y="2527"/>
                </a:lnTo>
                <a:lnTo>
                  <a:pt x="621449" y="22707"/>
                </a:lnTo>
                <a:lnTo>
                  <a:pt x="579158" y="64198"/>
                </a:lnTo>
                <a:lnTo>
                  <a:pt x="556183" y="122770"/>
                </a:lnTo>
                <a:lnTo>
                  <a:pt x="553313" y="157543"/>
                </a:lnTo>
                <a:lnTo>
                  <a:pt x="556006" y="190614"/>
                </a:lnTo>
                <a:lnTo>
                  <a:pt x="577494" y="247421"/>
                </a:lnTo>
                <a:lnTo>
                  <a:pt x="618756" y="290182"/>
                </a:lnTo>
                <a:lnTo>
                  <a:pt x="671957" y="311823"/>
                </a:lnTo>
                <a:lnTo>
                  <a:pt x="702602" y="314515"/>
                </a:lnTo>
                <a:lnTo>
                  <a:pt x="731469" y="312051"/>
                </a:lnTo>
                <a:lnTo>
                  <a:pt x="758101" y="304685"/>
                </a:lnTo>
                <a:lnTo>
                  <a:pt x="771664" y="297878"/>
                </a:lnTo>
                <a:lnTo>
                  <a:pt x="782497" y="292442"/>
                </a:lnTo>
                <a:lnTo>
                  <a:pt x="804697" y="275323"/>
                </a:lnTo>
                <a:lnTo>
                  <a:pt x="825360" y="251548"/>
                </a:lnTo>
                <a:lnTo>
                  <a:pt x="840105" y="223989"/>
                </a:lnTo>
                <a:lnTo>
                  <a:pt x="848944" y="192646"/>
                </a:lnTo>
                <a:lnTo>
                  <a:pt x="851890" y="157543"/>
                </a:lnTo>
                <a:close/>
              </a:path>
              <a:path w="1788795" h="314960">
                <a:moveTo>
                  <a:pt x="1155242" y="6743"/>
                </a:moveTo>
                <a:lnTo>
                  <a:pt x="1062570" y="6743"/>
                </a:lnTo>
                <a:lnTo>
                  <a:pt x="1062583" y="15354"/>
                </a:lnTo>
                <a:lnTo>
                  <a:pt x="1072692" y="15582"/>
                </a:lnTo>
                <a:lnTo>
                  <a:pt x="1079893" y="16624"/>
                </a:lnTo>
                <a:lnTo>
                  <a:pt x="1091869" y="21513"/>
                </a:lnTo>
                <a:lnTo>
                  <a:pt x="1095590" y="27444"/>
                </a:lnTo>
                <a:lnTo>
                  <a:pt x="1095590" y="39306"/>
                </a:lnTo>
                <a:lnTo>
                  <a:pt x="1094892" y="43484"/>
                </a:lnTo>
                <a:lnTo>
                  <a:pt x="1093495" y="48602"/>
                </a:lnTo>
                <a:lnTo>
                  <a:pt x="1089774" y="60223"/>
                </a:lnTo>
                <a:lnTo>
                  <a:pt x="1022223" y="239395"/>
                </a:lnTo>
                <a:lnTo>
                  <a:pt x="950950" y="80924"/>
                </a:lnTo>
                <a:lnTo>
                  <a:pt x="938834" y="53213"/>
                </a:lnTo>
                <a:lnTo>
                  <a:pt x="933742" y="40690"/>
                </a:lnTo>
                <a:lnTo>
                  <a:pt x="932472" y="35699"/>
                </a:lnTo>
                <a:lnTo>
                  <a:pt x="932472" y="24650"/>
                </a:lnTo>
                <a:lnTo>
                  <a:pt x="936078" y="19888"/>
                </a:lnTo>
                <a:lnTo>
                  <a:pt x="947585" y="16281"/>
                </a:lnTo>
                <a:lnTo>
                  <a:pt x="955255" y="15468"/>
                </a:lnTo>
                <a:lnTo>
                  <a:pt x="966774" y="15354"/>
                </a:lnTo>
                <a:lnTo>
                  <a:pt x="966774" y="6743"/>
                </a:lnTo>
                <a:lnTo>
                  <a:pt x="845159" y="6743"/>
                </a:lnTo>
                <a:lnTo>
                  <a:pt x="845159" y="15354"/>
                </a:lnTo>
                <a:lnTo>
                  <a:pt x="852881" y="16332"/>
                </a:lnTo>
                <a:lnTo>
                  <a:pt x="859675" y="18097"/>
                </a:lnTo>
                <a:lnTo>
                  <a:pt x="886383" y="48831"/>
                </a:lnTo>
                <a:lnTo>
                  <a:pt x="1005827" y="313105"/>
                </a:lnTo>
                <a:lnTo>
                  <a:pt x="1012812" y="313105"/>
                </a:lnTo>
                <a:lnTo>
                  <a:pt x="1113155" y="56984"/>
                </a:lnTo>
                <a:lnTo>
                  <a:pt x="1133957" y="22910"/>
                </a:lnTo>
                <a:lnTo>
                  <a:pt x="1155242" y="15354"/>
                </a:lnTo>
                <a:lnTo>
                  <a:pt x="1155242" y="6743"/>
                </a:lnTo>
                <a:close/>
              </a:path>
              <a:path w="1788795" h="314960">
                <a:moveTo>
                  <a:pt x="1448460" y="231838"/>
                </a:moveTo>
                <a:lnTo>
                  <a:pt x="1435912" y="231838"/>
                </a:lnTo>
                <a:lnTo>
                  <a:pt x="1426603" y="249110"/>
                </a:lnTo>
                <a:lnTo>
                  <a:pt x="1416799" y="262890"/>
                </a:lnTo>
                <a:lnTo>
                  <a:pt x="1383271" y="284264"/>
                </a:lnTo>
                <a:lnTo>
                  <a:pt x="1327886" y="289864"/>
                </a:lnTo>
                <a:lnTo>
                  <a:pt x="1308798" y="289699"/>
                </a:lnTo>
                <a:lnTo>
                  <a:pt x="1268361" y="280555"/>
                </a:lnTo>
                <a:lnTo>
                  <a:pt x="1268361" y="159169"/>
                </a:lnTo>
                <a:lnTo>
                  <a:pt x="1337310" y="159169"/>
                </a:lnTo>
                <a:lnTo>
                  <a:pt x="1350530" y="159715"/>
                </a:lnTo>
                <a:lnTo>
                  <a:pt x="1384706" y="190652"/>
                </a:lnTo>
                <a:lnTo>
                  <a:pt x="1387424" y="202768"/>
                </a:lnTo>
                <a:lnTo>
                  <a:pt x="1398473" y="202768"/>
                </a:lnTo>
                <a:lnTo>
                  <a:pt x="1398473" y="97447"/>
                </a:lnTo>
                <a:lnTo>
                  <a:pt x="1387424" y="97447"/>
                </a:lnTo>
                <a:lnTo>
                  <a:pt x="1384782" y="109448"/>
                </a:lnTo>
                <a:lnTo>
                  <a:pt x="1381747" y="119291"/>
                </a:lnTo>
                <a:lnTo>
                  <a:pt x="1337310" y="140919"/>
                </a:lnTo>
                <a:lnTo>
                  <a:pt x="1268361" y="140919"/>
                </a:lnTo>
                <a:lnTo>
                  <a:pt x="1268361" y="32791"/>
                </a:lnTo>
                <a:lnTo>
                  <a:pt x="1269301" y="28956"/>
                </a:lnTo>
                <a:lnTo>
                  <a:pt x="1270571" y="26504"/>
                </a:lnTo>
                <a:lnTo>
                  <a:pt x="1272311" y="24422"/>
                </a:lnTo>
                <a:lnTo>
                  <a:pt x="1276388" y="23380"/>
                </a:lnTo>
                <a:lnTo>
                  <a:pt x="1344637" y="23380"/>
                </a:lnTo>
                <a:lnTo>
                  <a:pt x="1388668" y="28333"/>
                </a:lnTo>
                <a:lnTo>
                  <a:pt x="1413586" y="71158"/>
                </a:lnTo>
                <a:lnTo>
                  <a:pt x="1425321" y="71170"/>
                </a:lnTo>
                <a:lnTo>
                  <a:pt x="1423009" y="6756"/>
                </a:lnTo>
                <a:lnTo>
                  <a:pt x="1181862" y="6756"/>
                </a:lnTo>
                <a:lnTo>
                  <a:pt x="1181862" y="15341"/>
                </a:lnTo>
                <a:lnTo>
                  <a:pt x="1193457" y="16573"/>
                </a:lnTo>
                <a:lnTo>
                  <a:pt x="1202791" y="18503"/>
                </a:lnTo>
                <a:lnTo>
                  <a:pt x="1221968" y="56045"/>
                </a:lnTo>
                <a:lnTo>
                  <a:pt x="1221981" y="258584"/>
                </a:lnTo>
                <a:lnTo>
                  <a:pt x="1221498" y="270129"/>
                </a:lnTo>
                <a:lnTo>
                  <a:pt x="1193368" y="297840"/>
                </a:lnTo>
                <a:lnTo>
                  <a:pt x="1181862" y="299402"/>
                </a:lnTo>
                <a:lnTo>
                  <a:pt x="1181862" y="308114"/>
                </a:lnTo>
                <a:lnTo>
                  <a:pt x="1427873" y="308114"/>
                </a:lnTo>
                <a:lnTo>
                  <a:pt x="1448460" y="231838"/>
                </a:lnTo>
                <a:close/>
              </a:path>
              <a:path w="1788795" h="314960">
                <a:moveTo>
                  <a:pt x="1788782" y="6743"/>
                </a:moveTo>
                <a:lnTo>
                  <a:pt x="1681467" y="6743"/>
                </a:lnTo>
                <a:lnTo>
                  <a:pt x="1681467" y="15354"/>
                </a:lnTo>
                <a:lnTo>
                  <a:pt x="1692910" y="16738"/>
                </a:lnTo>
                <a:lnTo>
                  <a:pt x="1702117" y="18796"/>
                </a:lnTo>
                <a:lnTo>
                  <a:pt x="1724240" y="56286"/>
                </a:lnTo>
                <a:lnTo>
                  <a:pt x="1724952" y="73240"/>
                </a:lnTo>
                <a:lnTo>
                  <a:pt x="1724952" y="224155"/>
                </a:lnTo>
                <a:lnTo>
                  <a:pt x="1548917" y="6743"/>
                </a:lnTo>
                <a:lnTo>
                  <a:pt x="1470914" y="6743"/>
                </a:lnTo>
                <a:lnTo>
                  <a:pt x="1470901" y="15354"/>
                </a:lnTo>
                <a:lnTo>
                  <a:pt x="1480210" y="15582"/>
                </a:lnTo>
                <a:lnTo>
                  <a:pt x="1487170" y="16624"/>
                </a:lnTo>
                <a:lnTo>
                  <a:pt x="1491830" y="18605"/>
                </a:lnTo>
                <a:lnTo>
                  <a:pt x="1496491" y="20358"/>
                </a:lnTo>
                <a:lnTo>
                  <a:pt x="1502181" y="25349"/>
                </a:lnTo>
                <a:lnTo>
                  <a:pt x="1515084" y="40347"/>
                </a:lnTo>
                <a:lnTo>
                  <a:pt x="1515084" y="240792"/>
                </a:lnTo>
                <a:lnTo>
                  <a:pt x="1510576" y="279971"/>
                </a:lnTo>
                <a:lnTo>
                  <a:pt x="1470914" y="299389"/>
                </a:lnTo>
                <a:lnTo>
                  <a:pt x="1470914" y="308114"/>
                </a:lnTo>
                <a:lnTo>
                  <a:pt x="1578330" y="308114"/>
                </a:lnTo>
                <a:lnTo>
                  <a:pt x="1578343" y="299402"/>
                </a:lnTo>
                <a:lnTo>
                  <a:pt x="1566976" y="297776"/>
                </a:lnTo>
                <a:lnTo>
                  <a:pt x="1557858" y="295516"/>
                </a:lnTo>
                <a:lnTo>
                  <a:pt x="1536014" y="257771"/>
                </a:lnTo>
                <a:lnTo>
                  <a:pt x="1535315" y="63728"/>
                </a:lnTo>
                <a:lnTo>
                  <a:pt x="1737512" y="313105"/>
                </a:lnTo>
                <a:lnTo>
                  <a:pt x="1745297" y="313105"/>
                </a:lnTo>
                <a:lnTo>
                  <a:pt x="1745297" y="73825"/>
                </a:lnTo>
                <a:lnTo>
                  <a:pt x="1745843" y="57518"/>
                </a:lnTo>
                <a:lnTo>
                  <a:pt x="1767039" y="19888"/>
                </a:lnTo>
                <a:lnTo>
                  <a:pt x="1788769" y="15354"/>
                </a:lnTo>
                <a:lnTo>
                  <a:pt x="1788782" y="6743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6" name="object 16"/>
          <p:cNvSpPr/>
          <p:nvPr/>
        </p:nvSpPr>
        <p:spPr>
          <a:xfrm>
            <a:off x="4768465" y="1145555"/>
            <a:ext cx="1136722" cy="168854"/>
          </a:xfrm>
          <a:custGeom>
            <a:avLst/>
            <a:gdLst/>
            <a:ahLst/>
            <a:cxnLst/>
            <a:rect l="l" t="t" r="r" b="b"/>
            <a:pathLst>
              <a:path w="2137409" h="317500">
                <a:moveTo>
                  <a:pt x="427520" y="6515"/>
                </a:moveTo>
                <a:lnTo>
                  <a:pt x="335889" y="6515"/>
                </a:lnTo>
                <a:lnTo>
                  <a:pt x="335889" y="15341"/>
                </a:lnTo>
                <a:lnTo>
                  <a:pt x="344957" y="15709"/>
                </a:lnTo>
                <a:lnTo>
                  <a:pt x="351713" y="16624"/>
                </a:lnTo>
                <a:lnTo>
                  <a:pt x="356247" y="18719"/>
                </a:lnTo>
                <a:lnTo>
                  <a:pt x="364388" y="21869"/>
                </a:lnTo>
                <a:lnTo>
                  <a:pt x="368338" y="27774"/>
                </a:lnTo>
                <a:lnTo>
                  <a:pt x="368338" y="38481"/>
                </a:lnTo>
                <a:lnTo>
                  <a:pt x="367982" y="41859"/>
                </a:lnTo>
                <a:lnTo>
                  <a:pt x="366014" y="52425"/>
                </a:lnTo>
                <a:lnTo>
                  <a:pt x="363677" y="60350"/>
                </a:lnTo>
                <a:lnTo>
                  <a:pt x="360540" y="69176"/>
                </a:lnTo>
                <a:lnTo>
                  <a:pt x="302755" y="224980"/>
                </a:lnTo>
                <a:lnTo>
                  <a:pt x="233934" y="46507"/>
                </a:lnTo>
                <a:lnTo>
                  <a:pt x="232410" y="42316"/>
                </a:lnTo>
                <a:lnTo>
                  <a:pt x="231254" y="38481"/>
                </a:lnTo>
                <a:lnTo>
                  <a:pt x="230911" y="36042"/>
                </a:lnTo>
                <a:lnTo>
                  <a:pt x="230911" y="25463"/>
                </a:lnTo>
                <a:lnTo>
                  <a:pt x="263931" y="15341"/>
                </a:lnTo>
                <a:lnTo>
                  <a:pt x="263931" y="6515"/>
                </a:lnTo>
                <a:lnTo>
                  <a:pt x="141147" y="6515"/>
                </a:lnTo>
                <a:lnTo>
                  <a:pt x="141147" y="15341"/>
                </a:lnTo>
                <a:lnTo>
                  <a:pt x="151142" y="15468"/>
                </a:lnTo>
                <a:lnTo>
                  <a:pt x="158584" y="16510"/>
                </a:lnTo>
                <a:lnTo>
                  <a:pt x="203352" y="94983"/>
                </a:lnTo>
                <a:lnTo>
                  <a:pt x="154749" y="223926"/>
                </a:lnTo>
                <a:lnTo>
                  <a:pt x="86499" y="46736"/>
                </a:lnTo>
                <a:lnTo>
                  <a:pt x="83705" y="37439"/>
                </a:lnTo>
                <a:lnTo>
                  <a:pt x="83261" y="34531"/>
                </a:lnTo>
                <a:lnTo>
                  <a:pt x="83248" y="24879"/>
                </a:lnTo>
                <a:lnTo>
                  <a:pt x="86614" y="20218"/>
                </a:lnTo>
                <a:lnTo>
                  <a:pt x="93472" y="17551"/>
                </a:lnTo>
                <a:lnTo>
                  <a:pt x="97561" y="16395"/>
                </a:lnTo>
                <a:lnTo>
                  <a:pt x="103822" y="15697"/>
                </a:lnTo>
                <a:lnTo>
                  <a:pt x="113004" y="15341"/>
                </a:lnTo>
                <a:lnTo>
                  <a:pt x="113004" y="6515"/>
                </a:lnTo>
                <a:lnTo>
                  <a:pt x="0" y="6502"/>
                </a:lnTo>
                <a:lnTo>
                  <a:pt x="0" y="15341"/>
                </a:lnTo>
                <a:lnTo>
                  <a:pt x="9512" y="16776"/>
                </a:lnTo>
                <a:lnTo>
                  <a:pt x="17627" y="19888"/>
                </a:lnTo>
                <a:lnTo>
                  <a:pt x="42887" y="59512"/>
                </a:lnTo>
                <a:lnTo>
                  <a:pt x="63246" y="113245"/>
                </a:lnTo>
                <a:lnTo>
                  <a:pt x="102425" y="220903"/>
                </a:lnTo>
                <a:lnTo>
                  <a:pt x="136728" y="315899"/>
                </a:lnTo>
                <a:lnTo>
                  <a:pt x="143713" y="315899"/>
                </a:lnTo>
                <a:lnTo>
                  <a:pt x="214744" y="121958"/>
                </a:lnTo>
                <a:lnTo>
                  <a:pt x="268109" y="263461"/>
                </a:lnTo>
                <a:lnTo>
                  <a:pt x="288340" y="315899"/>
                </a:lnTo>
                <a:lnTo>
                  <a:pt x="294843" y="315887"/>
                </a:lnTo>
                <a:lnTo>
                  <a:pt x="391121" y="43129"/>
                </a:lnTo>
                <a:lnTo>
                  <a:pt x="394436" y="35839"/>
                </a:lnTo>
                <a:lnTo>
                  <a:pt x="427520" y="15341"/>
                </a:lnTo>
                <a:lnTo>
                  <a:pt x="427520" y="6515"/>
                </a:lnTo>
                <a:close/>
              </a:path>
              <a:path w="2137409" h="317500">
                <a:moveTo>
                  <a:pt x="587857" y="6502"/>
                </a:moveTo>
                <a:lnTo>
                  <a:pt x="452742" y="6502"/>
                </a:lnTo>
                <a:lnTo>
                  <a:pt x="452742" y="15341"/>
                </a:lnTo>
                <a:lnTo>
                  <a:pt x="465505" y="16344"/>
                </a:lnTo>
                <a:lnTo>
                  <a:pt x="475742" y="18122"/>
                </a:lnTo>
                <a:lnTo>
                  <a:pt x="497039" y="56629"/>
                </a:lnTo>
                <a:lnTo>
                  <a:pt x="497039" y="260781"/>
                </a:lnTo>
                <a:lnTo>
                  <a:pt x="483489" y="296684"/>
                </a:lnTo>
                <a:lnTo>
                  <a:pt x="452742" y="302056"/>
                </a:lnTo>
                <a:lnTo>
                  <a:pt x="452755" y="310667"/>
                </a:lnTo>
                <a:lnTo>
                  <a:pt x="587844" y="310667"/>
                </a:lnTo>
                <a:lnTo>
                  <a:pt x="587857" y="302069"/>
                </a:lnTo>
                <a:lnTo>
                  <a:pt x="575119" y="300824"/>
                </a:lnTo>
                <a:lnTo>
                  <a:pt x="564845" y="299034"/>
                </a:lnTo>
                <a:lnTo>
                  <a:pt x="543433" y="260781"/>
                </a:lnTo>
                <a:lnTo>
                  <a:pt x="543433" y="56629"/>
                </a:lnTo>
                <a:lnTo>
                  <a:pt x="557034" y="20662"/>
                </a:lnTo>
                <a:lnTo>
                  <a:pt x="587844" y="15341"/>
                </a:lnTo>
                <a:lnTo>
                  <a:pt x="587857" y="6502"/>
                </a:lnTo>
                <a:close/>
              </a:path>
              <a:path w="2137409" h="317500">
                <a:moveTo>
                  <a:pt x="941882" y="6502"/>
                </a:moveTo>
                <a:lnTo>
                  <a:pt x="833755" y="6502"/>
                </a:lnTo>
                <a:lnTo>
                  <a:pt x="833755" y="15341"/>
                </a:lnTo>
                <a:lnTo>
                  <a:pt x="845324" y="16725"/>
                </a:lnTo>
                <a:lnTo>
                  <a:pt x="854697" y="18757"/>
                </a:lnTo>
                <a:lnTo>
                  <a:pt x="877227" y="56642"/>
                </a:lnTo>
                <a:lnTo>
                  <a:pt x="877938" y="73825"/>
                </a:lnTo>
                <a:lnTo>
                  <a:pt x="877938" y="226834"/>
                </a:lnTo>
                <a:lnTo>
                  <a:pt x="699820" y="6502"/>
                </a:lnTo>
                <a:lnTo>
                  <a:pt x="621690" y="6502"/>
                </a:lnTo>
                <a:lnTo>
                  <a:pt x="621690" y="15341"/>
                </a:lnTo>
                <a:lnTo>
                  <a:pt x="631113" y="15709"/>
                </a:lnTo>
                <a:lnTo>
                  <a:pt x="638187" y="16624"/>
                </a:lnTo>
                <a:lnTo>
                  <a:pt x="647738" y="20332"/>
                </a:lnTo>
                <a:lnTo>
                  <a:pt x="653427" y="25234"/>
                </a:lnTo>
                <a:lnTo>
                  <a:pt x="660285" y="33134"/>
                </a:lnTo>
                <a:lnTo>
                  <a:pt x="666572" y="40576"/>
                </a:lnTo>
                <a:lnTo>
                  <a:pt x="666572" y="242874"/>
                </a:lnTo>
                <a:lnTo>
                  <a:pt x="662101" y="282575"/>
                </a:lnTo>
                <a:lnTo>
                  <a:pt x="621690" y="302056"/>
                </a:lnTo>
                <a:lnTo>
                  <a:pt x="621677" y="310667"/>
                </a:lnTo>
                <a:lnTo>
                  <a:pt x="729805" y="310667"/>
                </a:lnTo>
                <a:lnTo>
                  <a:pt x="729805" y="302069"/>
                </a:lnTo>
                <a:lnTo>
                  <a:pt x="718489" y="300405"/>
                </a:lnTo>
                <a:lnTo>
                  <a:pt x="709434" y="298196"/>
                </a:lnTo>
                <a:lnTo>
                  <a:pt x="687616" y="260146"/>
                </a:lnTo>
                <a:lnTo>
                  <a:pt x="686917" y="243001"/>
                </a:lnTo>
                <a:lnTo>
                  <a:pt x="686917" y="64300"/>
                </a:lnTo>
                <a:lnTo>
                  <a:pt x="890257" y="315887"/>
                </a:lnTo>
                <a:lnTo>
                  <a:pt x="898283" y="315887"/>
                </a:lnTo>
                <a:lnTo>
                  <a:pt x="898283" y="74168"/>
                </a:lnTo>
                <a:lnTo>
                  <a:pt x="898829" y="57759"/>
                </a:lnTo>
                <a:lnTo>
                  <a:pt x="920127" y="19773"/>
                </a:lnTo>
                <a:lnTo>
                  <a:pt x="941882" y="15341"/>
                </a:lnTo>
                <a:lnTo>
                  <a:pt x="941882" y="6502"/>
                </a:lnTo>
                <a:close/>
              </a:path>
              <a:path w="2137409" h="317500">
                <a:moveTo>
                  <a:pt x="1287551" y="6515"/>
                </a:moveTo>
                <a:lnTo>
                  <a:pt x="1179309" y="6515"/>
                </a:lnTo>
                <a:lnTo>
                  <a:pt x="1179309" y="15341"/>
                </a:lnTo>
                <a:lnTo>
                  <a:pt x="1190866" y="16725"/>
                </a:lnTo>
                <a:lnTo>
                  <a:pt x="1200264" y="18770"/>
                </a:lnTo>
                <a:lnTo>
                  <a:pt x="1222895" y="56654"/>
                </a:lnTo>
                <a:lnTo>
                  <a:pt x="1223594" y="73825"/>
                </a:lnTo>
                <a:lnTo>
                  <a:pt x="1223594" y="226847"/>
                </a:lnTo>
                <a:lnTo>
                  <a:pt x="1045476" y="6515"/>
                </a:lnTo>
                <a:lnTo>
                  <a:pt x="967232" y="6515"/>
                </a:lnTo>
                <a:lnTo>
                  <a:pt x="967244" y="15341"/>
                </a:lnTo>
                <a:lnTo>
                  <a:pt x="976655" y="15697"/>
                </a:lnTo>
                <a:lnTo>
                  <a:pt x="983983" y="16611"/>
                </a:lnTo>
                <a:lnTo>
                  <a:pt x="993394" y="20345"/>
                </a:lnTo>
                <a:lnTo>
                  <a:pt x="999083" y="25222"/>
                </a:lnTo>
                <a:lnTo>
                  <a:pt x="1012228" y="40576"/>
                </a:lnTo>
                <a:lnTo>
                  <a:pt x="1012228" y="242887"/>
                </a:lnTo>
                <a:lnTo>
                  <a:pt x="1007719" y="282587"/>
                </a:lnTo>
                <a:lnTo>
                  <a:pt x="967232" y="302056"/>
                </a:lnTo>
                <a:lnTo>
                  <a:pt x="967219" y="310667"/>
                </a:lnTo>
                <a:lnTo>
                  <a:pt x="1075359" y="310667"/>
                </a:lnTo>
                <a:lnTo>
                  <a:pt x="1075359" y="302069"/>
                </a:lnTo>
                <a:lnTo>
                  <a:pt x="1064158" y="300405"/>
                </a:lnTo>
                <a:lnTo>
                  <a:pt x="1055116" y="298196"/>
                </a:lnTo>
                <a:lnTo>
                  <a:pt x="1033348" y="260146"/>
                </a:lnTo>
                <a:lnTo>
                  <a:pt x="1032687" y="64300"/>
                </a:lnTo>
                <a:lnTo>
                  <a:pt x="1236052" y="315887"/>
                </a:lnTo>
                <a:lnTo>
                  <a:pt x="1243952" y="315887"/>
                </a:lnTo>
                <a:lnTo>
                  <a:pt x="1243952" y="74168"/>
                </a:lnTo>
                <a:lnTo>
                  <a:pt x="1244498" y="57759"/>
                </a:lnTo>
                <a:lnTo>
                  <a:pt x="1265732" y="19786"/>
                </a:lnTo>
                <a:lnTo>
                  <a:pt x="1287551" y="15341"/>
                </a:lnTo>
                <a:lnTo>
                  <a:pt x="1287551" y="6515"/>
                </a:lnTo>
                <a:close/>
              </a:path>
              <a:path w="2137409" h="317500">
                <a:moveTo>
                  <a:pt x="1582521" y="233807"/>
                </a:moveTo>
                <a:lnTo>
                  <a:pt x="1569847" y="233807"/>
                </a:lnTo>
                <a:lnTo>
                  <a:pt x="1560474" y="251434"/>
                </a:lnTo>
                <a:lnTo>
                  <a:pt x="1550644" y="265404"/>
                </a:lnTo>
                <a:lnTo>
                  <a:pt x="1516888" y="286956"/>
                </a:lnTo>
                <a:lnTo>
                  <a:pt x="1460563" y="292646"/>
                </a:lnTo>
                <a:lnTo>
                  <a:pt x="1441183" y="292481"/>
                </a:lnTo>
                <a:lnTo>
                  <a:pt x="1403121" y="288582"/>
                </a:lnTo>
                <a:lnTo>
                  <a:pt x="1400213" y="283349"/>
                </a:lnTo>
                <a:lnTo>
                  <a:pt x="1400213" y="160451"/>
                </a:lnTo>
                <a:lnTo>
                  <a:pt x="1471371" y="160451"/>
                </a:lnTo>
                <a:lnTo>
                  <a:pt x="1484604" y="160997"/>
                </a:lnTo>
                <a:lnTo>
                  <a:pt x="1518767" y="192493"/>
                </a:lnTo>
                <a:lnTo>
                  <a:pt x="1521599" y="204749"/>
                </a:lnTo>
                <a:lnTo>
                  <a:pt x="1532407" y="204749"/>
                </a:lnTo>
                <a:lnTo>
                  <a:pt x="1532407" y="98005"/>
                </a:lnTo>
                <a:lnTo>
                  <a:pt x="1521599" y="98005"/>
                </a:lnTo>
                <a:lnTo>
                  <a:pt x="1518894" y="110299"/>
                </a:lnTo>
                <a:lnTo>
                  <a:pt x="1515821" y="120307"/>
                </a:lnTo>
                <a:lnTo>
                  <a:pt x="1471371" y="142303"/>
                </a:lnTo>
                <a:lnTo>
                  <a:pt x="1400213" y="142303"/>
                </a:lnTo>
                <a:lnTo>
                  <a:pt x="1400213" y="32791"/>
                </a:lnTo>
                <a:lnTo>
                  <a:pt x="1401038" y="28714"/>
                </a:lnTo>
                <a:lnTo>
                  <a:pt x="1404175" y="24295"/>
                </a:lnTo>
                <a:lnTo>
                  <a:pt x="1408239" y="23253"/>
                </a:lnTo>
                <a:lnTo>
                  <a:pt x="1477886" y="23253"/>
                </a:lnTo>
                <a:lnTo>
                  <a:pt x="1522399" y="28359"/>
                </a:lnTo>
                <a:lnTo>
                  <a:pt x="1547647" y="71856"/>
                </a:lnTo>
                <a:lnTo>
                  <a:pt x="1559280" y="71856"/>
                </a:lnTo>
                <a:lnTo>
                  <a:pt x="1557058" y="6502"/>
                </a:lnTo>
                <a:lnTo>
                  <a:pt x="1313014" y="6515"/>
                </a:lnTo>
                <a:lnTo>
                  <a:pt x="1313014" y="15341"/>
                </a:lnTo>
                <a:lnTo>
                  <a:pt x="1324825" y="16573"/>
                </a:lnTo>
                <a:lnTo>
                  <a:pt x="1334325" y="18516"/>
                </a:lnTo>
                <a:lnTo>
                  <a:pt x="1353820" y="56629"/>
                </a:lnTo>
                <a:lnTo>
                  <a:pt x="1353820" y="260781"/>
                </a:lnTo>
                <a:lnTo>
                  <a:pt x="1334122" y="298437"/>
                </a:lnTo>
                <a:lnTo>
                  <a:pt x="1313014" y="302069"/>
                </a:lnTo>
                <a:lnTo>
                  <a:pt x="1313014" y="310654"/>
                </a:lnTo>
                <a:lnTo>
                  <a:pt x="1561947" y="310654"/>
                </a:lnTo>
                <a:lnTo>
                  <a:pt x="1582521" y="233807"/>
                </a:lnTo>
                <a:close/>
              </a:path>
              <a:path w="2137409" h="317500">
                <a:moveTo>
                  <a:pt x="1908073" y="310667"/>
                </a:moveTo>
                <a:lnTo>
                  <a:pt x="1908060" y="302056"/>
                </a:lnTo>
                <a:lnTo>
                  <a:pt x="1898891" y="301244"/>
                </a:lnTo>
                <a:lnTo>
                  <a:pt x="1891449" y="299161"/>
                </a:lnTo>
                <a:lnTo>
                  <a:pt x="1879815" y="292773"/>
                </a:lnTo>
                <a:lnTo>
                  <a:pt x="1874012" y="287642"/>
                </a:lnTo>
                <a:lnTo>
                  <a:pt x="1868195" y="280657"/>
                </a:lnTo>
                <a:lnTo>
                  <a:pt x="1777504" y="169176"/>
                </a:lnTo>
                <a:lnTo>
                  <a:pt x="1773326" y="164045"/>
                </a:lnTo>
                <a:lnTo>
                  <a:pt x="1791525" y="160337"/>
                </a:lnTo>
                <a:lnTo>
                  <a:pt x="1807730" y="155079"/>
                </a:lnTo>
                <a:lnTo>
                  <a:pt x="1810092" y="153936"/>
                </a:lnTo>
                <a:lnTo>
                  <a:pt x="1821942" y="148234"/>
                </a:lnTo>
                <a:lnTo>
                  <a:pt x="1850859" y="117411"/>
                </a:lnTo>
                <a:lnTo>
                  <a:pt x="1856447" y="86969"/>
                </a:lnTo>
                <a:lnTo>
                  <a:pt x="1853311" y="63423"/>
                </a:lnTo>
                <a:lnTo>
                  <a:pt x="1843862" y="43865"/>
                </a:lnTo>
                <a:lnTo>
                  <a:pt x="1828101" y="28270"/>
                </a:lnTo>
                <a:lnTo>
                  <a:pt x="1818576" y="23253"/>
                </a:lnTo>
                <a:lnTo>
                  <a:pt x="1806333" y="16814"/>
                </a:lnTo>
                <a:lnTo>
                  <a:pt x="1806333" y="86499"/>
                </a:lnTo>
                <a:lnTo>
                  <a:pt x="1804060" y="105854"/>
                </a:lnTo>
                <a:lnTo>
                  <a:pt x="1769833" y="143827"/>
                </a:lnTo>
                <a:lnTo>
                  <a:pt x="1721866" y="152641"/>
                </a:lnTo>
                <a:lnTo>
                  <a:pt x="1698790" y="153936"/>
                </a:lnTo>
                <a:lnTo>
                  <a:pt x="1698790" y="32435"/>
                </a:lnTo>
                <a:lnTo>
                  <a:pt x="1700301" y="28016"/>
                </a:lnTo>
                <a:lnTo>
                  <a:pt x="1703209" y="26035"/>
                </a:lnTo>
                <a:lnTo>
                  <a:pt x="1706118" y="24193"/>
                </a:lnTo>
                <a:lnTo>
                  <a:pt x="1714131" y="23253"/>
                </a:lnTo>
                <a:lnTo>
                  <a:pt x="1727161" y="23253"/>
                </a:lnTo>
                <a:lnTo>
                  <a:pt x="1773656" y="31280"/>
                </a:lnTo>
                <a:lnTo>
                  <a:pt x="1804301" y="67830"/>
                </a:lnTo>
                <a:lnTo>
                  <a:pt x="1806333" y="86499"/>
                </a:lnTo>
                <a:lnTo>
                  <a:pt x="1806333" y="16814"/>
                </a:lnTo>
                <a:lnTo>
                  <a:pt x="1758619" y="7137"/>
                </a:lnTo>
                <a:lnTo>
                  <a:pt x="1739480" y="6502"/>
                </a:lnTo>
                <a:lnTo>
                  <a:pt x="1611833" y="6515"/>
                </a:lnTo>
                <a:lnTo>
                  <a:pt x="1611833" y="15341"/>
                </a:lnTo>
                <a:lnTo>
                  <a:pt x="1623441" y="16662"/>
                </a:lnTo>
                <a:lnTo>
                  <a:pt x="1632826" y="18707"/>
                </a:lnTo>
                <a:lnTo>
                  <a:pt x="1652397" y="56629"/>
                </a:lnTo>
                <a:lnTo>
                  <a:pt x="1652397" y="255663"/>
                </a:lnTo>
                <a:lnTo>
                  <a:pt x="1641106" y="295389"/>
                </a:lnTo>
                <a:lnTo>
                  <a:pt x="1611833" y="302056"/>
                </a:lnTo>
                <a:lnTo>
                  <a:pt x="1611820" y="310654"/>
                </a:lnTo>
                <a:lnTo>
                  <a:pt x="1740408" y="310667"/>
                </a:lnTo>
                <a:lnTo>
                  <a:pt x="1740420" y="302056"/>
                </a:lnTo>
                <a:lnTo>
                  <a:pt x="1728571" y="300697"/>
                </a:lnTo>
                <a:lnTo>
                  <a:pt x="1719021" y="298716"/>
                </a:lnTo>
                <a:lnTo>
                  <a:pt x="1698790" y="261023"/>
                </a:lnTo>
                <a:lnTo>
                  <a:pt x="1698790" y="170688"/>
                </a:lnTo>
                <a:lnTo>
                  <a:pt x="1717738" y="169176"/>
                </a:lnTo>
                <a:lnTo>
                  <a:pt x="1833092" y="310654"/>
                </a:lnTo>
                <a:lnTo>
                  <a:pt x="1908073" y="310667"/>
                </a:lnTo>
                <a:close/>
              </a:path>
              <a:path w="2137409" h="317500">
                <a:moveTo>
                  <a:pt x="2137359" y="232879"/>
                </a:moveTo>
                <a:lnTo>
                  <a:pt x="2122119" y="186029"/>
                </a:lnTo>
                <a:lnTo>
                  <a:pt x="2086140" y="154622"/>
                </a:lnTo>
                <a:lnTo>
                  <a:pt x="2027821" y="118237"/>
                </a:lnTo>
                <a:lnTo>
                  <a:pt x="2017191" y="111290"/>
                </a:lnTo>
                <a:lnTo>
                  <a:pt x="1989378" y="84772"/>
                </a:lnTo>
                <a:lnTo>
                  <a:pt x="1983295" y="60921"/>
                </a:lnTo>
                <a:lnTo>
                  <a:pt x="1984209" y="51600"/>
                </a:lnTo>
                <a:lnTo>
                  <a:pt x="2012823" y="21717"/>
                </a:lnTo>
                <a:lnTo>
                  <a:pt x="2030501" y="18948"/>
                </a:lnTo>
                <a:lnTo>
                  <a:pt x="2042807" y="20015"/>
                </a:lnTo>
                <a:lnTo>
                  <a:pt x="2079917" y="36385"/>
                </a:lnTo>
                <a:lnTo>
                  <a:pt x="2109673" y="77622"/>
                </a:lnTo>
                <a:lnTo>
                  <a:pt x="2116201" y="98018"/>
                </a:lnTo>
                <a:lnTo>
                  <a:pt x="2127123" y="98005"/>
                </a:lnTo>
                <a:lnTo>
                  <a:pt x="2117001" y="0"/>
                </a:lnTo>
                <a:lnTo>
                  <a:pt x="2108174" y="0"/>
                </a:lnTo>
                <a:lnTo>
                  <a:pt x="2107120" y="4648"/>
                </a:lnTo>
                <a:lnTo>
                  <a:pt x="2105380" y="8483"/>
                </a:lnTo>
                <a:lnTo>
                  <a:pt x="2100846" y="13601"/>
                </a:lnTo>
                <a:lnTo>
                  <a:pt x="2097011" y="14757"/>
                </a:lnTo>
                <a:lnTo>
                  <a:pt x="2091194" y="14757"/>
                </a:lnTo>
                <a:lnTo>
                  <a:pt x="2088451" y="14300"/>
                </a:lnTo>
                <a:lnTo>
                  <a:pt x="2083320" y="12928"/>
                </a:lnTo>
                <a:lnTo>
                  <a:pt x="2075789" y="10642"/>
                </a:lnTo>
                <a:lnTo>
                  <a:pt x="2065858" y="7429"/>
                </a:lnTo>
                <a:lnTo>
                  <a:pt x="2055152" y="4165"/>
                </a:lnTo>
                <a:lnTo>
                  <a:pt x="2045220" y="1841"/>
                </a:lnTo>
                <a:lnTo>
                  <a:pt x="2036064" y="457"/>
                </a:lnTo>
                <a:lnTo>
                  <a:pt x="2027720" y="0"/>
                </a:lnTo>
                <a:lnTo>
                  <a:pt x="2009444" y="1460"/>
                </a:lnTo>
                <a:lnTo>
                  <a:pt x="1965858" y="23241"/>
                </a:lnTo>
                <a:lnTo>
                  <a:pt x="1944154" y="64630"/>
                </a:lnTo>
                <a:lnTo>
                  <a:pt x="1942731" y="81394"/>
                </a:lnTo>
                <a:lnTo>
                  <a:pt x="1943925" y="94272"/>
                </a:lnTo>
                <a:lnTo>
                  <a:pt x="1962137" y="129641"/>
                </a:lnTo>
                <a:lnTo>
                  <a:pt x="2029929" y="176847"/>
                </a:lnTo>
                <a:lnTo>
                  <a:pt x="2045474" y="186817"/>
                </a:lnTo>
                <a:lnTo>
                  <a:pt x="2081707" y="217373"/>
                </a:lnTo>
                <a:lnTo>
                  <a:pt x="2090737" y="247878"/>
                </a:lnTo>
                <a:lnTo>
                  <a:pt x="2089759" y="259638"/>
                </a:lnTo>
                <a:lnTo>
                  <a:pt x="2066607" y="292823"/>
                </a:lnTo>
                <a:lnTo>
                  <a:pt x="2037130" y="300672"/>
                </a:lnTo>
                <a:lnTo>
                  <a:pt x="2017814" y="298665"/>
                </a:lnTo>
                <a:lnTo>
                  <a:pt x="1969808" y="268693"/>
                </a:lnTo>
                <a:lnTo>
                  <a:pt x="1948675" y="233997"/>
                </a:lnTo>
                <a:lnTo>
                  <a:pt x="1942731" y="219278"/>
                </a:lnTo>
                <a:lnTo>
                  <a:pt x="1931797" y="219278"/>
                </a:lnTo>
                <a:lnTo>
                  <a:pt x="1945627" y="317296"/>
                </a:lnTo>
                <a:lnTo>
                  <a:pt x="1955736" y="317296"/>
                </a:lnTo>
                <a:lnTo>
                  <a:pt x="1956320" y="313347"/>
                </a:lnTo>
                <a:lnTo>
                  <a:pt x="1957603" y="309638"/>
                </a:lnTo>
                <a:lnTo>
                  <a:pt x="1961210" y="302653"/>
                </a:lnTo>
                <a:lnTo>
                  <a:pt x="1964931" y="301015"/>
                </a:lnTo>
                <a:lnTo>
                  <a:pt x="1970163" y="301002"/>
                </a:lnTo>
                <a:lnTo>
                  <a:pt x="1973059" y="301536"/>
                </a:lnTo>
                <a:lnTo>
                  <a:pt x="1978444" y="303085"/>
                </a:lnTo>
                <a:lnTo>
                  <a:pt x="1986318" y="305625"/>
                </a:lnTo>
                <a:lnTo>
                  <a:pt x="1996668" y="309156"/>
                </a:lnTo>
                <a:lnTo>
                  <a:pt x="2008073" y="312788"/>
                </a:lnTo>
                <a:lnTo>
                  <a:pt x="2019249" y="315315"/>
                </a:lnTo>
                <a:lnTo>
                  <a:pt x="2030222" y="316814"/>
                </a:lnTo>
                <a:lnTo>
                  <a:pt x="2040966" y="317296"/>
                </a:lnTo>
                <a:lnTo>
                  <a:pt x="2061095" y="315798"/>
                </a:lnTo>
                <a:lnTo>
                  <a:pt x="2110155" y="293103"/>
                </a:lnTo>
                <a:lnTo>
                  <a:pt x="2135657" y="250190"/>
                </a:lnTo>
                <a:lnTo>
                  <a:pt x="2137359" y="232879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7" name="object 17"/>
          <p:cNvSpPr/>
          <p:nvPr/>
        </p:nvSpPr>
        <p:spPr>
          <a:xfrm>
            <a:off x="4764946" y="1428186"/>
            <a:ext cx="1224526" cy="7430"/>
          </a:xfrm>
          <a:custGeom>
            <a:avLst/>
            <a:gdLst/>
            <a:ahLst/>
            <a:cxnLst/>
            <a:rect l="l" t="t" r="r" b="b"/>
            <a:pathLst>
              <a:path w="2302509" h="13969">
                <a:moveTo>
                  <a:pt x="2299315" y="0"/>
                </a:moveTo>
                <a:lnTo>
                  <a:pt x="2295481" y="6"/>
                </a:lnTo>
                <a:lnTo>
                  <a:pt x="3110" y="6"/>
                </a:lnTo>
                <a:lnTo>
                  <a:pt x="0" y="3110"/>
                </a:lnTo>
                <a:lnTo>
                  <a:pt x="6" y="10759"/>
                </a:lnTo>
                <a:lnTo>
                  <a:pt x="3110" y="13856"/>
                </a:lnTo>
                <a:lnTo>
                  <a:pt x="2299309" y="13856"/>
                </a:lnTo>
                <a:lnTo>
                  <a:pt x="2302406" y="10759"/>
                </a:lnTo>
                <a:lnTo>
                  <a:pt x="2302399" y="3110"/>
                </a:lnTo>
                <a:lnTo>
                  <a:pt x="2299315" y="0"/>
                </a:lnTo>
                <a:close/>
              </a:path>
            </a:pathLst>
          </a:custGeom>
          <a:solidFill>
            <a:srgbClr val="28262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8" name="object 18"/>
          <p:cNvSpPr/>
          <p:nvPr/>
        </p:nvSpPr>
        <p:spPr>
          <a:xfrm>
            <a:off x="5942868" y="1506564"/>
            <a:ext cx="103676" cy="54033"/>
          </a:xfrm>
          <a:custGeom>
            <a:avLst/>
            <a:gdLst/>
            <a:ahLst/>
            <a:cxnLst/>
            <a:rect l="l" t="t" r="r" b="b"/>
            <a:pathLst>
              <a:path w="194945" h="101600">
                <a:moveTo>
                  <a:pt x="1892" y="99314"/>
                </a:moveTo>
                <a:lnTo>
                  <a:pt x="1028" y="98247"/>
                </a:lnTo>
                <a:lnTo>
                  <a:pt x="0" y="101473"/>
                </a:lnTo>
                <a:lnTo>
                  <a:pt x="1892" y="99314"/>
                </a:lnTo>
                <a:close/>
              </a:path>
              <a:path w="194945" h="101600">
                <a:moveTo>
                  <a:pt x="8572" y="89179"/>
                </a:moveTo>
                <a:lnTo>
                  <a:pt x="8128" y="87274"/>
                </a:lnTo>
                <a:lnTo>
                  <a:pt x="6654" y="92900"/>
                </a:lnTo>
                <a:lnTo>
                  <a:pt x="8572" y="89179"/>
                </a:lnTo>
                <a:close/>
              </a:path>
              <a:path w="194945" h="101600">
                <a:moveTo>
                  <a:pt x="10274" y="88519"/>
                </a:moveTo>
                <a:lnTo>
                  <a:pt x="10147" y="88277"/>
                </a:lnTo>
                <a:lnTo>
                  <a:pt x="9779" y="88747"/>
                </a:lnTo>
                <a:lnTo>
                  <a:pt x="10274" y="88519"/>
                </a:lnTo>
                <a:close/>
              </a:path>
              <a:path w="194945" h="101600">
                <a:moveTo>
                  <a:pt x="18656" y="78346"/>
                </a:moveTo>
                <a:lnTo>
                  <a:pt x="16713" y="80187"/>
                </a:lnTo>
                <a:lnTo>
                  <a:pt x="15062" y="81267"/>
                </a:lnTo>
                <a:lnTo>
                  <a:pt x="12026" y="83375"/>
                </a:lnTo>
                <a:lnTo>
                  <a:pt x="10033" y="86842"/>
                </a:lnTo>
                <a:lnTo>
                  <a:pt x="9994" y="87807"/>
                </a:lnTo>
                <a:lnTo>
                  <a:pt x="10147" y="88277"/>
                </a:lnTo>
                <a:lnTo>
                  <a:pt x="12534" y="85242"/>
                </a:lnTo>
                <a:lnTo>
                  <a:pt x="15024" y="82296"/>
                </a:lnTo>
                <a:lnTo>
                  <a:pt x="17614" y="79476"/>
                </a:lnTo>
                <a:lnTo>
                  <a:pt x="17233" y="80200"/>
                </a:lnTo>
                <a:lnTo>
                  <a:pt x="18656" y="78346"/>
                </a:lnTo>
                <a:close/>
              </a:path>
              <a:path w="194945" h="101600">
                <a:moveTo>
                  <a:pt x="25552" y="69938"/>
                </a:moveTo>
                <a:lnTo>
                  <a:pt x="24320" y="70472"/>
                </a:lnTo>
                <a:lnTo>
                  <a:pt x="22021" y="71843"/>
                </a:lnTo>
                <a:lnTo>
                  <a:pt x="21958" y="72428"/>
                </a:lnTo>
                <a:lnTo>
                  <a:pt x="24307" y="70789"/>
                </a:lnTo>
                <a:lnTo>
                  <a:pt x="25552" y="69938"/>
                </a:lnTo>
                <a:close/>
              </a:path>
              <a:path w="194945" h="101600">
                <a:moveTo>
                  <a:pt x="30137" y="66484"/>
                </a:moveTo>
                <a:lnTo>
                  <a:pt x="25552" y="69938"/>
                </a:lnTo>
                <a:lnTo>
                  <a:pt x="25781" y="69824"/>
                </a:lnTo>
                <a:lnTo>
                  <a:pt x="26289" y="69608"/>
                </a:lnTo>
                <a:lnTo>
                  <a:pt x="26479" y="69570"/>
                </a:lnTo>
                <a:lnTo>
                  <a:pt x="26098" y="69824"/>
                </a:lnTo>
                <a:lnTo>
                  <a:pt x="25971" y="69938"/>
                </a:lnTo>
                <a:lnTo>
                  <a:pt x="25895" y="70777"/>
                </a:lnTo>
                <a:lnTo>
                  <a:pt x="23418" y="72821"/>
                </a:lnTo>
                <a:lnTo>
                  <a:pt x="25336" y="70777"/>
                </a:lnTo>
                <a:lnTo>
                  <a:pt x="25882" y="70053"/>
                </a:lnTo>
                <a:lnTo>
                  <a:pt x="25831" y="69811"/>
                </a:lnTo>
                <a:lnTo>
                  <a:pt x="23329" y="72593"/>
                </a:lnTo>
                <a:lnTo>
                  <a:pt x="20929" y="75425"/>
                </a:lnTo>
                <a:lnTo>
                  <a:pt x="18656" y="78346"/>
                </a:lnTo>
                <a:lnTo>
                  <a:pt x="20383" y="76746"/>
                </a:lnTo>
                <a:lnTo>
                  <a:pt x="22313" y="74549"/>
                </a:lnTo>
                <a:lnTo>
                  <a:pt x="23964" y="72821"/>
                </a:lnTo>
                <a:lnTo>
                  <a:pt x="25908" y="70789"/>
                </a:lnTo>
                <a:lnTo>
                  <a:pt x="26123" y="70777"/>
                </a:lnTo>
                <a:lnTo>
                  <a:pt x="27127" y="69570"/>
                </a:lnTo>
                <a:lnTo>
                  <a:pt x="27457" y="69151"/>
                </a:lnTo>
                <a:lnTo>
                  <a:pt x="30137" y="66484"/>
                </a:lnTo>
                <a:close/>
              </a:path>
              <a:path w="194945" h="101600">
                <a:moveTo>
                  <a:pt x="30632" y="68707"/>
                </a:moveTo>
                <a:lnTo>
                  <a:pt x="27571" y="71640"/>
                </a:lnTo>
                <a:lnTo>
                  <a:pt x="27838" y="70840"/>
                </a:lnTo>
                <a:lnTo>
                  <a:pt x="28359" y="69532"/>
                </a:lnTo>
                <a:lnTo>
                  <a:pt x="26085" y="70840"/>
                </a:lnTo>
                <a:lnTo>
                  <a:pt x="25908" y="70789"/>
                </a:lnTo>
                <a:lnTo>
                  <a:pt x="25577" y="73063"/>
                </a:lnTo>
                <a:lnTo>
                  <a:pt x="22186" y="77457"/>
                </a:lnTo>
                <a:lnTo>
                  <a:pt x="25641" y="76098"/>
                </a:lnTo>
                <a:lnTo>
                  <a:pt x="29679" y="71932"/>
                </a:lnTo>
                <a:lnTo>
                  <a:pt x="30302" y="71285"/>
                </a:lnTo>
                <a:lnTo>
                  <a:pt x="28130" y="71932"/>
                </a:lnTo>
                <a:lnTo>
                  <a:pt x="28359" y="71640"/>
                </a:lnTo>
                <a:lnTo>
                  <a:pt x="30632" y="68707"/>
                </a:lnTo>
                <a:close/>
              </a:path>
              <a:path w="194945" h="101600">
                <a:moveTo>
                  <a:pt x="38506" y="58204"/>
                </a:moveTo>
                <a:lnTo>
                  <a:pt x="35839" y="60490"/>
                </a:lnTo>
                <a:lnTo>
                  <a:pt x="34328" y="62534"/>
                </a:lnTo>
                <a:lnTo>
                  <a:pt x="32346" y="64350"/>
                </a:lnTo>
                <a:lnTo>
                  <a:pt x="30149" y="66471"/>
                </a:lnTo>
                <a:lnTo>
                  <a:pt x="37858" y="60350"/>
                </a:lnTo>
                <a:lnTo>
                  <a:pt x="37922" y="59715"/>
                </a:lnTo>
                <a:lnTo>
                  <a:pt x="38506" y="58204"/>
                </a:lnTo>
                <a:close/>
              </a:path>
              <a:path w="194945" h="101600">
                <a:moveTo>
                  <a:pt x="39878" y="53479"/>
                </a:moveTo>
                <a:lnTo>
                  <a:pt x="35394" y="56248"/>
                </a:lnTo>
                <a:lnTo>
                  <a:pt x="36830" y="54317"/>
                </a:lnTo>
                <a:lnTo>
                  <a:pt x="34112" y="56705"/>
                </a:lnTo>
                <a:lnTo>
                  <a:pt x="32092" y="59524"/>
                </a:lnTo>
                <a:lnTo>
                  <a:pt x="30441" y="61963"/>
                </a:lnTo>
                <a:lnTo>
                  <a:pt x="32435" y="59651"/>
                </a:lnTo>
                <a:lnTo>
                  <a:pt x="35128" y="57492"/>
                </a:lnTo>
                <a:lnTo>
                  <a:pt x="38773" y="55613"/>
                </a:lnTo>
                <a:lnTo>
                  <a:pt x="39878" y="53479"/>
                </a:lnTo>
                <a:close/>
              </a:path>
              <a:path w="194945" h="101600">
                <a:moveTo>
                  <a:pt x="42151" y="56553"/>
                </a:moveTo>
                <a:lnTo>
                  <a:pt x="40855" y="57797"/>
                </a:lnTo>
                <a:lnTo>
                  <a:pt x="39446" y="59004"/>
                </a:lnTo>
                <a:lnTo>
                  <a:pt x="37858" y="60350"/>
                </a:lnTo>
                <a:lnTo>
                  <a:pt x="37820" y="60629"/>
                </a:lnTo>
                <a:lnTo>
                  <a:pt x="37884" y="60756"/>
                </a:lnTo>
                <a:lnTo>
                  <a:pt x="38442" y="60198"/>
                </a:lnTo>
                <a:lnTo>
                  <a:pt x="40487" y="58889"/>
                </a:lnTo>
                <a:lnTo>
                  <a:pt x="41363" y="57759"/>
                </a:lnTo>
                <a:lnTo>
                  <a:pt x="42151" y="56553"/>
                </a:lnTo>
                <a:close/>
              </a:path>
              <a:path w="194945" h="101600">
                <a:moveTo>
                  <a:pt x="44335" y="53632"/>
                </a:moveTo>
                <a:lnTo>
                  <a:pt x="43522" y="53873"/>
                </a:lnTo>
                <a:lnTo>
                  <a:pt x="43688" y="53936"/>
                </a:lnTo>
                <a:lnTo>
                  <a:pt x="44094" y="53898"/>
                </a:lnTo>
                <a:lnTo>
                  <a:pt x="44335" y="53632"/>
                </a:lnTo>
                <a:close/>
              </a:path>
              <a:path w="194945" h="101600">
                <a:moveTo>
                  <a:pt x="44970" y="53708"/>
                </a:moveTo>
                <a:lnTo>
                  <a:pt x="44678" y="53809"/>
                </a:lnTo>
                <a:lnTo>
                  <a:pt x="44348" y="53873"/>
                </a:lnTo>
                <a:lnTo>
                  <a:pt x="44094" y="53898"/>
                </a:lnTo>
                <a:lnTo>
                  <a:pt x="43256" y="54825"/>
                </a:lnTo>
                <a:lnTo>
                  <a:pt x="42722" y="55702"/>
                </a:lnTo>
                <a:lnTo>
                  <a:pt x="42151" y="56553"/>
                </a:lnTo>
                <a:lnTo>
                  <a:pt x="43218" y="55549"/>
                </a:lnTo>
                <a:lnTo>
                  <a:pt x="44157" y="54584"/>
                </a:lnTo>
                <a:lnTo>
                  <a:pt x="44970" y="53708"/>
                </a:lnTo>
                <a:close/>
              </a:path>
              <a:path w="194945" h="101600">
                <a:moveTo>
                  <a:pt x="45529" y="53467"/>
                </a:moveTo>
                <a:lnTo>
                  <a:pt x="45339" y="53314"/>
                </a:lnTo>
                <a:lnTo>
                  <a:pt x="44970" y="53708"/>
                </a:lnTo>
                <a:lnTo>
                  <a:pt x="45300" y="53594"/>
                </a:lnTo>
                <a:lnTo>
                  <a:pt x="45529" y="53467"/>
                </a:lnTo>
                <a:close/>
              </a:path>
              <a:path w="194945" h="101600">
                <a:moveTo>
                  <a:pt x="48133" y="58178"/>
                </a:moveTo>
                <a:lnTo>
                  <a:pt x="46723" y="58140"/>
                </a:lnTo>
                <a:lnTo>
                  <a:pt x="46863" y="57302"/>
                </a:lnTo>
                <a:lnTo>
                  <a:pt x="40398" y="63423"/>
                </a:lnTo>
                <a:lnTo>
                  <a:pt x="44678" y="61531"/>
                </a:lnTo>
                <a:lnTo>
                  <a:pt x="44030" y="61099"/>
                </a:lnTo>
                <a:lnTo>
                  <a:pt x="48133" y="58178"/>
                </a:lnTo>
                <a:close/>
              </a:path>
              <a:path w="194945" h="101600">
                <a:moveTo>
                  <a:pt x="50774" y="44462"/>
                </a:moveTo>
                <a:lnTo>
                  <a:pt x="47612" y="49098"/>
                </a:lnTo>
                <a:lnTo>
                  <a:pt x="49098" y="47193"/>
                </a:lnTo>
                <a:lnTo>
                  <a:pt x="50774" y="44462"/>
                </a:lnTo>
                <a:close/>
              </a:path>
              <a:path w="194945" h="101600">
                <a:moveTo>
                  <a:pt x="55346" y="45808"/>
                </a:moveTo>
                <a:lnTo>
                  <a:pt x="51676" y="48450"/>
                </a:lnTo>
                <a:lnTo>
                  <a:pt x="55346" y="45808"/>
                </a:lnTo>
                <a:close/>
              </a:path>
              <a:path w="194945" h="101600">
                <a:moveTo>
                  <a:pt x="56934" y="44602"/>
                </a:moveTo>
                <a:lnTo>
                  <a:pt x="56426" y="44602"/>
                </a:lnTo>
                <a:lnTo>
                  <a:pt x="55321" y="44424"/>
                </a:lnTo>
                <a:lnTo>
                  <a:pt x="52768" y="45935"/>
                </a:lnTo>
                <a:lnTo>
                  <a:pt x="55270" y="45821"/>
                </a:lnTo>
                <a:lnTo>
                  <a:pt x="56934" y="44602"/>
                </a:lnTo>
                <a:close/>
              </a:path>
              <a:path w="194945" h="101600">
                <a:moveTo>
                  <a:pt x="60464" y="44196"/>
                </a:moveTo>
                <a:lnTo>
                  <a:pt x="58737" y="45326"/>
                </a:lnTo>
                <a:lnTo>
                  <a:pt x="58534" y="46164"/>
                </a:lnTo>
                <a:lnTo>
                  <a:pt x="60464" y="44196"/>
                </a:lnTo>
                <a:close/>
              </a:path>
              <a:path w="194945" h="101600">
                <a:moveTo>
                  <a:pt x="62941" y="45008"/>
                </a:moveTo>
                <a:lnTo>
                  <a:pt x="62090" y="44869"/>
                </a:lnTo>
                <a:lnTo>
                  <a:pt x="61595" y="45453"/>
                </a:lnTo>
                <a:lnTo>
                  <a:pt x="62941" y="45008"/>
                </a:lnTo>
                <a:close/>
              </a:path>
              <a:path w="194945" h="101600">
                <a:moveTo>
                  <a:pt x="65151" y="41198"/>
                </a:moveTo>
                <a:lnTo>
                  <a:pt x="64846" y="40957"/>
                </a:lnTo>
                <a:lnTo>
                  <a:pt x="63715" y="41097"/>
                </a:lnTo>
                <a:lnTo>
                  <a:pt x="64731" y="39903"/>
                </a:lnTo>
                <a:lnTo>
                  <a:pt x="60464" y="44196"/>
                </a:lnTo>
                <a:lnTo>
                  <a:pt x="65151" y="41198"/>
                </a:lnTo>
                <a:close/>
              </a:path>
              <a:path w="194945" h="101600">
                <a:moveTo>
                  <a:pt x="68681" y="36093"/>
                </a:moveTo>
                <a:lnTo>
                  <a:pt x="68110" y="35801"/>
                </a:lnTo>
                <a:lnTo>
                  <a:pt x="64312" y="39535"/>
                </a:lnTo>
                <a:lnTo>
                  <a:pt x="68186" y="36893"/>
                </a:lnTo>
                <a:lnTo>
                  <a:pt x="68681" y="36093"/>
                </a:lnTo>
                <a:close/>
              </a:path>
              <a:path w="194945" h="101600">
                <a:moveTo>
                  <a:pt x="70713" y="33337"/>
                </a:moveTo>
                <a:lnTo>
                  <a:pt x="69024" y="34074"/>
                </a:lnTo>
                <a:lnTo>
                  <a:pt x="65989" y="35763"/>
                </a:lnTo>
                <a:lnTo>
                  <a:pt x="65379" y="35306"/>
                </a:lnTo>
                <a:lnTo>
                  <a:pt x="65417" y="35890"/>
                </a:lnTo>
                <a:lnTo>
                  <a:pt x="67462" y="35471"/>
                </a:lnTo>
                <a:lnTo>
                  <a:pt x="68110" y="35801"/>
                </a:lnTo>
                <a:lnTo>
                  <a:pt x="70713" y="33337"/>
                </a:lnTo>
                <a:close/>
              </a:path>
              <a:path w="194945" h="101600">
                <a:moveTo>
                  <a:pt x="72377" y="42811"/>
                </a:moveTo>
                <a:lnTo>
                  <a:pt x="72034" y="42900"/>
                </a:lnTo>
                <a:lnTo>
                  <a:pt x="71907" y="42735"/>
                </a:lnTo>
                <a:lnTo>
                  <a:pt x="71437" y="43268"/>
                </a:lnTo>
                <a:lnTo>
                  <a:pt x="71297" y="43510"/>
                </a:lnTo>
                <a:lnTo>
                  <a:pt x="72377" y="42811"/>
                </a:lnTo>
                <a:close/>
              </a:path>
              <a:path w="194945" h="101600">
                <a:moveTo>
                  <a:pt x="75692" y="38912"/>
                </a:moveTo>
                <a:lnTo>
                  <a:pt x="71386" y="41021"/>
                </a:lnTo>
                <a:lnTo>
                  <a:pt x="70878" y="41605"/>
                </a:lnTo>
                <a:lnTo>
                  <a:pt x="67106" y="43662"/>
                </a:lnTo>
                <a:lnTo>
                  <a:pt x="62941" y="45008"/>
                </a:lnTo>
                <a:lnTo>
                  <a:pt x="63842" y="45161"/>
                </a:lnTo>
                <a:lnTo>
                  <a:pt x="65278" y="45250"/>
                </a:lnTo>
                <a:lnTo>
                  <a:pt x="68326" y="44627"/>
                </a:lnTo>
                <a:lnTo>
                  <a:pt x="68846" y="44018"/>
                </a:lnTo>
                <a:lnTo>
                  <a:pt x="69037" y="43180"/>
                </a:lnTo>
                <a:lnTo>
                  <a:pt x="71170" y="41859"/>
                </a:lnTo>
                <a:lnTo>
                  <a:pt x="73215" y="40970"/>
                </a:lnTo>
                <a:lnTo>
                  <a:pt x="71551" y="42418"/>
                </a:lnTo>
                <a:lnTo>
                  <a:pt x="71907" y="42735"/>
                </a:lnTo>
                <a:lnTo>
                  <a:pt x="72936" y="41579"/>
                </a:lnTo>
                <a:lnTo>
                  <a:pt x="73558" y="40970"/>
                </a:lnTo>
                <a:lnTo>
                  <a:pt x="75692" y="38912"/>
                </a:lnTo>
                <a:close/>
              </a:path>
              <a:path w="194945" h="101600">
                <a:moveTo>
                  <a:pt x="76619" y="35064"/>
                </a:moveTo>
                <a:lnTo>
                  <a:pt x="73266" y="36461"/>
                </a:lnTo>
                <a:lnTo>
                  <a:pt x="76479" y="32931"/>
                </a:lnTo>
                <a:lnTo>
                  <a:pt x="74307" y="35255"/>
                </a:lnTo>
                <a:lnTo>
                  <a:pt x="69570" y="39611"/>
                </a:lnTo>
                <a:lnTo>
                  <a:pt x="75323" y="37096"/>
                </a:lnTo>
                <a:lnTo>
                  <a:pt x="76619" y="35064"/>
                </a:lnTo>
                <a:close/>
              </a:path>
              <a:path w="194945" h="101600">
                <a:moveTo>
                  <a:pt x="90131" y="22402"/>
                </a:moveTo>
                <a:lnTo>
                  <a:pt x="89636" y="22415"/>
                </a:lnTo>
                <a:lnTo>
                  <a:pt x="89027" y="22694"/>
                </a:lnTo>
                <a:lnTo>
                  <a:pt x="88176" y="23977"/>
                </a:lnTo>
                <a:lnTo>
                  <a:pt x="90131" y="22402"/>
                </a:lnTo>
                <a:close/>
              </a:path>
              <a:path w="194945" h="101600">
                <a:moveTo>
                  <a:pt x="94348" y="19138"/>
                </a:moveTo>
                <a:lnTo>
                  <a:pt x="90131" y="22402"/>
                </a:lnTo>
                <a:lnTo>
                  <a:pt x="90932" y="22390"/>
                </a:lnTo>
                <a:lnTo>
                  <a:pt x="91363" y="23012"/>
                </a:lnTo>
                <a:lnTo>
                  <a:pt x="92087" y="20967"/>
                </a:lnTo>
                <a:lnTo>
                  <a:pt x="92075" y="21780"/>
                </a:lnTo>
                <a:lnTo>
                  <a:pt x="92633" y="20688"/>
                </a:lnTo>
                <a:lnTo>
                  <a:pt x="94348" y="19138"/>
                </a:lnTo>
                <a:close/>
              </a:path>
              <a:path w="194945" h="101600">
                <a:moveTo>
                  <a:pt x="95034" y="17081"/>
                </a:moveTo>
                <a:lnTo>
                  <a:pt x="93865" y="17081"/>
                </a:lnTo>
                <a:lnTo>
                  <a:pt x="90081" y="19151"/>
                </a:lnTo>
                <a:lnTo>
                  <a:pt x="91262" y="17995"/>
                </a:lnTo>
                <a:lnTo>
                  <a:pt x="87172" y="20878"/>
                </a:lnTo>
                <a:lnTo>
                  <a:pt x="88353" y="20815"/>
                </a:lnTo>
                <a:lnTo>
                  <a:pt x="91224" y="20180"/>
                </a:lnTo>
                <a:lnTo>
                  <a:pt x="95034" y="17081"/>
                </a:lnTo>
                <a:close/>
              </a:path>
              <a:path w="194945" h="101600">
                <a:moveTo>
                  <a:pt x="95351" y="20726"/>
                </a:moveTo>
                <a:lnTo>
                  <a:pt x="87388" y="27533"/>
                </a:lnTo>
                <a:lnTo>
                  <a:pt x="88798" y="26657"/>
                </a:lnTo>
                <a:lnTo>
                  <a:pt x="95351" y="20726"/>
                </a:lnTo>
                <a:close/>
              </a:path>
              <a:path w="194945" h="101600">
                <a:moveTo>
                  <a:pt x="104216" y="13563"/>
                </a:moveTo>
                <a:lnTo>
                  <a:pt x="103543" y="13411"/>
                </a:lnTo>
                <a:lnTo>
                  <a:pt x="99479" y="15760"/>
                </a:lnTo>
                <a:lnTo>
                  <a:pt x="104216" y="13563"/>
                </a:lnTo>
                <a:close/>
              </a:path>
              <a:path w="194945" h="101600">
                <a:moveTo>
                  <a:pt x="106781" y="11557"/>
                </a:moveTo>
                <a:lnTo>
                  <a:pt x="105968" y="11684"/>
                </a:lnTo>
                <a:lnTo>
                  <a:pt x="102755" y="13246"/>
                </a:lnTo>
                <a:lnTo>
                  <a:pt x="103543" y="13411"/>
                </a:lnTo>
                <a:lnTo>
                  <a:pt x="106781" y="11557"/>
                </a:lnTo>
                <a:close/>
              </a:path>
              <a:path w="194945" h="101600">
                <a:moveTo>
                  <a:pt x="107099" y="14262"/>
                </a:moveTo>
                <a:lnTo>
                  <a:pt x="105156" y="13347"/>
                </a:lnTo>
                <a:lnTo>
                  <a:pt x="97155" y="18008"/>
                </a:lnTo>
                <a:lnTo>
                  <a:pt x="99771" y="17145"/>
                </a:lnTo>
                <a:lnTo>
                  <a:pt x="102971" y="15786"/>
                </a:lnTo>
                <a:lnTo>
                  <a:pt x="99123" y="18796"/>
                </a:lnTo>
                <a:lnTo>
                  <a:pt x="107099" y="14262"/>
                </a:lnTo>
                <a:close/>
              </a:path>
              <a:path w="194945" h="101600">
                <a:moveTo>
                  <a:pt x="109283" y="10007"/>
                </a:moveTo>
                <a:lnTo>
                  <a:pt x="103441" y="12052"/>
                </a:lnTo>
                <a:lnTo>
                  <a:pt x="105968" y="11684"/>
                </a:lnTo>
                <a:lnTo>
                  <a:pt x="109283" y="10007"/>
                </a:lnTo>
                <a:close/>
              </a:path>
              <a:path w="194945" h="101600">
                <a:moveTo>
                  <a:pt x="127203" y="10541"/>
                </a:moveTo>
                <a:lnTo>
                  <a:pt x="125895" y="11442"/>
                </a:lnTo>
                <a:lnTo>
                  <a:pt x="120573" y="12420"/>
                </a:lnTo>
                <a:lnTo>
                  <a:pt x="121069" y="13055"/>
                </a:lnTo>
                <a:lnTo>
                  <a:pt x="124612" y="12382"/>
                </a:lnTo>
                <a:lnTo>
                  <a:pt x="127203" y="10541"/>
                </a:lnTo>
                <a:close/>
              </a:path>
              <a:path w="194945" h="101600">
                <a:moveTo>
                  <a:pt x="132854" y="5765"/>
                </a:moveTo>
                <a:lnTo>
                  <a:pt x="126923" y="8750"/>
                </a:lnTo>
                <a:lnTo>
                  <a:pt x="121767" y="10121"/>
                </a:lnTo>
                <a:lnTo>
                  <a:pt x="125653" y="11087"/>
                </a:lnTo>
                <a:lnTo>
                  <a:pt x="132854" y="5765"/>
                </a:lnTo>
                <a:close/>
              </a:path>
              <a:path w="194945" h="101600">
                <a:moveTo>
                  <a:pt x="133642" y="5372"/>
                </a:moveTo>
                <a:lnTo>
                  <a:pt x="133337" y="5410"/>
                </a:lnTo>
                <a:lnTo>
                  <a:pt x="132854" y="5765"/>
                </a:lnTo>
                <a:lnTo>
                  <a:pt x="133642" y="5372"/>
                </a:lnTo>
                <a:close/>
              </a:path>
              <a:path w="194945" h="101600">
                <a:moveTo>
                  <a:pt x="142900" y="2222"/>
                </a:moveTo>
                <a:lnTo>
                  <a:pt x="135559" y="4406"/>
                </a:lnTo>
                <a:lnTo>
                  <a:pt x="133642" y="5372"/>
                </a:lnTo>
                <a:lnTo>
                  <a:pt x="139560" y="4508"/>
                </a:lnTo>
                <a:lnTo>
                  <a:pt x="140690" y="4762"/>
                </a:lnTo>
                <a:lnTo>
                  <a:pt x="140906" y="4508"/>
                </a:lnTo>
                <a:lnTo>
                  <a:pt x="142900" y="2222"/>
                </a:lnTo>
                <a:close/>
              </a:path>
              <a:path w="194945" h="101600">
                <a:moveTo>
                  <a:pt x="155816" y="0"/>
                </a:moveTo>
                <a:lnTo>
                  <a:pt x="150495" y="2260"/>
                </a:lnTo>
                <a:lnTo>
                  <a:pt x="155219" y="660"/>
                </a:lnTo>
                <a:lnTo>
                  <a:pt x="155816" y="0"/>
                </a:lnTo>
                <a:close/>
              </a:path>
              <a:path w="194945" h="101600">
                <a:moveTo>
                  <a:pt x="194919" y="19202"/>
                </a:moveTo>
                <a:lnTo>
                  <a:pt x="193535" y="14262"/>
                </a:lnTo>
                <a:lnTo>
                  <a:pt x="192620" y="17424"/>
                </a:lnTo>
                <a:lnTo>
                  <a:pt x="192938" y="17170"/>
                </a:lnTo>
                <a:lnTo>
                  <a:pt x="193446" y="20040"/>
                </a:lnTo>
                <a:lnTo>
                  <a:pt x="194576" y="18796"/>
                </a:lnTo>
                <a:lnTo>
                  <a:pt x="194919" y="19202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9" name="object 19"/>
          <p:cNvSpPr/>
          <p:nvPr/>
        </p:nvSpPr>
        <p:spPr>
          <a:xfrm>
            <a:off x="6015176" y="1627713"/>
            <a:ext cx="4052" cy="2364"/>
          </a:xfrm>
          <a:custGeom>
            <a:avLst/>
            <a:gdLst/>
            <a:ahLst/>
            <a:cxnLst/>
            <a:rect l="l" t="t" r="r" b="b"/>
            <a:pathLst>
              <a:path w="7620" h="4444">
                <a:moveTo>
                  <a:pt x="7548" y="0"/>
                </a:moveTo>
                <a:lnTo>
                  <a:pt x="4243" y="1776"/>
                </a:lnTo>
                <a:lnTo>
                  <a:pt x="0" y="3097"/>
                </a:lnTo>
                <a:lnTo>
                  <a:pt x="1354" y="3881"/>
                </a:lnTo>
                <a:lnTo>
                  <a:pt x="3137" y="4142"/>
                </a:lnTo>
                <a:lnTo>
                  <a:pt x="4779" y="2232"/>
                </a:lnTo>
                <a:lnTo>
                  <a:pt x="6207" y="972"/>
                </a:lnTo>
                <a:lnTo>
                  <a:pt x="7548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0" name="object 20"/>
          <p:cNvSpPr/>
          <p:nvPr/>
        </p:nvSpPr>
        <p:spPr>
          <a:xfrm>
            <a:off x="5979843" y="1597739"/>
            <a:ext cx="4390" cy="1351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1025" y="0"/>
                </a:moveTo>
                <a:lnTo>
                  <a:pt x="0" y="1186"/>
                </a:lnTo>
                <a:lnTo>
                  <a:pt x="3231" y="1749"/>
                </a:lnTo>
                <a:lnTo>
                  <a:pt x="5798" y="1984"/>
                </a:lnTo>
                <a:lnTo>
                  <a:pt x="8057" y="2064"/>
                </a:lnTo>
                <a:lnTo>
                  <a:pt x="4169" y="1226"/>
                </a:lnTo>
                <a:lnTo>
                  <a:pt x="1025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1" name="object 21"/>
          <p:cNvSpPr/>
          <p:nvPr/>
        </p:nvSpPr>
        <p:spPr>
          <a:xfrm>
            <a:off x="5979849" y="1672857"/>
            <a:ext cx="1351" cy="1013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044" y="0"/>
                </a:moveTo>
                <a:lnTo>
                  <a:pt x="697" y="1012"/>
                </a:lnTo>
                <a:lnTo>
                  <a:pt x="0" y="1709"/>
                </a:lnTo>
                <a:lnTo>
                  <a:pt x="469" y="1850"/>
                </a:lnTo>
                <a:lnTo>
                  <a:pt x="1776" y="837"/>
                </a:lnTo>
                <a:lnTo>
                  <a:pt x="2238" y="261"/>
                </a:lnTo>
                <a:lnTo>
                  <a:pt x="2044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2" name="object 22"/>
          <p:cNvSpPr/>
          <p:nvPr/>
        </p:nvSpPr>
        <p:spPr>
          <a:xfrm>
            <a:off x="5984129" y="1598692"/>
            <a:ext cx="5066" cy="1013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7615" y="0"/>
                </a:moveTo>
                <a:lnTo>
                  <a:pt x="5255" y="207"/>
                </a:lnTo>
                <a:lnTo>
                  <a:pt x="2875" y="388"/>
                </a:lnTo>
                <a:lnTo>
                  <a:pt x="0" y="274"/>
                </a:lnTo>
                <a:lnTo>
                  <a:pt x="2869" y="904"/>
                </a:lnTo>
                <a:lnTo>
                  <a:pt x="6147" y="1307"/>
                </a:lnTo>
                <a:lnTo>
                  <a:pt x="9317" y="361"/>
                </a:lnTo>
                <a:lnTo>
                  <a:pt x="7615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3" name="object 23"/>
          <p:cNvSpPr/>
          <p:nvPr/>
        </p:nvSpPr>
        <p:spPr>
          <a:xfrm>
            <a:off x="6033705" y="1533284"/>
            <a:ext cx="6416" cy="4052"/>
          </a:xfrm>
          <a:custGeom>
            <a:avLst/>
            <a:gdLst/>
            <a:ahLst/>
            <a:cxnLst/>
            <a:rect l="l" t="t" r="r" b="b"/>
            <a:pathLst>
              <a:path w="12065" h="7619">
                <a:moveTo>
                  <a:pt x="482" y="1714"/>
                </a:moveTo>
                <a:lnTo>
                  <a:pt x="381" y="1079"/>
                </a:lnTo>
                <a:lnTo>
                  <a:pt x="0" y="0"/>
                </a:lnTo>
                <a:lnTo>
                  <a:pt x="165" y="609"/>
                </a:lnTo>
                <a:lnTo>
                  <a:pt x="203" y="1104"/>
                </a:lnTo>
                <a:lnTo>
                  <a:pt x="482" y="1714"/>
                </a:lnTo>
                <a:close/>
              </a:path>
              <a:path w="12065" h="7619">
                <a:moveTo>
                  <a:pt x="812" y="2501"/>
                </a:moveTo>
                <a:lnTo>
                  <a:pt x="482" y="1714"/>
                </a:lnTo>
                <a:lnTo>
                  <a:pt x="520" y="2006"/>
                </a:lnTo>
                <a:lnTo>
                  <a:pt x="812" y="2501"/>
                </a:lnTo>
                <a:close/>
              </a:path>
              <a:path w="12065" h="7619">
                <a:moveTo>
                  <a:pt x="2781" y="5334"/>
                </a:moveTo>
                <a:lnTo>
                  <a:pt x="2209" y="4762"/>
                </a:lnTo>
                <a:lnTo>
                  <a:pt x="2120" y="4533"/>
                </a:lnTo>
                <a:lnTo>
                  <a:pt x="1701" y="3975"/>
                </a:lnTo>
                <a:lnTo>
                  <a:pt x="812" y="2501"/>
                </a:lnTo>
                <a:lnTo>
                  <a:pt x="927" y="2819"/>
                </a:lnTo>
                <a:lnTo>
                  <a:pt x="1511" y="3975"/>
                </a:lnTo>
                <a:lnTo>
                  <a:pt x="2514" y="5156"/>
                </a:lnTo>
                <a:lnTo>
                  <a:pt x="2781" y="5334"/>
                </a:lnTo>
                <a:close/>
              </a:path>
              <a:path w="12065" h="7619">
                <a:moveTo>
                  <a:pt x="3492" y="5892"/>
                </a:moveTo>
                <a:lnTo>
                  <a:pt x="3124" y="5638"/>
                </a:lnTo>
                <a:lnTo>
                  <a:pt x="2971" y="5511"/>
                </a:lnTo>
                <a:lnTo>
                  <a:pt x="3276" y="5791"/>
                </a:lnTo>
                <a:lnTo>
                  <a:pt x="3492" y="5892"/>
                </a:lnTo>
                <a:close/>
              </a:path>
              <a:path w="12065" h="7619">
                <a:moveTo>
                  <a:pt x="4800" y="6794"/>
                </a:moveTo>
                <a:lnTo>
                  <a:pt x="4406" y="6591"/>
                </a:lnTo>
                <a:lnTo>
                  <a:pt x="4800" y="6794"/>
                </a:lnTo>
                <a:close/>
              </a:path>
              <a:path w="12065" h="7619">
                <a:moveTo>
                  <a:pt x="5638" y="7188"/>
                </a:moveTo>
                <a:lnTo>
                  <a:pt x="5435" y="7112"/>
                </a:lnTo>
                <a:lnTo>
                  <a:pt x="4800" y="6794"/>
                </a:lnTo>
                <a:lnTo>
                  <a:pt x="5499" y="7162"/>
                </a:lnTo>
                <a:lnTo>
                  <a:pt x="5638" y="7188"/>
                </a:lnTo>
                <a:close/>
              </a:path>
              <a:path w="12065" h="7619">
                <a:moveTo>
                  <a:pt x="7429" y="7429"/>
                </a:moveTo>
                <a:lnTo>
                  <a:pt x="7239" y="7416"/>
                </a:lnTo>
                <a:lnTo>
                  <a:pt x="6337" y="7353"/>
                </a:lnTo>
                <a:lnTo>
                  <a:pt x="5638" y="7188"/>
                </a:lnTo>
                <a:lnTo>
                  <a:pt x="6108" y="7353"/>
                </a:lnTo>
                <a:lnTo>
                  <a:pt x="7035" y="7493"/>
                </a:lnTo>
                <a:lnTo>
                  <a:pt x="7213" y="7429"/>
                </a:lnTo>
                <a:lnTo>
                  <a:pt x="7429" y="7429"/>
                </a:lnTo>
                <a:close/>
              </a:path>
              <a:path w="12065" h="7619">
                <a:moveTo>
                  <a:pt x="8737" y="7404"/>
                </a:moveTo>
                <a:lnTo>
                  <a:pt x="8610" y="7429"/>
                </a:lnTo>
                <a:lnTo>
                  <a:pt x="8013" y="7454"/>
                </a:lnTo>
                <a:lnTo>
                  <a:pt x="7594" y="7429"/>
                </a:lnTo>
                <a:lnTo>
                  <a:pt x="7861" y="7531"/>
                </a:lnTo>
                <a:lnTo>
                  <a:pt x="8267" y="7543"/>
                </a:lnTo>
                <a:lnTo>
                  <a:pt x="8737" y="7404"/>
                </a:lnTo>
                <a:close/>
              </a:path>
              <a:path w="12065" h="7619">
                <a:moveTo>
                  <a:pt x="11607" y="6451"/>
                </a:moveTo>
                <a:lnTo>
                  <a:pt x="11214" y="6718"/>
                </a:lnTo>
                <a:lnTo>
                  <a:pt x="10515" y="7010"/>
                </a:lnTo>
                <a:lnTo>
                  <a:pt x="11239" y="6718"/>
                </a:lnTo>
                <a:lnTo>
                  <a:pt x="11607" y="6451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grpSp>
        <p:nvGrpSpPr>
          <p:cNvPr id="24" name="object 24"/>
          <p:cNvGrpSpPr/>
          <p:nvPr/>
        </p:nvGrpSpPr>
        <p:grpSpPr>
          <a:xfrm>
            <a:off x="4931659" y="1347862"/>
            <a:ext cx="1114771" cy="541006"/>
            <a:chOff x="9271637" y="2534422"/>
            <a:chExt cx="2096135" cy="1017269"/>
          </a:xfrm>
        </p:grpSpPr>
        <p:sp>
          <p:nvSpPr>
            <p:cNvPr id="25" name="object 25"/>
            <p:cNvSpPr/>
            <p:nvPr/>
          </p:nvSpPr>
          <p:spPr>
            <a:xfrm>
              <a:off x="9271635" y="2534423"/>
              <a:ext cx="2096135" cy="1017269"/>
            </a:xfrm>
            <a:custGeom>
              <a:avLst/>
              <a:gdLst/>
              <a:ahLst/>
              <a:cxnLst/>
              <a:rect l="l" t="t" r="r" b="b"/>
              <a:pathLst>
                <a:path w="2096134" h="1017270">
                  <a:moveTo>
                    <a:pt x="14795" y="953528"/>
                  </a:moveTo>
                  <a:lnTo>
                    <a:pt x="14782" y="952792"/>
                  </a:lnTo>
                  <a:lnTo>
                    <a:pt x="9334" y="954468"/>
                  </a:lnTo>
                  <a:lnTo>
                    <a:pt x="13995" y="956564"/>
                  </a:lnTo>
                  <a:lnTo>
                    <a:pt x="14795" y="953528"/>
                  </a:lnTo>
                  <a:close/>
                </a:path>
                <a:path w="2096134" h="1017270">
                  <a:moveTo>
                    <a:pt x="14795" y="790155"/>
                  </a:moveTo>
                  <a:lnTo>
                    <a:pt x="9347" y="791083"/>
                  </a:lnTo>
                  <a:lnTo>
                    <a:pt x="6997" y="792238"/>
                  </a:lnTo>
                  <a:lnTo>
                    <a:pt x="10096" y="797496"/>
                  </a:lnTo>
                  <a:lnTo>
                    <a:pt x="10096" y="799655"/>
                  </a:lnTo>
                  <a:lnTo>
                    <a:pt x="8547" y="802817"/>
                  </a:lnTo>
                  <a:lnTo>
                    <a:pt x="9347" y="804164"/>
                  </a:lnTo>
                  <a:lnTo>
                    <a:pt x="9347" y="806310"/>
                  </a:lnTo>
                  <a:lnTo>
                    <a:pt x="11658" y="802284"/>
                  </a:lnTo>
                  <a:lnTo>
                    <a:pt x="13995" y="798309"/>
                  </a:lnTo>
                  <a:lnTo>
                    <a:pt x="14795" y="794537"/>
                  </a:lnTo>
                  <a:lnTo>
                    <a:pt x="14795" y="790155"/>
                  </a:lnTo>
                  <a:close/>
                </a:path>
                <a:path w="2096134" h="1017270">
                  <a:moveTo>
                    <a:pt x="23342" y="775970"/>
                  </a:moveTo>
                  <a:lnTo>
                    <a:pt x="21043" y="773493"/>
                  </a:lnTo>
                  <a:lnTo>
                    <a:pt x="18656" y="778510"/>
                  </a:lnTo>
                  <a:lnTo>
                    <a:pt x="17894" y="778510"/>
                  </a:lnTo>
                  <a:lnTo>
                    <a:pt x="17106" y="774700"/>
                  </a:lnTo>
                  <a:lnTo>
                    <a:pt x="16344" y="775970"/>
                  </a:lnTo>
                  <a:lnTo>
                    <a:pt x="16344" y="786130"/>
                  </a:lnTo>
                  <a:lnTo>
                    <a:pt x="21590" y="778510"/>
                  </a:lnTo>
                  <a:lnTo>
                    <a:pt x="23342" y="775970"/>
                  </a:lnTo>
                  <a:close/>
                </a:path>
                <a:path w="2096134" h="1017270">
                  <a:moveTo>
                    <a:pt x="188315" y="652780"/>
                  </a:moveTo>
                  <a:lnTo>
                    <a:pt x="185216" y="651510"/>
                  </a:lnTo>
                  <a:lnTo>
                    <a:pt x="183654" y="650240"/>
                  </a:lnTo>
                  <a:lnTo>
                    <a:pt x="139306" y="650240"/>
                  </a:lnTo>
                  <a:lnTo>
                    <a:pt x="129171" y="650240"/>
                  </a:lnTo>
                  <a:lnTo>
                    <a:pt x="127609" y="651510"/>
                  </a:lnTo>
                  <a:lnTo>
                    <a:pt x="125260" y="652780"/>
                  </a:lnTo>
                  <a:lnTo>
                    <a:pt x="122161" y="654050"/>
                  </a:lnTo>
                  <a:lnTo>
                    <a:pt x="117500" y="655320"/>
                  </a:lnTo>
                  <a:lnTo>
                    <a:pt x="113601" y="655320"/>
                  </a:lnTo>
                  <a:lnTo>
                    <a:pt x="108953" y="654050"/>
                  </a:lnTo>
                  <a:lnTo>
                    <a:pt x="102704" y="654050"/>
                  </a:lnTo>
                  <a:lnTo>
                    <a:pt x="101955" y="655320"/>
                  </a:lnTo>
                  <a:lnTo>
                    <a:pt x="92608" y="660400"/>
                  </a:lnTo>
                  <a:lnTo>
                    <a:pt x="87909" y="664210"/>
                  </a:lnTo>
                  <a:lnTo>
                    <a:pt x="84048" y="661670"/>
                  </a:lnTo>
                  <a:lnTo>
                    <a:pt x="82461" y="662940"/>
                  </a:lnTo>
                  <a:lnTo>
                    <a:pt x="80149" y="662940"/>
                  </a:lnTo>
                  <a:lnTo>
                    <a:pt x="80162" y="664210"/>
                  </a:lnTo>
                  <a:lnTo>
                    <a:pt x="77050" y="669290"/>
                  </a:lnTo>
                  <a:lnTo>
                    <a:pt x="72364" y="673100"/>
                  </a:lnTo>
                  <a:lnTo>
                    <a:pt x="70802" y="679450"/>
                  </a:lnTo>
                  <a:lnTo>
                    <a:pt x="68465" y="684530"/>
                  </a:lnTo>
                  <a:lnTo>
                    <a:pt x="63804" y="689610"/>
                  </a:lnTo>
                  <a:lnTo>
                    <a:pt x="59905" y="695960"/>
                  </a:lnTo>
                  <a:lnTo>
                    <a:pt x="56807" y="698500"/>
                  </a:lnTo>
                  <a:lnTo>
                    <a:pt x="56007" y="699770"/>
                  </a:lnTo>
                  <a:lnTo>
                    <a:pt x="52362" y="707390"/>
                  </a:lnTo>
                  <a:lnTo>
                    <a:pt x="47752" y="715010"/>
                  </a:lnTo>
                  <a:lnTo>
                    <a:pt x="43002" y="722630"/>
                  </a:lnTo>
                  <a:lnTo>
                    <a:pt x="39687" y="728789"/>
                  </a:lnTo>
                  <a:lnTo>
                    <a:pt x="39687" y="744220"/>
                  </a:lnTo>
                  <a:lnTo>
                    <a:pt x="37350" y="745490"/>
                  </a:lnTo>
                  <a:lnTo>
                    <a:pt x="35788" y="745490"/>
                  </a:lnTo>
                  <a:lnTo>
                    <a:pt x="34239" y="744220"/>
                  </a:lnTo>
                  <a:lnTo>
                    <a:pt x="35801" y="741680"/>
                  </a:lnTo>
                  <a:lnTo>
                    <a:pt x="39687" y="744220"/>
                  </a:lnTo>
                  <a:lnTo>
                    <a:pt x="39687" y="728789"/>
                  </a:lnTo>
                  <a:lnTo>
                    <a:pt x="38900" y="730250"/>
                  </a:lnTo>
                  <a:lnTo>
                    <a:pt x="36563" y="735330"/>
                  </a:lnTo>
                  <a:lnTo>
                    <a:pt x="32651" y="739140"/>
                  </a:lnTo>
                  <a:lnTo>
                    <a:pt x="31902" y="742937"/>
                  </a:lnTo>
                  <a:lnTo>
                    <a:pt x="31902" y="745490"/>
                  </a:lnTo>
                  <a:lnTo>
                    <a:pt x="32651" y="745490"/>
                  </a:lnTo>
                  <a:lnTo>
                    <a:pt x="32651" y="746760"/>
                  </a:lnTo>
                  <a:lnTo>
                    <a:pt x="31902" y="746760"/>
                  </a:lnTo>
                  <a:lnTo>
                    <a:pt x="24904" y="756920"/>
                  </a:lnTo>
                  <a:lnTo>
                    <a:pt x="25654" y="756920"/>
                  </a:lnTo>
                  <a:lnTo>
                    <a:pt x="28790" y="754380"/>
                  </a:lnTo>
                  <a:lnTo>
                    <a:pt x="29552" y="755650"/>
                  </a:lnTo>
                  <a:lnTo>
                    <a:pt x="21107" y="773379"/>
                  </a:lnTo>
                  <a:lnTo>
                    <a:pt x="25654" y="770890"/>
                  </a:lnTo>
                  <a:lnTo>
                    <a:pt x="26454" y="767080"/>
                  </a:lnTo>
                  <a:lnTo>
                    <a:pt x="28790" y="767080"/>
                  </a:lnTo>
                  <a:lnTo>
                    <a:pt x="28790" y="768350"/>
                  </a:lnTo>
                  <a:lnTo>
                    <a:pt x="28003" y="772160"/>
                  </a:lnTo>
                  <a:lnTo>
                    <a:pt x="26454" y="777240"/>
                  </a:lnTo>
                  <a:lnTo>
                    <a:pt x="25654" y="782320"/>
                  </a:lnTo>
                  <a:lnTo>
                    <a:pt x="28003" y="782320"/>
                  </a:lnTo>
                  <a:lnTo>
                    <a:pt x="25654" y="784860"/>
                  </a:lnTo>
                  <a:lnTo>
                    <a:pt x="24892" y="787400"/>
                  </a:lnTo>
                  <a:lnTo>
                    <a:pt x="24104" y="787400"/>
                  </a:lnTo>
                  <a:lnTo>
                    <a:pt x="24104" y="788670"/>
                  </a:lnTo>
                  <a:lnTo>
                    <a:pt x="23342" y="789940"/>
                  </a:lnTo>
                  <a:lnTo>
                    <a:pt x="14795" y="815340"/>
                  </a:lnTo>
                  <a:lnTo>
                    <a:pt x="14795" y="817880"/>
                  </a:lnTo>
                  <a:lnTo>
                    <a:pt x="13995" y="821690"/>
                  </a:lnTo>
                  <a:lnTo>
                    <a:pt x="13995" y="825500"/>
                  </a:lnTo>
                  <a:lnTo>
                    <a:pt x="13208" y="829310"/>
                  </a:lnTo>
                  <a:lnTo>
                    <a:pt x="13208" y="830580"/>
                  </a:lnTo>
                  <a:lnTo>
                    <a:pt x="11658" y="833120"/>
                  </a:lnTo>
                  <a:lnTo>
                    <a:pt x="11658" y="914400"/>
                  </a:lnTo>
                  <a:lnTo>
                    <a:pt x="10896" y="918210"/>
                  </a:lnTo>
                  <a:lnTo>
                    <a:pt x="9347" y="919480"/>
                  </a:lnTo>
                  <a:lnTo>
                    <a:pt x="6210" y="914400"/>
                  </a:lnTo>
                  <a:lnTo>
                    <a:pt x="10096" y="913130"/>
                  </a:lnTo>
                  <a:lnTo>
                    <a:pt x="11658" y="914400"/>
                  </a:lnTo>
                  <a:lnTo>
                    <a:pt x="11658" y="833120"/>
                  </a:lnTo>
                  <a:lnTo>
                    <a:pt x="11645" y="835660"/>
                  </a:lnTo>
                  <a:lnTo>
                    <a:pt x="9334" y="842010"/>
                  </a:lnTo>
                  <a:lnTo>
                    <a:pt x="7747" y="855980"/>
                  </a:lnTo>
                  <a:lnTo>
                    <a:pt x="6997" y="862330"/>
                  </a:lnTo>
                  <a:lnTo>
                    <a:pt x="6210" y="867410"/>
                  </a:lnTo>
                  <a:lnTo>
                    <a:pt x="5435" y="872490"/>
                  </a:lnTo>
                  <a:lnTo>
                    <a:pt x="5448" y="878840"/>
                  </a:lnTo>
                  <a:lnTo>
                    <a:pt x="2336" y="901700"/>
                  </a:lnTo>
                  <a:lnTo>
                    <a:pt x="1549" y="905510"/>
                  </a:lnTo>
                  <a:lnTo>
                    <a:pt x="0" y="910590"/>
                  </a:lnTo>
                  <a:lnTo>
                    <a:pt x="3098" y="913130"/>
                  </a:lnTo>
                  <a:lnTo>
                    <a:pt x="3098" y="914400"/>
                  </a:lnTo>
                  <a:lnTo>
                    <a:pt x="1549" y="916940"/>
                  </a:lnTo>
                  <a:lnTo>
                    <a:pt x="2336" y="918210"/>
                  </a:lnTo>
                  <a:lnTo>
                    <a:pt x="3886" y="919480"/>
                  </a:lnTo>
                  <a:lnTo>
                    <a:pt x="3886" y="922020"/>
                  </a:lnTo>
                  <a:lnTo>
                    <a:pt x="6997" y="924560"/>
                  </a:lnTo>
                  <a:lnTo>
                    <a:pt x="3886" y="927100"/>
                  </a:lnTo>
                  <a:lnTo>
                    <a:pt x="4660" y="928370"/>
                  </a:lnTo>
                  <a:lnTo>
                    <a:pt x="6210" y="928370"/>
                  </a:lnTo>
                  <a:lnTo>
                    <a:pt x="6997" y="929640"/>
                  </a:lnTo>
                  <a:lnTo>
                    <a:pt x="9347" y="929640"/>
                  </a:lnTo>
                  <a:lnTo>
                    <a:pt x="10096" y="930910"/>
                  </a:lnTo>
                  <a:lnTo>
                    <a:pt x="12446" y="934720"/>
                  </a:lnTo>
                  <a:lnTo>
                    <a:pt x="13995" y="938530"/>
                  </a:lnTo>
                  <a:lnTo>
                    <a:pt x="17106" y="941070"/>
                  </a:lnTo>
                  <a:lnTo>
                    <a:pt x="17894" y="943610"/>
                  </a:lnTo>
                  <a:lnTo>
                    <a:pt x="22555" y="946150"/>
                  </a:lnTo>
                  <a:lnTo>
                    <a:pt x="25654" y="949960"/>
                  </a:lnTo>
                  <a:lnTo>
                    <a:pt x="28790" y="953770"/>
                  </a:lnTo>
                  <a:lnTo>
                    <a:pt x="28790" y="955040"/>
                  </a:lnTo>
                  <a:lnTo>
                    <a:pt x="30353" y="955040"/>
                  </a:lnTo>
                  <a:lnTo>
                    <a:pt x="31902" y="956310"/>
                  </a:lnTo>
                  <a:lnTo>
                    <a:pt x="30353" y="961390"/>
                  </a:lnTo>
                  <a:lnTo>
                    <a:pt x="19456" y="958850"/>
                  </a:lnTo>
                  <a:lnTo>
                    <a:pt x="17894" y="957580"/>
                  </a:lnTo>
                  <a:lnTo>
                    <a:pt x="14795" y="957580"/>
                  </a:lnTo>
                  <a:lnTo>
                    <a:pt x="20993" y="962660"/>
                  </a:lnTo>
                  <a:lnTo>
                    <a:pt x="20993" y="966470"/>
                  </a:lnTo>
                  <a:lnTo>
                    <a:pt x="21793" y="965200"/>
                  </a:lnTo>
                  <a:lnTo>
                    <a:pt x="24104" y="963930"/>
                  </a:lnTo>
                  <a:lnTo>
                    <a:pt x="37350" y="963930"/>
                  </a:lnTo>
                  <a:lnTo>
                    <a:pt x="38100" y="965200"/>
                  </a:lnTo>
                  <a:lnTo>
                    <a:pt x="38100" y="966470"/>
                  </a:lnTo>
                  <a:lnTo>
                    <a:pt x="38900" y="966470"/>
                  </a:lnTo>
                  <a:lnTo>
                    <a:pt x="43561" y="963930"/>
                  </a:lnTo>
                  <a:lnTo>
                    <a:pt x="44348" y="966470"/>
                  </a:lnTo>
                  <a:lnTo>
                    <a:pt x="46697" y="967740"/>
                  </a:lnTo>
                  <a:lnTo>
                    <a:pt x="42799" y="972820"/>
                  </a:lnTo>
                  <a:lnTo>
                    <a:pt x="45897" y="971550"/>
                  </a:lnTo>
                  <a:lnTo>
                    <a:pt x="61455" y="969010"/>
                  </a:lnTo>
                  <a:lnTo>
                    <a:pt x="64592" y="967740"/>
                  </a:lnTo>
                  <a:lnTo>
                    <a:pt x="72974" y="963930"/>
                  </a:lnTo>
                  <a:lnTo>
                    <a:pt x="76111" y="961390"/>
                  </a:lnTo>
                  <a:lnTo>
                    <a:pt x="79260" y="958850"/>
                  </a:lnTo>
                  <a:lnTo>
                    <a:pt x="80835" y="957580"/>
                  </a:lnTo>
                  <a:lnTo>
                    <a:pt x="82765" y="956310"/>
                  </a:lnTo>
                  <a:lnTo>
                    <a:pt x="88557" y="952500"/>
                  </a:lnTo>
                  <a:lnTo>
                    <a:pt x="96494" y="946150"/>
                  </a:lnTo>
                  <a:lnTo>
                    <a:pt x="99606" y="947420"/>
                  </a:lnTo>
                  <a:lnTo>
                    <a:pt x="101155" y="946150"/>
                  </a:lnTo>
                  <a:lnTo>
                    <a:pt x="103225" y="943610"/>
                  </a:lnTo>
                  <a:lnTo>
                    <a:pt x="104267" y="942340"/>
                  </a:lnTo>
                  <a:lnTo>
                    <a:pt x="100368" y="943610"/>
                  </a:lnTo>
                  <a:lnTo>
                    <a:pt x="101955" y="941070"/>
                  </a:lnTo>
                  <a:lnTo>
                    <a:pt x="102463" y="938530"/>
                  </a:lnTo>
                  <a:lnTo>
                    <a:pt x="102717" y="937260"/>
                  </a:lnTo>
                  <a:lnTo>
                    <a:pt x="107365" y="937260"/>
                  </a:lnTo>
                  <a:lnTo>
                    <a:pt x="108165" y="935990"/>
                  </a:lnTo>
                  <a:lnTo>
                    <a:pt x="109715" y="934720"/>
                  </a:lnTo>
                  <a:lnTo>
                    <a:pt x="110109" y="933450"/>
                  </a:lnTo>
                  <a:lnTo>
                    <a:pt x="110515" y="932180"/>
                  </a:lnTo>
                  <a:lnTo>
                    <a:pt x="111264" y="929640"/>
                  </a:lnTo>
                  <a:lnTo>
                    <a:pt x="115163" y="928370"/>
                  </a:lnTo>
                  <a:lnTo>
                    <a:pt x="115150" y="927100"/>
                  </a:lnTo>
                  <a:lnTo>
                    <a:pt x="119062" y="927100"/>
                  </a:lnTo>
                  <a:lnTo>
                    <a:pt x="122961" y="920750"/>
                  </a:lnTo>
                  <a:lnTo>
                    <a:pt x="127609" y="915670"/>
                  </a:lnTo>
                  <a:lnTo>
                    <a:pt x="131508" y="910590"/>
                  </a:lnTo>
                  <a:lnTo>
                    <a:pt x="135394" y="904240"/>
                  </a:lnTo>
                  <a:lnTo>
                    <a:pt x="139306" y="899160"/>
                  </a:lnTo>
                  <a:lnTo>
                    <a:pt x="143167" y="894080"/>
                  </a:lnTo>
                  <a:lnTo>
                    <a:pt x="147866" y="889000"/>
                  </a:lnTo>
                  <a:lnTo>
                    <a:pt x="149415" y="882650"/>
                  </a:lnTo>
                  <a:lnTo>
                    <a:pt x="129959" y="882650"/>
                  </a:lnTo>
                  <a:lnTo>
                    <a:pt x="127609" y="882650"/>
                  </a:lnTo>
                  <a:lnTo>
                    <a:pt x="126060" y="882650"/>
                  </a:lnTo>
                  <a:lnTo>
                    <a:pt x="109715" y="902970"/>
                  </a:lnTo>
                  <a:lnTo>
                    <a:pt x="103860" y="909320"/>
                  </a:lnTo>
                  <a:lnTo>
                    <a:pt x="97853" y="915670"/>
                  </a:lnTo>
                  <a:lnTo>
                    <a:pt x="91554" y="923290"/>
                  </a:lnTo>
                  <a:lnTo>
                    <a:pt x="84810" y="929640"/>
                  </a:lnTo>
                  <a:lnTo>
                    <a:pt x="81711" y="930910"/>
                  </a:lnTo>
                  <a:lnTo>
                    <a:pt x="79362" y="933450"/>
                  </a:lnTo>
                  <a:lnTo>
                    <a:pt x="74701" y="933450"/>
                  </a:lnTo>
                  <a:lnTo>
                    <a:pt x="71602" y="932180"/>
                  </a:lnTo>
                  <a:lnTo>
                    <a:pt x="63538" y="930910"/>
                  </a:lnTo>
                  <a:lnTo>
                    <a:pt x="56807" y="927100"/>
                  </a:lnTo>
                  <a:lnTo>
                    <a:pt x="51244" y="922020"/>
                  </a:lnTo>
                  <a:lnTo>
                    <a:pt x="46697" y="915670"/>
                  </a:lnTo>
                  <a:lnTo>
                    <a:pt x="46697" y="913130"/>
                  </a:lnTo>
                  <a:lnTo>
                    <a:pt x="45897" y="911860"/>
                  </a:lnTo>
                  <a:lnTo>
                    <a:pt x="49809" y="910590"/>
                  </a:lnTo>
                  <a:lnTo>
                    <a:pt x="47459" y="908050"/>
                  </a:lnTo>
                  <a:lnTo>
                    <a:pt x="42799" y="908050"/>
                  </a:lnTo>
                  <a:lnTo>
                    <a:pt x="42799" y="897890"/>
                  </a:lnTo>
                  <a:lnTo>
                    <a:pt x="42011" y="895350"/>
                  </a:lnTo>
                  <a:lnTo>
                    <a:pt x="40449" y="892810"/>
                  </a:lnTo>
                  <a:lnTo>
                    <a:pt x="39700" y="892810"/>
                  </a:lnTo>
                  <a:lnTo>
                    <a:pt x="39700" y="896620"/>
                  </a:lnTo>
                  <a:lnTo>
                    <a:pt x="41998" y="911860"/>
                  </a:lnTo>
                  <a:lnTo>
                    <a:pt x="42799" y="914400"/>
                  </a:lnTo>
                  <a:lnTo>
                    <a:pt x="41998" y="916940"/>
                  </a:lnTo>
                  <a:lnTo>
                    <a:pt x="42799" y="919480"/>
                  </a:lnTo>
                  <a:lnTo>
                    <a:pt x="45910" y="924560"/>
                  </a:lnTo>
                  <a:lnTo>
                    <a:pt x="46697" y="932180"/>
                  </a:lnTo>
                  <a:lnTo>
                    <a:pt x="52895" y="934720"/>
                  </a:lnTo>
                  <a:lnTo>
                    <a:pt x="53695" y="935990"/>
                  </a:lnTo>
                  <a:lnTo>
                    <a:pt x="49009" y="938530"/>
                  </a:lnTo>
                  <a:lnTo>
                    <a:pt x="46697" y="937260"/>
                  </a:lnTo>
                  <a:lnTo>
                    <a:pt x="43561" y="937260"/>
                  </a:lnTo>
                  <a:lnTo>
                    <a:pt x="41249" y="935990"/>
                  </a:lnTo>
                  <a:lnTo>
                    <a:pt x="38100" y="935990"/>
                  </a:lnTo>
                  <a:lnTo>
                    <a:pt x="40449" y="937260"/>
                  </a:lnTo>
                  <a:lnTo>
                    <a:pt x="42011" y="939800"/>
                  </a:lnTo>
                  <a:lnTo>
                    <a:pt x="44348" y="939800"/>
                  </a:lnTo>
                  <a:lnTo>
                    <a:pt x="46697" y="941070"/>
                  </a:lnTo>
                  <a:lnTo>
                    <a:pt x="49796" y="941070"/>
                  </a:lnTo>
                  <a:lnTo>
                    <a:pt x="53695" y="942340"/>
                  </a:lnTo>
                  <a:lnTo>
                    <a:pt x="55257" y="942340"/>
                  </a:lnTo>
                  <a:lnTo>
                    <a:pt x="56007" y="941070"/>
                  </a:lnTo>
                  <a:lnTo>
                    <a:pt x="55257" y="944880"/>
                  </a:lnTo>
                  <a:lnTo>
                    <a:pt x="55245" y="946150"/>
                  </a:lnTo>
                  <a:lnTo>
                    <a:pt x="59143" y="946150"/>
                  </a:lnTo>
                  <a:lnTo>
                    <a:pt x="59905" y="947420"/>
                  </a:lnTo>
                  <a:lnTo>
                    <a:pt x="59143" y="948690"/>
                  </a:lnTo>
                  <a:lnTo>
                    <a:pt x="57556" y="949960"/>
                  </a:lnTo>
                  <a:lnTo>
                    <a:pt x="55257" y="951230"/>
                  </a:lnTo>
                  <a:lnTo>
                    <a:pt x="48247" y="952500"/>
                  </a:lnTo>
                  <a:lnTo>
                    <a:pt x="46697" y="951230"/>
                  </a:lnTo>
                  <a:lnTo>
                    <a:pt x="45897" y="949960"/>
                  </a:lnTo>
                  <a:lnTo>
                    <a:pt x="47459" y="947420"/>
                  </a:lnTo>
                  <a:lnTo>
                    <a:pt x="42799" y="947420"/>
                  </a:lnTo>
                  <a:lnTo>
                    <a:pt x="42799" y="956310"/>
                  </a:lnTo>
                  <a:lnTo>
                    <a:pt x="42799" y="958850"/>
                  </a:lnTo>
                  <a:lnTo>
                    <a:pt x="33451" y="958850"/>
                  </a:lnTo>
                  <a:lnTo>
                    <a:pt x="33451" y="957580"/>
                  </a:lnTo>
                  <a:lnTo>
                    <a:pt x="42799" y="956310"/>
                  </a:lnTo>
                  <a:lnTo>
                    <a:pt x="42799" y="947420"/>
                  </a:lnTo>
                  <a:lnTo>
                    <a:pt x="31902" y="947420"/>
                  </a:lnTo>
                  <a:lnTo>
                    <a:pt x="28790" y="938530"/>
                  </a:lnTo>
                  <a:lnTo>
                    <a:pt x="27241" y="938530"/>
                  </a:lnTo>
                  <a:lnTo>
                    <a:pt x="24104" y="935990"/>
                  </a:lnTo>
                  <a:lnTo>
                    <a:pt x="27241" y="933450"/>
                  </a:lnTo>
                  <a:lnTo>
                    <a:pt x="29552" y="932180"/>
                  </a:lnTo>
                  <a:lnTo>
                    <a:pt x="31889" y="933450"/>
                  </a:lnTo>
                  <a:lnTo>
                    <a:pt x="33451" y="933450"/>
                  </a:lnTo>
                  <a:lnTo>
                    <a:pt x="31902" y="932180"/>
                  </a:lnTo>
                  <a:lnTo>
                    <a:pt x="31102" y="930910"/>
                  </a:lnTo>
                  <a:lnTo>
                    <a:pt x="28790" y="927100"/>
                  </a:lnTo>
                  <a:lnTo>
                    <a:pt x="28003" y="924560"/>
                  </a:lnTo>
                  <a:lnTo>
                    <a:pt x="26454" y="923290"/>
                  </a:lnTo>
                  <a:lnTo>
                    <a:pt x="25654" y="922020"/>
                  </a:lnTo>
                  <a:lnTo>
                    <a:pt x="22555" y="919480"/>
                  </a:lnTo>
                  <a:lnTo>
                    <a:pt x="21793" y="916940"/>
                  </a:lnTo>
                  <a:lnTo>
                    <a:pt x="19456" y="914400"/>
                  </a:lnTo>
                  <a:lnTo>
                    <a:pt x="19710" y="913130"/>
                  </a:lnTo>
                  <a:lnTo>
                    <a:pt x="20243" y="910590"/>
                  </a:lnTo>
                  <a:lnTo>
                    <a:pt x="21005" y="909320"/>
                  </a:lnTo>
                  <a:lnTo>
                    <a:pt x="21005" y="906780"/>
                  </a:lnTo>
                  <a:lnTo>
                    <a:pt x="23342" y="902970"/>
                  </a:lnTo>
                  <a:lnTo>
                    <a:pt x="23342" y="901700"/>
                  </a:lnTo>
                  <a:lnTo>
                    <a:pt x="24104" y="897890"/>
                  </a:lnTo>
                  <a:lnTo>
                    <a:pt x="24104" y="890270"/>
                  </a:lnTo>
                  <a:lnTo>
                    <a:pt x="24904" y="885190"/>
                  </a:lnTo>
                  <a:lnTo>
                    <a:pt x="25654" y="880110"/>
                  </a:lnTo>
                  <a:lnTo>
                    <a:pt x="25654" y="875030"/>
                  </a:lnTo>
                  <a:lnTo>
                    <a:pt x="26454" y="869950"/>
                  </a:lnTo>
                  <a:lnTo>
                    <a:pt x="27749" y="862330"/>
                  </a:lnTo>
                  <a:lnTo>
                    <a:pt x="29260" y="855980"/>
                  </a:lnTo>
                  <a:lnTo>
                    <a:pt x="30924" y="848360"/>
                  </a:lnTo>
                  <a:lnTo>
                    <a:pt x="32651" y="842010"/>
                  </a:lnTo>
                  <a:lnTo>
                    <a:pt x="33451" y="834390"/>
                  </a:lnTo>
                  <a:lnTo>
                    <a:pt x="35788" y="826770"/>
                  </a:lnTo>
                  <a:lnTo>
                    <a:pt x="36550" y="819150"/>
                  </a:lnTo>
                  <a:lnTo>
                    <a:pt x="38900" y="815340"/>
                  </a:lnTo>
                  <a:lnTo>
                    <a:pt x="40449" y="811530"/>
                  </a:lnTo>
                  <a:lnTo>
                    <a:pt x="41249" y="811530"/>
                  </a:lnTo>
                  <a:lnTo>
                    <a:pt x="41998" y="812800"/>
                  </a:lnTo>
                  <a:lnTo>
                    <a:pt x="42799" y="814070"/>
                  </a:lnTo>
                  <a:lnTo>
                    <a:pt x="42011" y="814070"/>
                  </a:lnTo>
                  <a:lnTo>
                    <a:pt x="41897" y="821690"/>
                  </a:lnTo>
                  <a:lnTo>
                    <a:pt x="41579" y="830580"/>
                  </a:lnTo>
                  <a:lnTo>
                    <a:pt x="40449" y="850900"/>
                  </a:lnTo>
                  <a:lnTo>
                    <a:pt x="38900" y="886460"/>
                  </a:lnTo>
                  <a:lnTo>
                    <a:pt x="38100" y="890270"/>
                  </a:lnTo>
                  <a:lnTo>
                    <a:pt x="39700" y="890270"/>
                  </a:lnTo>
                  <a:lnTo>
                    <a:pt x="42011" y="889000"/>
                  </a:lnTo>
                  <a:lnTo>
                    <a:pt x="42011" y="873760"/>
                  </a:lnTo>
                  <a:lnTo>
                    <a:pt x="41249" y="872490"/>
                  </a:lnTo>
                  <a:lnTo>
                    <a:pt x="43561" y="868680"/>
                  </a:lnTo>
                  <a:lnTo>
                    <a:pt x="42799" y="866140"/>
                  </a:lnTo>
                  <a:lnTo>
                    <a:pt x="42799" y="864870"/>
                  </a:lnTo>
                  <a:lnTo>
                    <a:pt x="43561" y="862330"/>
                  </a:lnTo>
                  <a:lnTo>
                    <a:pt x="42799" y="861060"/>
                  </a:lnTo>
                  <a:lnTo>
                    <a:pt x="43561" y="861060"/>
                  </a:lnTo>
                  <a:lnTo>
                    <a:pt x="47447" y="855980"/>
                  </a:lnTo>
                  <a:lnTo>
                    <a:pt x="46697" y="852170"/>
                  </a:lnTo>
                  <a:lnTo>
                    <a:pt x="46697" y="848360"/>
                  </a:lnTo>
                  <a:lnTo>
                    <a:pt x="45897" y="845820"/>
                  </a:lnTo>
                  <a:lnTo>
                    <a:pt x="43561" y="844550"/>
                  </a:lnTo>
                  <a:lnTo>
                    <a:pt x="49009" y="839470"/>
                  </a:lnTo>
                  <a:lnTo>
                    <a:pt x="50634" y="833120"/>
                  </a:lnTo>
                  <a:lnTo>
                    <a:pt x="53619" y="817880"/>
                  </a:lnTo>
                  <a:lnTo>
                    <a:pt x="54978" y="811530"/>
                  </a:lnTo>
                  <a:lnTo>
                    <a:pt x="55257" y="810260"/>
                  </a:lnTo>
                  <a:lnTo>
                    <a:pt x="56807" y="806450"/>
                  </a:lnTo>
                  <a:lnTo>
                    <a:pt x="57556" y="802640"/>
                  </a:lnTo>
                  <a:lnTo>
                    <a:pt x="58356" y="801370"/>
                  </a:lnTo>
                  <a:lnTo>
                    <a:pt x="58356" y="800100"/>
                  </a:lnTo>
                  <a:lnTo>
                    <a:pt x="59905" y="796290"/>
                  </a:lnTo>
                  <a:lnTo>
                    <a:pt x="60693" y="795020"/>
                  </a:lnTo>
                  <a:lnTo>
                    <a:pt x="61455" y="792480"/>
                  </a:lnTo>
                  <a:lnTo>
                    <a:pt x="63004" y="793750"/>
                  </a:lnTo>
                  <a:lnTo>
                    <a:pt x="66916" y="793750"/>
                  </a:lnTo>
                  <a:lnTo>
                    <a:pt x="67691" y="792480"/>
                  </a:lnTo>
                  <a:lnTo>
                    <a:pt x="69253" y="789940"/>
                  </a:lnTo>
                  <a:lnTo>
                    <a:pt x="73152" y="795020"/>
                  </a:lnTo>
                  <a:lnTo>
                    <a:pt x="75463" y="792480"/>
                  </a:lnTo>
                  <a:lnTo>
                    <a:pt x="77812" y="791210"/>
                  </a:lnTo>
                  <a:lnTo>
                    <a:pt x="85598" y="791210"/>
                  </a:lnTo>
                  <a:lnTo>
                    <a:pt x="85598" y="795020"/>
                  </a:lnTo>
                  <a:lnTo>
                    <a:pt x="89496" y="791210"/>
                  </a:lnTo>
                  <a:lnTo>
                    <a:pt x="92608" y="796290"/>
                  </a:lnTo>
                  <a:lnTo>
                    <a:pt x="98844" y="791210"/>
                  </a:lnTo>
                  <a:lnTo>
                    <a:pt x="101955" y="788670"/>
                  </a:lnTo>
                  <a:lnTo>
                    <a:pt x="101155" y="787400"/>
                  </a:lnTo>
                  <a:lnTo>
                    <a:pt x="95707" y="787400"/>
                  </a:lnTo>
                  <a:lnTo>
                    <a:pt x="93357" y="789940"/>
                  </a:lnTo>
                  <a:lnTo>
                    <a:pt x="88709" y="789940"/>
                  </a:lnTo>
                  <a:lnTo>
                    <a:pt x="89496" y="788670"/>
                  </a:lnTo>
                  <a:lnTo>
                    <a:pt x="92595" y="786130"/>
                  </a:lnTo>
                  <a:lnTo>
                    <a:pt x="92608" y="783590"/>
                  </a:lnTo>
                  <a:lnTo>
                    <a:pt x="92608" y="782320"/>
                  </a:lnTo>
                  <a:lnTo>
                    <a:pt x="87909" y="782320"/>
                  </a:lnTo>
                  <a:lnTo>
                    <a:pt x="81711" y="782320"/>
                  </a:lnTo>
                  <a:lnTo>
                    <a:pt x="78600" y="782320"/>
                  </a:lnTo>
                  <a:lnTo>
                    <a:pt x="74701" y="783590"/>
                  </a:lnTo>
                  <a:lnTo>
                    <a:pt x="72364" y="783590"/>
                  </a:lnTo>
                  <a:lnTo>
                    <a:pt x="71602" y="779780"/>
                  </a:lnTo>
                  <a:lnTo>
                    <a:pt x="70053" y="779780"/>
                  </a:lnTo>
                  <a:lnTo>
                    <a:pt x="67703" y="778510"/>
                  </a:lnTo>
                  <a:lnTo>
                    <a:pt x="66916" y="778510"/>
                  </a:lnTo>
                  <a:lnTo>
                    <a:pt x="68465" y="774700"/>
                  </a:lnTo>
                  <a:lnTo>
                    <a:pt x="68478" y="773379"/>
                  </a:lnTo>
                  <a:lnTo>
                    <a:pt x="70040" y="769620"/>
                  </a:lnTo>
                  <a:lnTo>
                    <a:pt x="72212" y="767080"/>
                  </a:lnTo>
                  <a:lnTo>
                    <a:pt x="75463" y="763270"/>
                  </a:lnTo>
                  <a:lnTo>
                    <a:pt x="77800" y="755650"/>
                  </a:lnTo>
                  <a:lnTo>
                    <a:pt x="78422" y="754380"/>
                  </a:lnTo>
                  <a:lnTo>
                    <a:pt x="80911" y="749300"/>
                  </a:lnTo>
                  <a:lnTo>
                    <a:pt x="83248" y="745490"/>
                  </a:lnTo>
                  <a:lnTo>
                    <a:pt x="85598" y="742937"/>
                  </a:lnTo>
                  <a:lnTo>
                    <a:pt x="85991" y="741680"/>
                  </a:lnTo>
                  <a:lnTo>
                    <a:pt x="87160" y="737870"/>
                  </a:lnTo>
                  <a:lnTo>
                    <a:pt x="93357" y="727710"/>
                  </a:lnTo>
                  <a:lnTo>
                    <a:pt x="97256" y="722630"/>
                  </a:lnTo>
                  <a:lnTo>
                    <a:pt x="102298" y="715010"/>
                  </a:lnTo>
                  <a:lnTo>
                    <a:pt x="107175" y="707390"/>
                  </a:lnTo>
                  <a:lnTo>
                    <a:pt x="112356" y="701040"/>
                  </a:lnTo>
                  <a:lnTo>
                    <a:pt x="118262" y="693420"/>
                  </a:lnTo>
                  <a:lnTo>
                    <a:pt x="124510" y="688340"/>
                  </a:lnTo>
                  <a:lnTo>
                    <a:pt x="129959" y="681990"/>
                  </a:lnTo>
                  <a:lnTo>
                    <a:pt x="136956" y="678180"/>
                  </a:lnTo>
                  <a:lnTo>
                    <a:pt x="140068" y="675640"/>
                  </a:lnTo>
                  <a:lnTo>
                    <a:pt x="146304" y="673100"/>
                  </a:lnTo>
                  <a:lnTo>
                    <a:pt x="146304" y="680720"/>
                  </a:lnTo>
                  <a:lnTo>
                    <a:pt x="144437" y="688340"/>
                  </a:lnTo>
                  <a:lnTo>
                    <a:pt x="142506" y="694690"/>
                  </a:lnTo>
                  <a:lnTo>
                    <a:pt x="140728" y="702310"/>
                  </a:lnTo>
                  <a:lnTo>
                    <a:pt x="139306" y="708660"/>
                  </a:lnTo>
                  <a:lnTo>
                    <a:pt x="137731" y="716280"/>
                  </a:lnTo>
                  <a:lnTo>
                    <a:pt x="135597" y="722630"/>
                  </a:lnTo>
                  <a:lnTo>
                    <a:pt x="130721" y="735330"/>
                  </a:lnTo>
                  <a:lnTo>
                    <a:pt x="127622" y="744220"/>
                  </a:lnTo>
                  <a:lnTo>
                    <a:pt x="124510" y="751840"/>
                  </a:lnTo>
                  <a:lnTo>
                    <a:pt x="122161" y="755650"/>
                  </a:lnTo>
                  <a:lnTo>
                    <a:pt x="120611" y="759460"/>
                  </a:lnTo>
                  <a:lnTo>
                    <a:pt x="118262" y="764540"/>
                  </a:lnTo>
                  <a:lnTo>
                    <a:pt x="115150" y="765810"/>
                  </a:lnTo>
                  <a:lnTo>
                    <a:pt x="112064" y="768350"/>
                  </a:lnTo>
                  <a:lnTo>
                    <a:pt x="110515" y="768350"/>
                  </a:lnTo>
                  <a:lnTo>
                    <a:pt x="109715" y="769620"/>
                  </a:lnTo>
                  <a:lnTo>
                    <a:pt x="108165" y="770890"/>
                  </a:lnTo>
                  <a:lnTo>
                    <a:pt x="106603" y="774700"/>
                  </a:lnTo>
                  <a:lnTo>
                    <a:pt x="102704" y="775970"/>
                  </a:lnTo>
                  <a:lnTo>
                    <a:pt x="97256" y="777240"/>
                  </a:lnTo>
                  <a:lnTo>
                    <a:pt x="88709" y="777240"/>
                  </a:lnTo>
                  <a:lnTo>
                    <a:pt x="88099" y="781050"/>
                  </a:lnTo>
                  <a:lnTo>
                    <a:pt x="90271" y="781050"/>
                  </a:lnTo>
                  <a:lnTo>
                    <a:pt x="94945" y="779780"/>
                  </a:lnTo>
                  <a:lnTo>
                    <a:pt x="100355" y="781050"/>
                  </a:lnTo>
                  <a:lnTo>
                    <a:pt x="105435" y="779780"/>
                  </a:lnTo>
                  <a:lnTo>
                    <a:pt x="110502" y="778510"/>
                  </a:lnTo>
                  <a:lnTo>
                    <a:pt x="115951" y="775970"/>
                  </a:lnTo>
                  <a:lnTo>
                    <a:pt x="121399" y="770890"/>
                  </a:lnTo>
                  <a:lnTo>
                    <a:pt x="120611" y="768350"/>
                  </a:lnTo>
                  <a:lnTo>
                    <a:pt x="122961" y="768350"/>
                  </a:lnTo>
                  <a:lnTo>
                    <a:pt x="125272" y="765810"/>
                  </a:lnTo>
                  <a:lnTo>
                    <a:pt x="126847" y="763270"/>
                  </a:lnTo>
                  <a:lnTo>
                    <a:pt x="131508" y="762000"/>
                  </a:lnTo>
                  <a:lnTo>
                    <a:pt x="131508" y="759460"/>
                  </a:lnTo>
                  <a:lnTo>
                    <a:pt x="132270" y="755650"/>
                  </a:lnTo>
                  <a:lnTo>
                    <a:pt x="134620" y="754380"/>
                  </a:lnTo>
                  <a:lnTo>
                    <a:pt x="137718" y="751840"/>
                  </a:lnTo>
                  <a:lnTo>
                    <a:pt x="140068" y="748030"/>
                  </a:lnTo>
                  <a:lnTo>
                    <a:pt x="143954" y="744220"/>
                  </a:lnTo>
                  <a:lnTo>
                    <a:pt x="144754" y="740410"/>
                  </a:lnTo>
                  <a:lnTo>
                    <a:pt x="144754" y="739140"/>
                  </a:lnTo>
                  <a:lnTo>
                    <a:pt x="159524" y="716280"/>
                  </a:lnTo>
                  <a:lnTo>
                    <a:pt x="158750" y="715010"/>
                  </a:lnTo>
                  <a:lnTo>
                    <a:pt x="158762" y="713740"/>
                  </a:lnTo>
                  <a:lnTo>
                    <a:pt x="161074" y="711200"/>
                  </a:lnTo>
                  <a:lnTo>
                    <a:pt x="161861" y="708660"/>
                  </a:lnTo>
                  <a:lnTo>
                    <a:pt x="166522" y="703580"/>
                  </a:lnTo>
                  <a:lnTo>
                    <a:pt x="167309" y="703580"/>
                  </a:lnTo>
                  <a:lnTo>
                    <a:pt x="167309" y="701040"/>
                  </a:lnTo>
                  <a:lnTo>
                    <a:pt x="168071" y="701040"/>
                  </a:lnTo>
                  <a:lnTo>
                    <a:pt x="172758" y="687070"/>
                  </a:lnTo>
                  <a:lnTo>
                    <a:pt x="173520" y="685800"/>
                  </a:lnTo>
                  <a:lnTo>
                    <a:pt x="172758" y="684530"/>
                  </a:lnTo>
                  <a:lnTo>
                    <a:pt x="172758" y="683260"/>
                  </a:lnTo>
                  <a:lnTo>
                    <a:pt x="176898" y="673100"/>
                  </a:lnTo>
                  <a:lnTo>
                    <a:pt x="177419" y="671830"/>
                  </a:lnTo>
                  <a:lnTo>
                    <a:pt x="178968" y="666750"/>
                  </a:lnTo>
                  <a:lnTo>
                    <a:pt x="180517" y="664210"/>
                  </a:lnTo>
                  <a:lnTo>
                    <a:pt x="183667" y="660400"/>
                  </a:lnTo>
                  <a:lnTo>
                    <a:pt x="183654" y="657860"/>
                  </a:lnTo>
                  <a:lnTo>
                    <a:pt x="184416" y="655320"/>
                  </a:lnTo>
                  <a:lnTo>
                    <a:pt x="188315" y="652780"/>
                  </a:lnTo>
                  <a:close/>
                </a:path>
                <a:path w="2096134" h="1017270">
                  <a:moveTo>
                    <a:pt x="191427" y="618490"/>
                  </a:moveTo>
                  <a:lnTo>
                    <a:pt x="190652" y="615950"/>
                  </a:lnTo>
                  <a:lnTo>
                    <a:pt x="188315" y="609600"/>
                  </a:lnTo>
                  <a:lnTo>
                    <a:pt x="185216" y="604520"/>
                  </a:lnTo>
                  <a:lnTo>
                    <a:pt x="179768" y="600710"/>
                  </a:lnTo>
                  <a:lnTo>
                    <a:pt x="177419" y="600710"/>
                  </a:lnTo>
                  <a:lnTo>
                    <a:pt x="175082" y="604520"/>
                  </a:lnTo>
                  <a:lnTo>
                    <a:pt x="174320" y="601980"/>
                  </a:lnTo>
                  <a:lnTo>
                    <a:pt x="170408" y="601980"/>
                  </a:lnTo>
                  <a:lnTo>
                    <a:pt x="168071" y="600710"/>
                  </a:lnTo>
                  <a:lnTo>
                    <a:pt x="165760" y="601980"/>
                  </a:lnTo>
                  <a:lnTo>
                    <a:pt x="160312" y="603250"/>
                  </a:lnTo>
                  <a:lnTo>
                    <a:pt x="154863" y="605790"/>
                  </a:lnTo>
                  <a:lnTo>
                    <a:pt x="144754" y="607072"/>
                  </a:lnTo>
                  <a:lnTo>
                    <a:pt x="141617" y="609600"/>
                  </a:lnTo>
                  <a:lnTo>
                    <a:pt x="139306" y="614680"/>
                  </a:lnTo>
                  <a:lnTo>
                    <a:pt x="136956" y="618490"/>
                  </a:lnTo>
                  <a:lnTo>
                    <a:pt x="134607" y="619760"/>
                  </a:lnTo>
                  <a:lnTo>
                    <a:pt x="137731" y="622300"/>
                  </a:lnTo>
                  <a:lnTo>
                    <a:pt x="140855" y="623570"/>
                  </a:lnTo>
                  <a:lnTo>
                    <a:pt x="142417" y="626110"/>
                  </a:lnTo>
                  <a:lnTo>
                    <a:pt x="143954" y="632460"/>
                  </a:lnTo>
                  <a:lnTo>
                    <a:pt x="144754" y="638810"/>
                  </a:lnTo>
                  <a:lnTo>
                    <a:pt x="145516" y="645160"/>
                  </a:lnTo>
                  <a:lnTo>
                    <a:pt x="146304" y="647700"/>
                  </a:lnTo>
                  <a:lnTo>
                    <a:pt x="144754" y="648970"/>
                  </a:lnTo>
                  <a:lnTo>
                    <a:pt x="185216" y="648970"/>
                  </a:lnTo>
                  <a:lnTo>
                    <a:pt x="186766" y="646430"/>
                  </a:lnTo>
                  <a:lnTo>
                    <a:pt x="189865" y="626110"/>
                  </a:lnTo>
                  <a:lnTo>
                    <a:pt x="190665" y="622300"/>
                  </a:lnTo>
                  <a:lnTo>
                    <a:pt x="191427" y="618490"/>
                  </a:lnTo>
                  <a:close/>
                </a:path>
                <a:path w="2096134" h="1017270">
                  <a:moveTo>
                    <a:pt x="270027" y="783590"/>
                  </a:moveTo>
                  <a:lnTo>
                    <a:pt x="269265" y="781050"/>
                  </a:lnTo>
                  <a:lnTo>
                    <a:pt x="269265" y="782320"/>
                  </a:lnTo>
                  <a:lnTo>
                    <a:pt x="268478" y="784860"/>
                  </a:lnTo>
                  <a:lnTo>
                    <a:pt x="270027" y="783590"/>
                  </a:lnTo>
                  <a:close/>
                </a:path>
                <a:path w="2096134" h="1017270">
                  <a:moveTo>
                    <a:pt x="286372" y="828636"/>
                  </a:moveTo>
                  <a:lnTo>
                    <a:pt x="285584" y="828090"/>
                  </a:lnTo>
                  <a:lnTo>
                    <a:pt x="281686" y="834555"/>
                  </a:lnTo>
                  <a:lnTo>
                    <a:pt x="283273" y="835025"/>
                  </a:lnTo>
                  <a:lnTo>
                    <a:pt x="286372" y="828636"/>
                  </a:lnTo>
                  <a:close/>
                </a:path>
                <a:path w="2096134" h="1017270">
                  <a:moveTo>
                    <a:pt x="294170" y="809929"/>
                  </a:moveTo>
                  <a:lnTo>
                    <a:pt x="293382" y="807161"/>
                  </a:lnTo>
                  <a:lnTo>
                    <a:pt x="292582" y="807986"/>
                  </a:lnTo>
                  <a:lnTo>
                    <a:pt x="291820" y="808850"/>
                  </a:lnTo>
                  <a:lnTo>
                    <a:pt x="291820" y="809586"/>
                  </a:lnTo>
                  <a:lnTo>
                    <a:pt x="291033" y="810463"/>
                  </a:lnTo>
                  <a:lnTo>
                    <a:pt x="290271" y="812012"/>
                  </a:lnTo>
                  <a:lnTo>
                    <a:pt x="290271" y="812749"/>
                  </a:lnTo>
                  <a:lnTo>
                    <a:pt x="291033" y="813358"/>
                  </a:lnTo>
                  <a:lnTo>
                    <a:pt x="291820" y="811745"/>
                  </a:lnTo>
                  <a:lnTo>
                    <a:pt x="293382" y="810742"/>
                  </a:lnTo>
                  <a:lnTo>
                    <a:pt x="294170" y="809929"/>
                  </a:lnTo>
                  <a:close/>
                </a:path>
                <a:path w="2096134" h="1017270">
                  <a:moveTo>
                    <a:pt x="301929" y="788263"/>
                  </a:moveTo>
                  <a:lnTo>
                    <a:pt x="298030" y="788936"/>
                  </a:lnTo>
                  <a:lnTo>
                    <a:pt x="299593" y="795197"/>
                  </a:lnTo>
                  <a:lnTo>
                    <a:pt x="301929" y="789673"/>
                  </a:lnTo>
                  <a:lnTo>
                    <a:pt x="301929" y="788263"/>
                  </a:lnTo>
                  <a:close/>
                </a:path>
                <a:path w="2096134" h="1017270">
                  <a:moveTo>
                    <a:pt x="324485" y="762584"/>
                  </a:moveTo>
                  <a:lnTo>
                    <a:pt x="322935" y="762177"/>
                  </a:lnTo>
                  <a:lnTo>
                    <a:pt x="315175" y="775830"/>
                  </a:lnTo>
                  <a:lnTo>
                    <a:pt x="319836" y="774293"/>
                  </a:lnTo>
                  <a:lnTo>
                    <a:pt x="324485" y="762584"/>
                  </a:lnTo>
                  <a:close/>
                </a:path>
                <a:path w="2096134" h="1017270">
                  <a:moveTo>
                    <a:pt x="378980" y="759129"/>
                  </a:moveTo>
                  <a:lnTo>
                    <a:pt x="375094" y="759053"/>
                  </a:lnTo>
                  <a:lnTo>
                    <a:pt x="373532" y="759320"/>
                  </a:lnTo>
                  <a:lnTo>
                    <a:pt x="371983" y="760323"/>
                  </a:lnTo>
                  <a:lnTo>
                    <a:pt x="369671" y="761390"/>
                  </a:lnTo>
                  <a:lnTo>
                    <a:pt x="368884" y="763016"/>
                  </a:lnTo>
                  <a:lnTo>
                    <a:pt x="375881" y="763968"/>
                  </a:lnTo>
                  <a:lnTo>
                    <a:pt x="371983" y="770496"/>
                  </a:lnTo>
                  <a:lnTo>
                    <a:pt x="372770" y="774674"/>
                  </a:lnTo>
                  <a:lnTo>
                    <a:pt x="374332" y="774407"/>
                  </a:lnTo>
                  <a:lnTo>
                    <a:pt x="375094" y="771372"/>
                  </a:lnTo>
                  <a:lnTo>
                    <a:pt x="377431" y="768070"/>
                  </a:lnTo>
                  <a:lnTo>
                    <a:pt x="376682" y="765314"/>
                  </a:lnTo>
                  <a:lnTo>
                    <a:pt x="377431" y="763016"/>
                  </a:lnTo>
                  <a:lnTo>
                    <a:pt x="378980" y="759129"/>
                  </a:lnTo>
                  <a:close/>
                </a:path>
                <a:path w="2096134" h="1017270">
                  <a:moveTo>
                    <a:pt x="385229" y="744220"/>
                  </a:moveTo>
                  <a:lnTo>
                    <a:pt x="382892" y="742962"/>
                  </a:lnTo>
                  <a:lnTo>
                    <a:pt x="381330" y="746760"/>
                  </a:lnTo>
                  <a:lnTo>
                    <a:pt x="379780" y="746760"/>
                  </a:lnTo>
                  <a:lnTo>
                    <a:pt x="378993" y="744220"/>
                  </a:lnTo>
                  <a:lnTo>
                    <a:pt x="378231" y="744220"/>
                  </a:lnTo>
                  <a:lnTo>
                    <a:pt x="379780" y="754380"/>
                  </a:lnTo>
                  <a:lnTo>
                    <a:pt x="383870" y="746760"/>
                  </a:lnTo>
                  <a:lnTo>
                    <a:pt x="385229" y="744220"/>
                  </a:lnTo>
                  <a:close/>
                </a:path>
                <a:path w="2096134" h="1017270">
                  <a:moveTo>
                    <a:pt x="642810" y="572770"/>
                  </a:moveTo>
                  <a:lnTo>
                    <a:pt x="638149" y="571500"/>
                  </a:lnTo>
                  <a:lnTo>
                    <a:pt x="629602" y="572770"/>
                  </a:lnTo>
                  <a:lnTo>
                    <a:pt x="642810" y="572770"/>
                  </a:lnTo>
                  <a:close/>
                </a:path>
                <a:path w="2096134" h="1017270">
                  <a:moveTo>
                    <a:pt x="771220" y="827074"/>
                  </a:moveTo>
                  <a:lnTo>
                    <a:pt x="770432" y="826465"/>
                  </a:lnTo>
                  <a:lnTo>
                    <a:pt x="770432" y="825728"/>
                  </a:lnTo>
                  <a:lnTo>
                    <a:pt x="769670" y="824445"/>
                  </a:lnTo>
                  <a:lnTo>
                    <a:pt x="768870" y="823836"/>
                  </a:lnTo>
                  <a:lnTo>
                    <a:pt x="767321" y="823366"/>
                  </a:lnTo>
                  <a:lnTo>
                    <a:pt x="767321" y="822617"/>
                  </a:lnTo>
                  <a:lnTo>
                    <a:pt x="768121" y="818921"/>
                  </a:lnTo>
                  <a:lnTo>
                    <a:pt x="765771" y="818578"/>
                  </a:lnTo>
                  <a:lnTo>
                    <a:pt x="761111" y="819365"/>
                  </a:lnTo>
                  <a:lnTo>
                    <a:pt x="765771" y="822210"/>
                  </a:lnTo>
                  <a:lnTo>
                    <a:pt x="766572" y="826389"/>
                  </a:lnTo>
                  <a:lnTo>
                    <a:pt x="770432" y="828624"/>
                  </a:lnTo>
                  <a:lnTo>
                    <a:pt x="771220" y="827074"/>
                  </a:lnTo>
                  <a:close/>
                </a:path>
                <a:path w="2096134" h="1017270">
                  <a:moveTo>
                    <a:pt x="801827" y="617143"/>
                  </a:moveTo>
                  <a:lnTo>
                    <a:pt x="801509" y="617220"/>
                  </a:lnTo>
                  <a:lnTo>
                    <a:pt x="801103" y="618947"/>
                  </a:lnTo>
                  <a:lnTo>
                    <a:pt x="801827" y="617143"/>
                  </a:lnTo>
                  <a:close/>
                </a:path>
                <a:path w="2096134" h="1017270">
                  <a:moveTo>
                    <a:pt x="802309" y="735355"/>
                  </a:moveTo>
                  <a:lnTo>
                    <a:pt x="797674" y="734669"/>
                  </a:lnTo>
                  <a:lnTo>
                    <a:pt x="793013" y="742734"/>
                  </a:lnTo>
                  <a:lnTo>
                    <a:pt x="794575" y="743216"/>
                  </a:lnTo>
                  <a:lnTo>
                    <a:pt x="802309" y="735355"/>
                  </a:lnTo>
                  <a:close/>
                </a:path>
                <a:path w="2096134" h="1017270">
                  <a:moveTo>
                    <a:pt x="807935" y="629805"/>
                  </a:moveTo>
                  <a:lnTo>
                    <a:pt x="807783" y="629920"/>
                  </a:lnTo>
                  <a:lnTo>
                    <a:pt x="807694" y="630199"/>
                  </a:lnTo>
                  <a:lnTo>
                    <a:pt x="807935" y="629805"/>
                  </a:lnTo>
                  <a:close/>
                </a:path>
                <a:path w="2096134" h="1017270">
                  <a:moveTo>
                    <a:pt x="810094" y="626110"/>
                  </a:moveTo>
                  <a:lnTo>
                    <a:pt x="807935" y="629805"/>
                  </a:lnTo>
                  <a:lnTo>
                    <a:pt x="809307" y="628650"/>
                  </a:lnTo>
                  <a:lnTo>
                    <a:pt x="810094" y="626110"/>
                  </a:lnTo>
                  <a:close/>
                </a:path>
                <a:path w="2096134" h="1017270">
                  <a:moveTo>
                    <a:pt x="810094" y="610870"/>
                  </a:moveTo>
                  <a:lnTo>
                    <a:pt x="807783" y="610870"/>
                  </a:lnTo>
                  <a:lnTo>
                    <a:pt x="807783" y="612140"/>
                  </a:lnTo>
                  <a:lnTo>
                    <a:pt x="806983" y="612140"/>
                  </a:lnTo>
                  <a:lnTo>
                    <a:pt x="805408" y="613410"/>
                  </a:lnTo>
                  <a:lnTo>
                    <a:pt x="806996" y="608330"/>
                  </a:lnTo>
                  <a:lnTo>
                    <a:pt x="806996" y="607060"/>
                  </a:lnTo>
                  <a:lnTo>
                    <a:pt x="803884" y="612140"/>
                  </a:lnTo>
                  <a:lnTo>
                    <a:pt x="802297" y="615950"/>
                  </a:lnTo>
                  <a:lnTo>
                    <a:pt x="801827" y="617143"/>
                  </a:lnTo>
                  <a:lnTo>
                    <a:pt x="806196" y="615950"/>
                  </a:lnTo>
                  <a:lnTo>
                    <a:pt x="808151" y="613410"/>
                  </a:lnTo>
                  <a:lnTo>
                    <a:pt x="810094" y="610870"/>
                  </a:lnTo>
                  <a:close/>
                </a:path>
                <a:path w="2096134" h="1017270">
                  <a:moveTo>
                    <a:pt x="1141628" y="867562"/>
                  </a:moveTo>
                  <a:lnTo>
                    <a:pt x="1139317" y="865073"/>
                  </a:lnTo>
                  <a:lnTo>
                    <a:pt x="1137729" y="863854"/>
                  </a:lnTo>
                  <a:lnTo>
                    <a:pt x="1137729" y="863117"/>
                  </a:lnTo>
                  <a:lnTo>
                    <a:pt x="1138516" y="859345"/>
                  </a:lnTo>
                  <a:lnTo>
                    <a:pt x="1136142" y="859015"/>
                  </a:lnTo>
                  <a:lnTo>
                    <a:pt x="1131519" y="859129"/>
                  </a:lnTo>
                  <a:lnTo>
                    <a:pt x="1135418" y="862101"/>
                  </a:lnTo>
                  <a:lnTo>
                    <a:pt x="1136142" y="867029"/>
                  </a:lnTo>
                  <a:lnTo>
                    <a:pt x="1140040" y="868514"/>
                  </a:lnTo>
                  <a:lnTo>
                    <a:pt x="1141628" y="867562"/>
                  </a:lnTo>
                  <a:close/>
                </a:path>
                <a:path w="2096134" h="1017270">
                  <a:moveTo>
                    <a:pt x="1165733" y="727710"/>
                  </a:moveTo>
                  <a:lnTo>
                    <a:pt x="1165034" y="726859"/>
                  </a:lnTo>
                  <a:lnTo>
                    <a:pt x="1164590" y="727951"/>
                  </a:lnTo>
                  <a:lnTo>
                    <a:pt x="1165733" y="727710"/>
                  </a:lnTo>
                  <a:close/>
                </a:path>
                <a:path w="2096134" h="1017270">
                  <a:moveTo>
                    <a:pt x="1165733" y="727710"/>
                  </a:moveTo>
                  <a:lnTo>
                    <a:pt x="1165428" y="727951"/>
                  </a:lnTo>
                  <a:lnTo>
                    <a:pt x="1165733" y="727710"/>
                  </a:lnTo>
                  <a:close/>
                </a:path>
                <a:path w="2096134" h="1017270">
                  <a:moveTo>
                    <a:pt x="1171943" y="775982"/>
                  </a:moveTo>
                  <a:lnTo>
                    <a:pt x="1168044" y="775169"/>
                  </a:lnTo>
                  <a:lnTo>
                    <a:pt x="1162634" y="783374"/>
                  </a:lnTo>
                  <a:lnTo>
                    <a:pt x="1164158" y="783844"/>
                  </a:lnTo>
                  <a:lnTo>
                    <a:pt x="1171943" y="775982"/>
                  </a:lnTo>
                  <a:close/>
                </a:path>
                <a:path w="2096134" h="1017270">
                  <a:moveTo>
                    <a:pt x="1172743" y="742442"/>
                  </a:moveTo>
                  <a:lnTo>
                    <a:pt x="1172730" y="738073"/>
                  </a:lnTo>
                  <a:lnTo>
                    <a:pt x="1171219" y="737590"/>
                  </a:lnTo>
                  <a:lnTo>
                    <a:pt x="1164945" y="747420"/>
                  </a:lnTo>
                  <a:lnTo>
                    <a:pt x="1169631" y="744385"/>
                  </a:lnTo>
                  <a:lnTo>
                    <a:pt x="1172743" y="742442"/>
                  </a:lnTo>
                  <a:close/>
                </a:path>
                <a:path w="2096134" h="1017270">
                  <a:moveTo>
                    <a:pt x="1189850" y="541020"/>
                  </a:moveTo>
                  <a:lnTo>
                    <a:pt x="1188339" y="539750"/>
                  </a:lnTo>
                  <a:lnTo>
                    <a:pt x="1186751" y="541020"/>
                  </a:lnTo>
                  <a:lnTo>
                    <a:pt x="1185227" y="542290"/>
                  </a:lnTo>
                  <a:lnTo>
                    <a:pt x="1184427" y="542290"/>
                  </a:lnTo>
                  <a:lnTo>
                    <a:pt x="1182052" y="547370"/>
                  </a:lnTo>
                  <a:lnTo>
                    <a:pt x="1180541" y="551180"/>
                  </a:lnTo>
                  <a:lnTo>
                    <a:pt x="1179766" y="552450"/>
                  </a:lnTo>
                  <a:lnTo>
                    <a:pt x="1184427" y="551180"/>
                  </a:lnTo>
                  <a:lnTo>
                    <a:pt x="1187526" y="546100"/>
                  </a:lnTo>
                  <a:lnTo>
                    <a:pt x="1185951" y="546100"/>
                  </a:lnTo>
                  <a:lnTo>
                    <a:pt x="1187526" y="544830"/>
                  </a:lnTo>
                  <a:lnTo>
                    <a:pt x="1188326" y="544830"/>
                  </a:lnTo>
                  <a:lnTo>
                    <a:pt x="1189113" y="543560"/>
                  </a:lnTo>
                  <a:lnTo>
                    <a:pt x="1189113" y="542290"/>
                  </a:lnTo>
                  <a:lnTo>
                    <a:pt x="1189850" y="541020"/>
                  </a:lnTo>
                  <a:close/>
                </a:path>
                <a:path w="2096134" h="1017270">
                  <a:moveTo>
                    <a:pt x="1884489" y="595630"/>
                  </a:moveTo>
                  <a:lnTo>
                    <a:pt x="1884286" y="595350"/>
                  </a:lnTo>
                  <a:lnTo>
                    <a:pt x="1884349" y="595630"/>
                  </a:lnTo>
                  <a:lnTo>
                    <a:pt x="1884489" y="595630"/>
                  </a:lnTo>
                  <a:close/>
                </a:path>
                <a:path w="2096134" h="1017270">
                  <a:moveTo>
                    <a:pt x="1885378" y="596900"/>
                  </a:moveTo>
                  <a:lnTo>
                    <a:pt x="1884997" y="595630"/>
                  </a:lnTo>
                  <a:lnTo>
                    <a:pt x="1884489" y="595630"/>
                  </a:lnTo>
                  <a:lnTo>
                    <a:pt x="1885378" y="596900"/>
                  </a:lnTo>
                  <a:close/>
                </a:path>
                <a:path w="2096134" h="1017270">
                  <a:moveTo>
                    <a:pt x="1892490" y="418795"/>
                  </a:moveTo>
                  <a:lnTo>
                    <a:pt x="1892388" y="419290"/>
                  </a:lnTo>
                  <a:lnTo>
                    <a:pt x="1892363" y="419595"/>
                  </a:lnTo>
                  <a:lnTo>
                    <a:pt x="1892388" y="419760"/>
                  </a:lnTo>
                  <a:lnTo>
                    <a:pt x="1892439" y="419455"/>
                  </a:lnTo>
                  <a:lnTo>
                    <a:pt x="1892452" y="419125"/>
                  </a:lnTo>
                  <a:lnTo>
                    <a:pt x="1892490" y="418795"/>
                  </a:lnTo>
                  <a:close/>
                </a:path>
                <a:path w="2096134" h="1017270">
                  <a:moveTo>
                    <a:pt x="1893265" y="419633"/>
                  </a:moveTo>
                  <a:lnTo>
                    <a:pt x="1892973" y="419671"/>
                  </a:lnTo>
                  <a:lnTo>
                    <a:pt x="1892452" y="420281"/>
                  </a:lnTo>
                  <a:lnTo>
                    <a:pt x="1892388" y="419760"/>
                  </a:lnTo>
                  <a:lnTo>
                    <a:pt x="1892109" y="421576"/>
                  </a:lnTo>
                  <a:lnTo>
                    <a:pt x="1891842" y="423379"/>
                  </a:lnTo>
                  <a:lnTo>
                    <a:pt x="1891753" y="425259"/>
                  </a:lnTo>
                  <a:lnTo>
                    <a:pt x="1892058" y="422084"/>
                  </a:lnTo>
                  <a:lnTo>
                    <a:pt x="1892693" y="421081"/>
                  </a:lnTo>
                  <a:lnTo>
                    <a:pt x="1893265" y="419633"/>
                  </a:lnTo>
                  <a:close/>
                </a:path>
                <a:path w="2096134" h="1017270">
                  <a:moveTo>
                    <a:pt x="1897176" y="449351"/>
                  </a:moveTo>
                  <a:lnTo>
                    <a:pt x="1895678" y="445528"/>
                  </a:lnTo>
                  <a:lnTo>
                    <a:pt x="1895995" y="446684"/>
                  </a:lnTo>
                  <a:lnTo>
                    <a:pt x="1896478" y="447992"/>
                  </a:lnTo>
                  <a:lnTo>
                    <a:pt x="1897176" y="449351"/>
                  </a:lnTo>
                  <a:close/>
                </a:path>
                <a:path w="2096134" h="1017270">
                  <a:moveTo>
                    <a:pt x="1897367" y="450088"/>
                  </a:moveTo>
                  <a:lnTo>
                    <a:pt x="1895614" y="447344"/>
                  </a:lnTo>
                  <a:lnTo>
                    <a:pt x="1896948" y="449732"/>
                  </a:lnTo>
                  <a:lnTo>
                    <a:pt x="1897367" y="450088"/>
                  </a:lnTo>
                  <a:close/>
                </a:path>
                <a:path w="2096134" h="1017270">
                  <a:moveTo>
                    <a:pt x="1898269" y="408686"/>
                  </a:moveTo>
                  <a:lnTo>
                    <a:pt x="1897278" y="410210"/>
                  </a:lnTo>
                  <a:lnTo>
                    <a:pt x="1897176" y="411327"/>
                  </a:lnTo>
                  <a:lnTo>
                    <a:pt x="1898269" y="408686"/>
                  </a:lnTo>
                  <a:close/>
                </a:path>
                <a:path w="2096134" h="1017270">
                  <a:moveTo>
                    <a:pt x="1898599" y="435749"/>
                  </a:moveTo>
                  <a:lnTo>
                    <a:pt x="1898218" y="435597"/>
                  </a:lnTo>
                  <a:lnTo>
                    <a:pt x="1898002" y="435343"/>
                  </a:lnTo>
                  <a:lnTo>
                    <a:pt x="1898269" y="435737"/>
                  </a:lnTo>
                  <a:lnTo>
                    <a:pt x="1898599" y="435749"/>
                  </a:lnTo>
                  <a:close/>
                </a:path>
                <a:path w="2096134" h="1017270">
                  <a:moveTo>
                    <a:pt x="1899805" y="434987"/>
                  </a:moveTo>
                  <a:lnTo>
                    <a:pt x="1899500" y="433031"/>
                  </a:lnTo>
                  <a:lnTo>
                    <a:pt x="1899424" y="431165"/>
                  </a:lnTo>
                  <a:lnTo>
                    <a:pt x="1899158" y="430072"/>
                  </a:lnTo>
                  <a:lnTo>
                    <a:pt x="1899170" y="431139"/>
                  </a:lnTo>
                  <a:lnTo>
                    <a:pt x="1899297" y="433463"/>
                  </a:lnTo>
                  <a:lnTo>
                    <a:pt x="1899805" y="434987"/>
                  </a:lnTo>
                  <a:close/>
                </a:path>
                <a:path w="2096134" h="1017270">
                  <a:moveTo>
                    <a:pt x="1900059" y="453745"/>
                  </a:moveTo>
                  <a:lnTo>
                    <a:pt x="1898865" y="452310"/>
                  </a:lnTo>
                  <a:lnTo>
                    <a:pt x="1897913" y="450837"/>
                  </a:lnTo>
                  <a:lnTo>
                    <a:pt x="1897176" y="449351"/>
                  </a:lnTo>
                  <a:lnTo>
                    <a:pt x="1897418" y="449948"/>
                  </a:lnTo>
                  <a:lnTo>
                    <a:pt x="1897494" y="450215"/>
                  </a:lnTo>
                  <a:lnTo>
                    <a:pt x="1897367" y="450088"/>
                  </a:lnTo>
                  <a:lnTo>
                    <a:pt x="1897888" y="450888"/>
                  </a:lnTo>
                  <a:lnTo>
                    <a:pt x="1898624" y="452031"/>
                  </a:lnTo>
                  <a:lnTo>
                    <a:pt x="1900059" y="453745"/>
                  </a:lnTo>
                  <a:close/>
                </a:path>
                <a:path w="2096134" h="1017270">
                  <a:moveTo>
                    <a:pt x="1900313" y="405536"/>
                  </a:moveTo>
                  <a:lnTo>
                    <a:pt x="1896389" y="408940"/>
                  </a:lnTo>
                  <a:lnTo>
                    <a:pt x="1898688" y="407670"/>
                  </a:lnTo>
                  <a:lnTo>
                    <a:pt x="1898269" y="408686"/>
                  </a:lnTo>
                  <a:lnTo>
                    <a:pt x="1898916" y="407670"/>
                  </a:lnTo>
                  <a:lnTo>
                    <a:pt x="1900313" y="405536"/>
                  </a:lnTo>
                  <a:close/>
                </a:path>
                <a:path w="2096134" h="1017270">
                  <a:moveTo>
                    <a:pt x="1900770" y="405130"/>
                  </a:moveTo>
                  <a:lnTo>
                    <a:pt x="1900478" y="405269"/>
                  </a:lnTo>
                  <a:lnTo>
                    <a:pt x="1900313" y="405536"/>
                  </a:lnTo>
                  <a:lnTo>
                    <a:pt x="1900770" y="405130"/>
                  </a:lnTo>
                  <a:close/>
                </a:path>
                <a:path w="2096134" h="1017270">
                  <a:moveTo>
                    <a:pt x="1901075" y="426720"/>
                  </a:moveTo>
                  <a:lnTo>
                    <a:pt x="1900910" y="427990"/>
                  </a:lnTo>
                  <a:lnTo>
                    <a:pt x="1901075" y="426720"/>
                  </a:lnTo>
                  <a:close/>
                </a:path>
                <a:path w="2096134" h="1017270">
                  <a:moveTo>
                    <a:pt x="1901393" y="403860"/>
                  </a:moveTo>
                  <a:lnTo>
                    <a:pt x="1898065" y="406400"/>
                  </a:lnTo>
                  <a:lnTo>
                    <a:pt x="1900478" y="405269"/>
                  </a:lnTo>
                  <a:lnTo>
                    <a:pt x="1901393" y="403860"/>
                  </a:lnTo>
                  <a:close/>
                </a:path>
                <a:path w="2096134" h="1017270">
                  <a:moveTo>
                    <a:pt x="1902079" y="442404"/>
                  </a:moveTo>
                  <a:lnTo>
                    <a:pt x="1901393" y="440474"/>
                  </a:lnTo>
                  <a:lnTo>
                    <a:pt x="1900923" y="438492"/>
                  </a:lnTo>
                  <a:lnTo>
                    <a:pt x="1900656" y="436486"/>
                  </a:lnTo>
                  <a:lnTo>
                    <a:pt x="1900415" y="436638"/>
                  </a:lnTo>
                  <a:lnTo>
                    <a:pt x="1900047" y="435927"/>
                  </a:lnTo>
                  <a:lnTo>
                    <a:pt x="1899805" y="434987"/>
                  </a:lnTo>
                  <a:lnTo>
                    <a:pt x="1900250" y="438772"/>
                  </a:lnTo>
                  <a:lnTo>
                    <a:pt x="1901672" y="442747"/>
                  </a:lnTo>
                  <a:lnTo>
                    <a:pt x="1902079" y="442404"/>
                  </a:lnTo>
                  <a:close/>
                </a:path>
                <a:path w="2096134" h="1017270">
                  <a:moveTo>
                    <a:pt x="1902815" y="408025"/>
                  </a:moveTo>
                  <a:lnTo>
                    <a:pt x="1902523" y="408635"/>
                  </a:lnTo>
                  <a:lnTo>
                    <a:pt x="1901355" y="406781"/>
                  </a:lnTo>
                  <a:lnTo>
                    <a:pt x="1899983" y="410819"/>
                  </a:lnTo>
                  <a:lnTo>
                    <a:pt x="1899170" y="415010"/>
                  </a:lnTo>
                  <a:lnTo>
                    <a:pt x="1900580" y="415036"/>
                  </a:lnTo>
                  <a:lnTo>
                    <a:pt x="1901304" y="411594"/>
                  </a:lnTo>
                  <a:lnTo>
                    <a:pt x="1902815" y="408025"/>
                  </a:lnTo>
                  <a:close/>
                </a:path>
                <a:path w="2096134" h="1017270">
                  <a:moveTo>
                    <a:pt x="1904390" y="413702"/>
                  </a:moveTo>
                  <a:lnTo>
                    <a:pt x="1902358" y="414324"/>
                  </a:lnTo>
                  <a:lnTo>
                    <a:pt x="1902879" y="416750"/>
                  </a:lnTo>
                  <a:lnTo>
                    <a:pt x="1903387" y="415734"/>
                  </a:lnTo>
                  <a:lnTo>
                    <a:pt x="1903831" y="414693"/>
                  </a:lnTo>
                  <a:lnTo>
                    <a:pt x="1904390" y="413702"/>
                  </a:lnTo>
                  <a:close/>
                </a:path>
                <a:path w="2096134" h="1017270">
                  <a:moveTo>
                    <a:pt x="1904822" y="404037"/>
                  </a:moveTo>
                  <a:lnTo>
                    <a:pt x="1904390" y="403288"/>
                  </a:lnTo>
                  <a:lnTo>
                    <a:pt x="1903945" y="405206"/>
                  </a:lnTo>
                  <a:lnTo>
                    <a:pt x="1903183" y="407200"/>
                  </a:lnTo>
                  <a:lnTo>
                    <a:pt x="1903653" y="406107"/>
                  </a:lnTo>
                  <a:lnTo>
                    <a:pt x="1904187" y="405015"/>
                  </a:lnTo>
                  <a:lnTo>
                    <a:pt x="1904822" y="404037"/>
                  </a:lnTo>
                  <a:close/>
                </a:path>
                <a:path w="2096134" h="1017270">
                  <a:moveTo>
                    <a:pt x="1909699" y="458470"/>
                  </a:moveTo>
                  <a:lnTo>
                    <a:pt x="1905088" y="454660"/>
                  </a:lnTo>
                  <a:lnTo>
                    <a:pt x="1906308" y="457200"/>
                  </a:lnTo>
                  <a:lnTo>
                    <a:pt x="1907971" y="458470"/>
                  </a:lnTo>
                  <a:lnTo>
                    <a:pt x="1909699" y="458470"/>
                  </a:lnTo>
                  <a:close/>
                </a:path>
                <a:path w="2096134" h="1017270">
                  <a:moveTo>
                    <a:pt x="1909991" y="460730"/>
                  </a:moveTo>
                  <a:lnTo>
                    <a:pt x="1904987" y="457339"/>
                  </a:lnTo>
                  <a:lnTo>
                    <a:pt x="1903564" y="455599"/>
                  </a:lnTo>
                  <a:lnTo>
                    <a:pt x="1902777" y="457619"/>
                  </a:lnTo>
                  <a:lnTo>
                    <a:pt x="1902193" y="456336"/>
                  </a:lnTo>
                  <a:lnTo>
                    <a:pt x="1900643" y="455993"/>
                  </a:lnTo>
                  <a:lnTo>
                    <a:pt x="1903818" y="458495"/>
                  </a:lnTo>
                  <a:lnTo>
                    <a:pt x="1906231" y="459498"/>
                  </a:lnTo>
                  <a:lnTo>
                    <a:pt x="1908670" y="460451"/>
                  </a:lnTo>
                  <a:lnTo>
                    <a:pt x="1909991" y="460730"/>
                  </a:lnTo>
                  <a:close/>
                </a:path>
                <a:path w="2096134" h="1017270">
                  <a:moveTo>
                    <a:pt x="1918550" y="384810"/>
                  </a:moveTo>
                  <a:lnTo>
                    <a:pt x="1916569" y="384810"/>
                  </a:lnTo>
                  <a:lnTo>
                    <a:pt x="1911680" y="387350"/>
                  </a:lnTo>
                  <a:lnTo>
                    <a:pt x="1912048" y="388620"/>
                  </a:lnTo>
                  <a:lnTo>
                    <a:pt x="1912391" y="388620"/>
                  </a:lnTo>
                  <a:lnTo>
                    <a:pt x="1909762" y="393700"/>
                  </a:lnTo>
                  <a:lnTo>
                    <a:pt x="1911413" y="392430"/>
                  </a:lnTo>
                  <a:lnTo>
                    <a:pt x="1918550" y="384810"/>
                  </a:lnTo>
                  <a:close/>
                </a:path>
                <a:path w="2096134" h="1017270">
                  <a:moveTo>
                    <a:pt x="1957273" y="20320"/>
                  </a:moveTo>
                  <a:lnTo>
                    <a:pt x="1957006" y="19050"/>
                  </a:lnTo>
                  <a:lnTo>
                    <a:pt x="1956485" y="16510"/>
                  </a:lnTo>
                  <a:lnTo>
                    <a:pt x="1954961" y="12700"/>
                  </a:lnTo>
                  <a:lnTo>
                    <a:pt x="1954174" y="7620"/>
                  </a:lnTo>
                  <a:lnTo>
                    <a:pt x="1953374" y="6350"/>
                  </a:lnTo>
                  <a:lnTo>
                    <a:pt x="1954161" y="5080"/>
                  </a:lnTo>
                  <a:lnTo>
                    <a:pt x="1953374" y="3810"/>
                  </a:lnTo>
                  <a:lnTo>
                    <a:pt x="1951850" y="2540"/>
                  </a:lnTo>
                  <a:lnTo>
                    <a:pt x="1951062" y="1270"/>
                  </a:lnTo>
                  <a:lnTo>
                    <a:pt x="1948751" y="0"/>
                  </a:lnTo>
                  <a:lnTo>
                    <a:pt x="1947964" y="431"/>
                  </a:lnTo>
                  <a:lnTo>
                    <a:pt x="1947964" y="38100"/>
                  </a:lnTo>
                  <a:lnTo>
                    <a:pt x="1947176" y="39370"/>
                  </a:lnTo>
                  <a:lnTo>
                    <a:pt x="1944065" y="39370"/>
                  </a:lnTo>
                  <a:lnTo>
                    <a:pt x="1943277" y="38100"/>
                  </a:lnTo>
                  <a:lnTo>
                    <a:pt x="1947964" y="38100"/>
                  </a:lnTo>
                  <a:lnTo>
                    <a:pt x="1947964" y="431"/>
                  </a:lnTo>
                  <a:lnTo>
                    <a:pt x="1946376" y="1270"/>
                  </a:lnTo>
                  <a:lnTo>
                    <a:pt x="1943277" y="1270"/>
                  </a:lnTo>
                  <a:lnTo>
                    <a:pt x="1934756" y="2540"/>
                  </a:lnTo>
                  <a:lnTo>
                    <a:pt x="1929269" y="5080"/>
                  </a:lnTo>
                  <a:lnTo>
                    <a:pt x="1918373" y="12700"/>
                  </a:lnTo>
                  <a:lnTo>
                    <a:pt x="1916849" y="13970"/>
                  </a:lnTo>
                  <a:lnTo>
                    <a:pt x="1915261" y="13970"/>
                  </a:lnTo>
                  <a:lnTo>
                    <a:pt x="1912950" y="15240"/>
                  </a:lnTo>
                  <a:lnTo>
                    <a:pt x="1909851" y="15240"/>
                  </a:lnTo>
                  <a:lnTo>
                    <a:pt x="1905152" y="19050"/>
                  </a:lnTo>
                  <a:lnTo>
                    <a:pt x="1902853" y="16510"/>
                  </a:lnTo>
                  <a:lnTo>
                    <a:pt x="1898942" y="16510"/>
                  </a:lnTo>
                  <a:lnTo>
                    <a:pt x="1897367" y="19050"/>
                  </a:lnTo>
                  <a:lnTo>
                    <a:pt x="1897354" y="17780"/>
                  </a:lnTo>
                  <a:lnTo>
                    <a:pt x="1891944" y="17780"/>
                  </a:lnTo>
                  <a:lnTo>
                    <a:pt x="1889569" y="22860"/>
                  </a:lnTo>
                  <a:lnTo>
                    <a:pt x="1887245" y="25400"/>
                  </a:lnTo>
                  <a:lnTo>
                    <a:pt x="1882279" y="30480"/>
                  </a:lnTo>
                  <a:lnTo>
                    <a:pt x="1877809" y="36830"/>
                  </a:lnTo>
                  <a:lnTo>
                    <a:pt x="1873783" y="43180"/>
                  </a:lnTo>
                  <a:lnTo>
                    <a:pt x="1870138" y="49530"/>
                  </a:lnTo>
                  <a:lnTo>
                    <a:pt x="1867776" y="53340"/>
                  </a:lnTo>
                  <a:lnTo>
                    <a:pt x="1866252" y="54610"/>
                  </a:lnTo>
                  <a:lnTo>
                    <a:pt x="1864664" y="58420"/>
                  </a:lnTo>
                  <a:lnTo>
                    <a:pt x="1860765" y="64770"/>
                  </a:lnTo>
                  <a:lnTo>
                    <a:pt x="1854568" y="77470"/>
                  </a:lnTo>
                  <a:lnTo>
                    <a:pt x="1842871" y="91440"/>
                  </a:lnTo>
                  <a:lnTo>
                    <a:pt x="1849145" y="91440"/>
                  </a:lnTo>
                  <a:lnTo>
                    <a:pt x="1849145" y="85090"/>
                  </a:lnTo>
                  <a:lnTo>
                    <a:pt x="1853768" y="83820"/>
                  </a:lnTo>
                  <a:lnTo>
                    <a:pt x="1847557" y="96520"/>
                  </a:lnTo>
                  <a:lnTo>
                    <a:pt x="1854555" y="90170"/>
                  </a:lnTo>
                  <a:lnTo>
                    <a:pt x="1853044" y="96520"/>
                  </a:lnTo>
                  <a:lnTo>
                    <a:pt x="1858454" y="92710"/>
                  </a:lnTo>
                  <a:lnTo>
                    <a:pt x="1855343" y="99060"/>
                  </a:lnTo>
                  <a:lnTo>
                    <a:pt x="1851494" y="106680"/>
                  </a:lnTo>
                  <a:lnTo>
                    <a:pt x="1847354" y="114300"/>
                  </a:lnTo>
                  <a:lnTo>
                    <a:pt x="1843519" y="120650"/>
                  </a:lnTo>
                  <a:lnTo>
                    <a:pt x="1840560" y="128270"/>
                  </a:lnTo>
                  <a:lnTo>
                    <a:pt x="1837448" y="130810"/>
                  </a:lnTo>
                  <a:lnTo>
                    <a:pt x="1834349" y="140970"/>
                  </a:lnTo>
                  <a:lnTo>
                    <a:pt x="1831962" y="144780"/>
                  </a:lnTo>
                  <a:lnTo>
                    <a:pt x="1831238" y="148590"/>
                  </a:lnTo>
                  <a:lnTo>
                    <a:pt x="1828863" y="153670"/>
                  </a:lnTo>
                  <a:lnTo>
                    <a:pt x="1828139" y="154940"/>
                  </a:lnTo>
                  <a:lnTo>
                    <a:pt x="1824240" y="154940"/>
                  </a:lnTo>
                  <a:lnTo>
                    <a:pt x="1822653" y="158750"/>
                  </a:lnTo>
                  <a:lnTo>
                    <a:pt x="1822653" y="160020"/>
                  </a:lnTo>
                  <a:lnTo>
                    <a:pt x="1821129" y="162560"/>
                  </a:lnTo>
                  <a:lnTo>
                    <a:pt x="1820341" y="163830"/>
                  </a:lnTo>
                  <a:lnTo>
                    <a:pt x="1821853" y="165100"/>
                  </a:lnTo>
                  <a:lnTo>
                    <a:pt x="1822653" y="166370"/>
                  </a:lnTo>
                  <a:lnTo>
                    <a:pt x="1821853" y="166370"/>
                  </a:lnTo>
                  <a:lnTo>
                    <a:pt x="1821129" y="167640"/>
                  </a:lnTo>
                  <a:lnTo>
                    <a:pt x="1817966" y="170180"/>
                  </a:lnTo>
                  <a:lnTo>
                    <a:pt x="1815655" y="172720"/>
                  </a:lnTo>
                  <a:lnTo>
                    <a:pt x="1818754" y="172720"/>
                  </a:lnTo>
                  <a:lnTo>
                    <a:pt x="1818754" y="173990"/>
                  </a:lnTo>
                  <a:lnTo>
                    <a:pt x="1817966" y="175260"/>
                  </a:lnTo>
                  <a:lnTo>
                    <a:pt x="1814855" y="177800"/>
                  </a:lnTo>
                  <a:lnTo>
                    <a:pt x="1814855" y="179070"/>
                  </a:lnTo>
                  <a:lnTo>
                    <a:pt x="1815655" y="184150"/>
                  </a:lnTo>
                  <a:lnTo>
                    <a:pt x="1809445" y="191770"/>
                  </a:lnTo>
                  <a:lnTo>
                    <a:pt x="1810232" y="193040"/>
                  </a:lnTo>
                  <a:lnTo>
                    <a:pt x="1809445" y="195580"/>
                  </a:lnTo>
                  <a:lnTo>
                    <a:pt x="1809445" y="196850"/>
                  </a:lnTo>
                  <a:lnTo>
                    <a:pt x="1807057" y="199390"/>
                  </a:lnTo>
                  <a:lnTo>
                    <a:pt x="1806333" y="203200"/>
                  </a:lnTo>
                  <a:lnTo>
                    <a:pt x="1804758" y="205740"/>
                  </a:lnTo>
                  <a:lnTo>
                    <a:pt x="1804758" y="208280"/>
                  </a:lnTo>
                  <a:lnTo>
                    <a:pt x="1802434" y="213360"/>
                  </a:lnTo>
                  <a:lnTo>
                    <a:pt x="1800860" y="215900"/>
                  </a:lnTo>
                  <a:lnTo>
                    <a:pt x="1797507" y="223520"/>
                  </a:lnTo>
                  <a:lnTo>
                    <a:pt x="1823631" y="223520"/>
                  </a:lnTo>
                  <a:lnTo>
                    <a:pt x="1828139" y="212090"/>
                  </a:lnTo>
                  <a:lnTo>
                    <a:pt x="1831962" y="203200"/>
                  </a:lnTo>
                  <a:lnTo>
                    <a:pt x="1840560" y="180340"/>
                  </a:lnTo>
                  <a:lnTo>
                    <a:pt x="1840560" y="177800"/>
                  </a:lnTo>
                  <a:lnTo>
                    <a:pt x="1841347" y="177800"/>
                  </a:lnTo>
                  <a:lnTo>
                    <a:pt x="1845246" y="173990"/>
                  </a:lnTo>
                  <a:lnTo>
                    <a:pt x="1846770" y="172720"/>
                  </a:lnTo>
                  <a:lnTo>
                    <a:pt x="1846757" y="171450"/>
                  </a:lnTo>
                  <a:lnTo>
                    <a:pt x="1847557" y="170180"/>
                  </a:lnTo>
                  <a:lnTo>
                    <a:pt x="1846757" y="168910"/>
                  </a:lnTo>
                  <a:lnTo>
                    <a:pt x="1845246" y="167640"/>
                  </a:lnTo>
                  <a:lnTo>
                    <a:pt x="1848269" y="160020"/>
                  </a:lnTo>
                  <a:lnTo>
                    <a:pt x="1851952" y="152400"/>
                  </a:lnTo>
                  <a:lnTo>
                    <a:pt x="1855190" y="144780"/>
                  </a:lnTo>
                  <a:lnTo>
                    <a:pt x="1856536" y="139700"/>
                  </a:lnTo>
                  <a:lnTo>
                    <a:pt x="1856867" y="138430"/>
                  </a:lnTo>
                  <a:lnTo>
                    <a:pt x="1855343" y="139700"/>
                  </a:lnTo>
                  <a:lnTo>
                    <a:pt x="1856143" y="137160"/>
                  </a:lnTo>
                  <a:lnTo>
                    <a:pt x="1856867" y="135890"/>
                  </a:lnTo>
                  <a:lnTo>
                    <a:pt x="1859254" y="130810"/>
                  </a:lnTo>
                  <a:lnTo>
                    <a:pt x="1860042" y="128270"/>
                  </a:lnTo>
                  <a:lnTo>
                    <a:pt x="1862353" y="125730"/>
                  </a:lnTo>
                  <a:lnTo>
                    <a:pt x="1867776" y="119380"/>
                  </a:lnTo>
                  <a:lnTo>
                    <a:pt x="1870938" y="114300"/>
                  </a:lnTo>
                  <a:lnTo>
                    <a:pt x="1873250" y="107950"/>
                  </a:lnTo>
                  <a:lnTo>
                    <a:pt x="1876361" y="102870"/>
                  </a:lnTo>
                  <a:lnTo>
                    <a:pt x="1877949" y="100330"/>
                  </a:lnTo>
                  <a:lnTo>
                    <a:pt x="1880260" y="95250"/>
                  </a:lnTo>
                  <a:lnTo>
                    <a:pt x="1881771" y="92710"/>
                  </a:lnTo>
                  <a:lnTo>
                    <a:pt x="1883359" y="90170"/>
                  </a:lnTo>
                  <a:lnTo>
                    <a:pt x="1884159" y="88900"/>
                  </a:lnTo>
                  <a:lnTo>
                    <a:pt x="1884159" y="85090"/>
                  </a:lnTo>
                  <a:lnTo>
                    <a:pt x="1886102" y="83820"/>
                  </a:lnTo>
                  <a:lnTo>
                    <a:pt x="1888045" y="82550"/>
                  </a:lnTo>
                  <a:lnTo>
                    <a:pt x="1888782" y="80010"/>
                  </a:lnTo>
                  <a:lnTo>
                    <a:pt x="1888769" y="78740"/>
                  </a:lnTo>
                  <a:lnTo>
                    <a:pt x="1889569" y="77470"/>
                  </a:lnTo>
                  <a:lnTo>
                    <a:pt x="1894268" y="71120"/>
                  </a:lnTo>
                  <a:lnTo>
                    <a:pt x="1901266" y="64770"/>
                  </a:lnTo>
                  <a:lnTo>
                    <a:pt x="1905952" y="58420"/>
                  </a:lnTo>
                  <a:lnTo>
                    <a:pt x="1906676" y="57150"/>
                  </a:lnTo>
                  <a:lnTo>
                    <a:pt x="1906676" y="55880"/>
                  </a:lnTo>
                  <a:lnTo>
                    <a:pt x="1907463" y="55880"/>
                  </a:lnTo>
                  <a:lnTo>
                    <a:pt x="1908263" y="53340"/>
                  </a:lnTo>
                  <a:lnTo>
                    <a:pt x="1908263" y="52070"/>
                  </a:lnTo>
                  <a:lnTo>
                    <a:pt x="1909851" y="50800"/>
                  </a:lnTo>
                  <a:lnTo>
                    <a:pt x="1912950" y="46990"/>
                  </a:lnTo>
                  <a:lnTo>
                    <a:pt x="1916849" y="44450"/>
                  </a:lnTo>
                  <a:lnTo>
                    <a:pt x="1920748" y="40640"/>
                  </a:lnTo>
                  <a:lnTo>
                    <a:pt x="1919160" y="35560"/>
                  </a:lnTo>
                  <a:lnTo>
                    <a:pt x="1919960" y="34290"/>
                  </a:lnTo>
                  <a:lnTo>
                    <a:pt x="1926958" y="30480"/>
                  </a:lnTo>
                  <a:lnTo>
                    <a:pt x="1932368" y="29210"/>
                  </a:lnTo>
                  <a:lnTo>
                    <a:pt x="1935480" y="30480"/>
                  </a:lnTo>
                  <a:lnTo>
                    <a:pt x="1936267" y="34290"/>
                  </a:lnTo>
                  <a:lnTo>
                    <a:pt x="1936267" y="40640"/>
                  </a:lnTo>
                  <a:lnTo>
                    <a:pt x="1937842" y="46990"/>
                  </a:lnTo>
                  <a:lnTo>
                    <a:pt x="1934756" y="83820"/>
                  </a:lnTo>
                  <a:lnTo>
                    <a:pt x="1933956" y="88900"/>
                  </a:lnTo>
                  <a:lnTo>
                    <a:pt x="1932368" y="93980"/>
                  </a:lnTo>
                  <a:lnTo>
                    <a:pt x="1931314" y="101600"/>
                  </a:lnTo>
                  <a:lnTo>
                    <a:pt x="1930158" y="107950"/>
                  </a:lnTo>
                  <a:lnTo>
                    <a:pt x="1928571" y="115570"/>
                  </a:lnTo>
                  <a:lnTo>
                    <a:pt x="1926158" y="123190"/>
                  </a:lnTo>
                  <a:lnTo>
                    <a:pt x="1923059" y="130810"/>
                  </a:lnTo>
                  <a:lnTo>
                    <a:pt x="1921471" y="139700"/>
                  </a:lnTo>
                  <a:lnTo>
                    <a:pt x="1918373" y="147320"/>
                  </a:lnTo>
                  <a:lnTo>
                    <a:pt x="1916061" y="153670"/>
                  </a:lnTo>
                  <a:lnTo>
                    <a:pt x="1913674" y="160020"/>
                  </a:lnTo>
                  <a:lnTo>
                    <a:pt x="1912162" y="165100"/>
                  </a:lnTo>
                  <a:lnTo>
                    <a:pt x="1916849" y="166370"/>
                  </a:lnTo>
                  <a:lnTo>
                    <a:pt x="1917573" y="165100"/>
                  </a:lnTo>
                  <a:lnTo>
                    <a:pt x="1918373" y="158750"/>
                  </a:lnTo>
                  <a:lnTo>
                    <a:pt x="1919160" y="156210"/>
                  </a:lnTo>
                  <a:lnTo>
                    <a:pt x="1919160" y="154940"/>
                  </a:lnTo>
                  <a:lnTo>
                    <a:pt x="1922259" y="151130"/>
                  </a:lnTo>
                  <a:lnTo>
                    <a:pt x="1921471" y="149860"/>
                  </a:lnTo>
                  <a:lnTo>
                    <a:pt x="1922259" y="149860"/>
                  </a:lnTo>
                  <a:lnTo>
                    <a:pt x="1923846" y="146050"/>
                  </a:lnTo>
                  <a:lnTo>
                    <a:pt x="1924583" y="142240"/>
                  </a:lnTo>
                  <a:lnTo>
                    <a:pt x="1927745" y="137160"/>
                  </a:lnTo>
                  <a:lnTo>
                    <a:pt x="1928482" y="135890"/>
                  </a:lnTo>
                  <a:lnTo>
                    <a:pt x="1927745" y="134620"/>
                  </a:lnTo>
                  <a:lnTo>
                    <a:pt x="1928482" y="132080"/>
                  </a:lnTo>
                  <a:lnTo>
                    <a:pt x="1927758" y="132080"/>
                  </a:lnTo>
                  <a:lnTo>
                    <a:pt x="1927745" y="130810"/>
                  </a:lnTo>
                  <a:lnTo>
                    <a:pt x="1929269" y="124460"/>
                  </a:lnTo>
                  <a:lnTo>
                    <a:pt x="1930057" y="119380"/>
                  </a:lnTo>
                  <a:lnTo>
                    <a:pt x="1933168" y="113030"/>
                  </a:lnTo>
                  <a:lnTo>
                    <a:pt x="1933168" y="110490"/>
                  </a:lnTo>
                  <a:lnTo>
                    <a:pt x="1934756" y="107950"/>
                  </a:lnTo>
                  <a:lnTo>
                    <a:pt x="1934756" y="105410"/>
                  </a:lnTo>
                  <a:lnTo>
                    <a:pt x="1935480" y="102870"/>
                  </a:lnTo>
                  <a:lnTo>
                    <a:pt x="1935480" y="96520"/>
                  </a:lnTo>
                  <a:lnTo>
                    <a:pt x="1937854" y="93980"/>
                  </a:lnTo>
                  <a:lnTo>
                    <a:pt x="1937067" y="91440"/>
                  </a:lnTo>
                  <a:lnTo>
                    <a:pt x="1940953" y="90170"/>
                  </a:lnTo>
                  <a:lnTo>
                    <a:pt x="1941753" y="90170"/>
                  </a:lnTo>
                  <a:lnTo>
                    <a:pt x="1941753" y="88900"/>
                  </a:lnTo>
                  <a:lnTo>
                    <a:pt x="1943277" y="87630"/>
                  </a:lnTo>
                  <a:lnTo>
                    <a:pt x="1938578" y="88900"/>
                  </a:lnTo>
                  <a:lnTo>
                    <a:pt x="1944865" y="46990"/>
                  </a:lnTo>
                  <a:lnTo>
                    <a:pt x="1946376" y="48260"/>
                  </a:lnTo>
                  <a:lnTo>
                    <a:pt x="1947418" y="46990"/>
                  </a:lnTo>
                  <a:lnTo>
                    <a:pt x="1949488" y="44450"/>
                  </a:lnTo>
                  <a:lnTo>
                    <a:pt x="1950275" y="43180"/>
                  </a:lnTo>
                  <a:lnTo>
                    <a:pt x="1949475" y="49530"/>
                  </a:lnTo>
                  <a:lnTo>
                    <a:pt x="1950275" y="50800"/>
                  </a:lnTo>
                  <a:lnTo>
                    <a:pt x="1950275" y="46990"/>
                  </a:lnTo>
                  <a:lnTo>
                    <a:pt x="1953374" y="43180"/>
                  </a:lnTo>
                  <a:lnTo>
                    <a:pt x="1954161" y="39370"/>
                  </a:lnTo>
                  <a:lnTo>
                    <a:pt x="1954174" y="38100"/>
                  </a:lnTo>
                  <a:lnTo>
                    <a:pt x="1954161" y="36830"/>
                  </a:lnTo>
                  <a:lnTo>
                    <a:pt x="1954961" y="35560"/>
                  </a:lnTo>
                  <a:lnTo>
                    <a:pt x="1955761" y="33020"/>
                  </a:lnTo>
                  <a:lnTo>
                    <a:pt x="1956485" y="29210"/>
                  </a:lnTo>
                  <a:lnTo>
                    <a:pt x="1957273" y="25400"/>
                  </a:lnTo>
                  <a:lnTo>
                    <a:pt x="1957273" y="20320"/>
                  </a:lnTo>
                  <a:close/>
                </a:path>
                <a:path w="2096134" h="1017270">
                  <a:moveTo>
                    <a:pt x="2000707" y="565150"/>
                  </a:moveTo>
                  <a:lnTo>
                    <a:pt x="1997951" y="567690"/>
                  </a:lnTo>
                  <a:lnTo>
                    <a:pt x="1998205" y="567690"/>
                  </a:lnTo>
                  <a:lnTo>
                    <a:pt x="2000707" y="565150"/>
                  </a:lnTo>
                  <a:close/>
                </a:path>
                <a:path w="2096134" h="1017270">
                  <a:moveTo>
                    <a:pt x="2094903" y="321614"/>
                  </a:moveTo>
                  <a:lnTo>
                    <a:pt x="2094204" y="320433"/>
                  </a:lnTo>
                  <a:lnTo>
                    <a:pt x="2093429" y="319290"/>
                  </a:lnTo>
                  <a:lnTo>
                    <a:pt x="2092629" y="318198"/>
                  </a:lnTo>
                  <a:lnTo>
                    <a:pt x="2092947" y="319519"/>
                  </a:lnTo>
                  <a:lnTo>
                    <a:pt x="2093302" y="322084"/>
                  </a:lnTo>
                  <a:lnTo>
                    <a:pt x="2092807" y="323075"/>
                  </a:lnTo>
                  <a:lnTo>
                    <a:pt x="2094903" y="321614"/>
                  </a:lnTo>
                  <a:close/>
                </a:path>
                <a:path w="2096134" h="1017270">
                  <a:moveTo>
                    <a:pt x="2095207" y="486410"/>
                  </a:moveTo>
                  <a:lnTo>
                    <a:pt x="2092159" y="482600"/>
                  </a:lnTo>
                  <a:lnTo>
                    <a:pt x="2091893" y="480060"/>
                  </a:lnTo>
                  <a:lnTo>
                    <a:pt x="2091753" y="478790"/>
                  </a:lnTo>
                  <a:lnTo>
                    <a:pt x="2091397" y="477520"/>
                  </a:lnTo>
                  <a:lnTo>
                    <a:pt x="2090699" y="474980"/>
                  </a:lnTo>
                  <a:lnTo>
                    <a:pt x="2089124" y="471170"/>
                  </a:lnTo>
                  <a:lnTo>
                    <a:pt x="2089772" y="477520"/>
                  </a:lnTo>
                  <a:lnTo>
                    <a:pt x="2088730" y="477520"/>
                  </a:lnTo>
                  <a:lnTo>
                    <a:pt x="2087232" y="474980"/>
                  </a:lnTo>
                  <a:lnTo>
                    <a:pt x="2086546" y="476250"/>
                  </a:lnTo>
                  <a:lnTo>
                    <a:pt x="2086279" y="474980"/>
                  </a:lnTo>
                  <a:lnTo>
                    <a:pt x="2085505" y="471170"/>
                  </a:lnTo>
                  <a:lnTo>
                    <a:pt x="2084717" y="468630"/>
                  </a:lnTo>
                  <a:lnTo>
                    <a:pt x="2084336" y="467360"/>
                  </a:lnTo>
                  <a:lnTo>
                    <a:pt x="2083943" y="466090"/>
                  </a:lnTo>
                  <a:lnTo>
                    <a:pt x="2083549" y="464820"/>
                  </a:lnTo>
                  <a:lnTo>
                    <a:pt x="2083168" y="463550"/>
                  </a:lnTo>
                  <a:lnTo>
                    <a:pt x="2086406" y="468630"/>
                  </a:lnTo>
                  <a:lnTo>
                    <a:pt x="2086521" y="469900"/>
                  </a:lnTo>
                  <a:lnTo>
                    <a:pt x="2088426" y="469900"/>
                  </a:lnTo>
                  <a:lnTo>
                    <a:pt x="2087232" y="466090"/>
                  </a:lnTo>
                  <a:lnTo>
                    <a:pt x="2084565" y="462280"/>
                  </a:lnTo>
                  <a:lnTo>
                    <a:pt x="2083689" y="461010"/>
                  </a:lnTo>
                  <a:lnTo>
                    <a:pt x="2081949" y="458470"/>
                  </a:lnTo>
                  <a:lnTo>
                    <a:pt x="2078126" y="454660"/>
                  </a:lnTo>
                  <a:lnTo>
                    <a:pt x="2078951" y="454660"/>
                  </a:lnTo>
                  <a:lnTo>
                    <a:pt x="2074862" y="450850"/>
                  </a:lnTo>
                  <a:lnTo>
                    <a:pt x="2073490" y="449580"/>
                  </a:lnTo>
                  <a:lnTo>
                    <a:pt x="2068118" y="447382"/>
                  </a:lnTo>
                  <a:lnTo>
                    <a:pt x="2068118" y="502920"/>
                  </a:lnTo>
                  <a:lnTo>
                    <a:pt x="2068106" y="506730"/>
                  </a:lnTo>
                  <a:lnTo>
                    <a:pt x="2066188" y="511810"/>
                  </a:lnTo>
                  <a:lnTo>
                    <a:pt x="2065096" y="513080"/>
                  </a:lnTo>
                  <a:lnTo>
                    <a:pt x="2064550" y="513080"/>
                  </a:lnTo>
                  <a:lnTo>
                    <a:pt x="2063038" y="514350"/>
                  </a:lnTo>
                  <a:lnTo>
                    <a:pt x="2062010" y="515620"/>
                  </a:lnTo>
                  <a:lnTo>
                    <a:pt x="2062505" y="513080"/>
                  </a:lnTo>
                  <a:lnTo>
                    <a:pt x="2063102" y="509270"/>
                  </a:lnTo>
                  <a:lnTo>
                    <a:pt x="2063902" y="506730"/>
                  </a:lnTo>
                  <a:lnTo>
                    <a:pt x="2065667" y="505460"/>
                  </a:lnTo>
                  <a:lnTo>
                    <a:pt x="2066404" y="502920"/>
                  </a:lnTo>
                  <a:lnTo>
                    <a:pt x="2066988" y="500380"/>
                  </a:lnTo>
                  <a:lnTo>
                    <a:pt x="2067356" y="497840"/>
                  </a:lnTo>
                  <a:lnTo>
                    <a:pt x="2067852" y="500380"/>
                  </a:lnTo>
                  <a:lnTo>
                    <a:pt x="2068118" y="502920"/>
                  </a:lnTo>
                  <a:lnTo>
                    <a:pt x="2068118" y="447382"/>
                  </a:lnTo>
                  <a:lnTo>
                    <a:pt x="2067280" y="447040"/>
                  </a:lnTo>
                  <a:lnTo>
                    <a:pt x="2062238" y="444830"/>
                  </a:lnTo>
                  <a:lnTo>
                    <a:pt x="2062238" y="472440"/>
                  </a:lnTo>
                  <a:lnTo>
                    <a:pt x="2061273" y="473710"/>
                  </a:lnTo>
                  <a:lnTo>
                    <a:pt x="2059978" y="474980"/>
                  </a:lnTo>
                  <a:lnTo>
                    <a:pt x="2058619" y="474980"/>
                  </a:lnTo>
                  <a:lnTo>
                    <a:pt x="2056333" y="473710"/>
                  </a:lnTo>
                  <a:lnTo>
                    <a:pt x="2054860" y="472440"/>
                  </a:lnTo>
                  <a:lnTo>
                    <a:pt x="2053399" y="471170"/>
                  </a:lnTo>
                  <a:lnTo>
                    <a:pt x="2052967" y="470992"/>
                  </a:lnTo>
                  <a:lnTo>
                    <a:pt x="2052840" y="471170"/>
                  </a:lnTo>
                  <a:lnTo>
                    <a:pt x="2052891" y="470954"/>
                  </a:lnTo>
                  <a:lnTo>
                    <a:pt x="2050491" y="469900"/>
                  </a:lnTo>
                  <a:lnTo>
                    <a:pt x="2046986" y="468630"/>
                  </a:lnTo>
                  <a:lnTo>
                    <a:pt x="2045677" y="467360"/>
                  </a:lnTo>
                  <a:lnTo>
                    <a:pt x="2050783" y="467360"/>
                  </a:lnTo>
                  <a:lnTo>
                    <a:pt x="2053348" y="468630"/>
                  </a:lnTo>
                  <a:lnTo>
                    <a:pt x="2052891" y="470954"/>
                  </a:lnTo>
                  <a:lnTo>
                    <a:pt x="2054529" y="468630"/>
                  </a:lnTo>
                  <a:lnTo>
                    <a:pt x="2057450" y="469900"/>
                  </a:lnTo>
                  <a:lnTo>
                    <a:pt x="2059990" y="471170"/>
                  </a:lnTo>
                  <a:lnTo>
                    <a:pt x="2062238" y="472440"/>
                  </a:lnTo>
                  <a:lnTo>
                    <a:pt x="2062238" y="444830"/>
                  </a:lnTo>
                  <a:lnTo>
                    <a:pt x="2055710" y="441960"/>
                  </a:lnTo>
                  <a:lnTo>
                    <a:pt x="2049691" y="439420"/>
                  </a:lnTo>
                  <a:lnTo>
                    <a:pt x="2043531" y="438150"/>
                  </a:lnTo>
                  <a:lnTo>
                    <a:pt x="2034222" y="436880"/>
                  </a:lnTo>
                  <a:lnTo>
                    <a:pt x="2025142" y="435610"/>
                  </a:lnTo>
                  <a:lnTo>
                    <a:pt x="2019973" y="435241"/>
                  </a:lnTo>
                  <a:lnTo>
                    <a:pt x="2019973" y="464820"/>
                  </a:lnTo>
                  <a:lnTo>
                    <a:pt x="2018004" y="466090"/>
                  </a:lnTo>
                  <a:lnTo>
                    <a:pt x="2014308" y="466090"/>
                  </a:lnTo>
                  <a:lnTo>
                    <a:pt x="2013546" y="464820"/>
                  </a:lnTo>
                  <a:lnTo>
                    <a:pt x="2019973" y="464820"/>
                  </a:lnTo>
                  <a:lnTo>
                    <a:pt x="2019973" y="435241"/>
                  </a:lnTo>
                  <a:lnTo>
                    <a:pt x="2007476" y="434340"/>
                  </a:lnTo>
                  <a:lnTo>
                    <a:pt x="2010003" y="436880"/>
                  </a:lnTo>
                  <a:lnTo>
                    <a:pt x="2001888" y="435610"/>
                  </a:lnTo>
                  <a:lnTo>
                    <a:pt x="1999792" y="435610"/>
                  </a:lnTo>
                  <a:lnTo>
                    <a:pt x="1999119" y="434340"/>
                  </a:lnTo>
                  <a:lnTo>
                    <a:pt x="2004936" y="434340"/>
                  </a:lnTo>
                  <a:lnTo>
                    <a:pt x="2001951" y="433070"/>
                  </a:lnTo>
                  <a:lnTo>
                    <a:pt x="1995131" y="434340"/>
                  </a:lnTo>
                  <a:lnTo>
                    <a:pt x="1994941" y="435610"/>
                  </a:lnTo>
                  <a:lnTo>
                    <a:pt x="1990826" y="434340"/>
                  </a:lnTo>
                  <a:lnTo>
                    <a:pt x="1992553" y="433070"/>
                  </a:lnTo>
                  <a:lnTo>
                    <a:pt x="1988464" y="433070"/>
                  </a:lnTo>
                  <a:lnTo>
                    <a:pt x="1988083" y="434340"/>
                  </a:lnTo>
                  <a:lnTo>
                    <a:pt x="1981123" y="434340"/>
                  </a:lnTo>
                  <a:lnTo>
                    <a:pt x="1976818" y="433070"/>
                  </a:lnTo>
                  <a:lnTo>
                    <a:pt x="1978964" y="433070"/>
                  </a:lnTo>
                  <a:lnTo>
                    <a:pt x="1977275" y="431800"/>
                  </a:lnTo>
                  <a:lnTo>
                    <a:pt x="1976386" y="431800"/>
                  </a:lnTo>
                  <a:lnTo>
                    <a:pt x="1976386" y="463550"/>
                  </a:lnTo>
                  <a:lnTo>
                    <a:pt x="1973110" y="466090"/>
                  </a:lnTo>
                  <a:lnTo>
                    <a:pt x="1967204" y="467360"/>
                  </a:lnTo>
                  <a:lnTo>
                    <a:pt x="1960003" y="468630"/>
                  </a:lnTo>
                  <a:lnTo>
                    <a:pt x="1951050" y="468630"/>
                  </a:lnTo>
                  <a:lnTo>
                    <a:pt x="1956117" y="466090"/>
                  </a:lnTo>
                  <a:lnTo>
                    <a:pt x="1946160" y="466090"/>
                  </a:lnTo>
                  <a:lnTo>
                    <a:pt x="1939048" y="467360"/>
                  </a:lnTo>
                  <a:lnTo>
                    <a:pt x="1932419" y="468630"/>
                  </a:lnTo>
                  <a:lnTo>
                    <a:pt x="1929015" y="467360"/>
                  </a:lnTo>
                  <a:lnTo>
                    <a:pt x="1928850" y="467309"/>
                  </a:lnTo>
                  <a:lnTo>
                    <a:pt x="1928850" y="468630"/>
                  </a:lnTo>
                  <a:lnTo>
                    <a:pt x="1927440" y="468630"/>
                  </a:lnTo>
                  <a:lnTo>
                    <a:pt x="1924634" y="467360"/>
                  </a:lnTo>
                  <a:lnTo>
                    <a:pt x="1924862" y="467360"/>
                  </a:lnTo>
                  <a:lnTo>
                    <a:pt x="1928850" y="468630"/>
                  </a:lnTo>
                  <a:lnTo>
                    <a:pt x="1928850" y="467309"/>
                  </a:lnTo>
                  <a:lnTo>
                    <a:pt x="1925599" y="466090"/>
                  </a:lnTo>
                  <a:lnTo>
                    <a:pt x="1920582" y="462280"/>
                  </a:lnTo>
                  <a:lnTo>
                    <a:pt x="1926361" y="462280"/>
                  </a:lnTo>
                  <a:lnTo>
                    <a:pt x="1925485" y="461010"/>
                  </a:lnTo>
                  <a:lnTo>
                    <a:pt x="1932584" y="462280"/>
                  </a:lnTo>
                  <a:lnTo>
                    <a:pt x="1936076" y="464820"/>
                  </a:lnTo>
                  <a:lnTo>
                    <a:pt x="1939036" y="464820"/>
                  </a:lnTo>
                  <a:lnTo>
                    <a:pt x="1937080" y="463550"/>
                  </a:lnTo>
                  <a:lnTo>
                    <a:pt x="1935149" y="463550"/>
                  </a:lnTo>
                  <a:lnTo>
                    <a:pt x="1937524" y="462280"/>
                  </a:lnTo>
                  <a:lnTo>
                    <a:pt x="1942312" y="463550"/>
                  </a:lnTo>
                  <a:lnTo>
                    <a:pt x="1962823" y="463550"/>
                  </a:lnTo>
                  <a:lnTo>
                    <a:pt x="1962111" y="463626"/>
                  </a:lnTo>
                  <a:lnTo>
                    <a:pt x="1960575" y="464032"/>
                  </a:lnTo>
                  <a:lnTo>
                    <a:pt x="1958200" y="464261"/>
                  </a:lnTo>
                  <a:lnTo>
                    <a:pt x="1959190" y="464807"/>
                  </a:lnTo>
                  <a:lnTo>
                    <a:pt x="1965604" y="464286"/>
                  </a:lnTo>
                  <a:lnTo>
                    <a:pt x="1966252" y="463715"/>
                  </a:lnTo>
                  <a:lnTo>
                    <a:pt x="1965401" y="463550"/>
                  </a:lnTo>
                  <a:lnTo>
                    <a:pt x="1976386" y="463550"/>
                  </a:lnTo>
                  <a:lnTo>
                    <a:pt x="1976386" y="431800"/>
                  </a:lnTo>
                  <a:lnTo>
                    <a:pt x="1964690" y="431800"/>
                  </a:lnTo>
                  <a:lnTo>
                    <a:pt x="1968576" y="433070"/>
                  </a:lnTo>
                  <a:lnTo>
                    <a:pt x="1964067" y="434340"/>
                  </a:lnTo>
                  <a:lnTo>
                    <a:pt x="1960930" y="433539"/>
                  </a:lnTo>
                  <a:lnTo>
                    <a:pt x="1960333" y="433070"/>
                  </a:lnTo>
                  <a:lnTo>
                    <a:pt x="1959127" y="433070"/>
                  </a:lnTo>
                  <a:lnTo>
                    <a:pt x="1950986" y="433070"/>
                  </a:lnTo>
                  <a:lnTo>
                    <a:pt x="1941995" y="431800"/>
                  </a:lnTo>
                  <a:lnTo>
                    <a:pt x="1937791" y="431800"/>
                  </a:lnTo>
                  <a:lnTo>
                    <a:pt x="1933740" y="430530"/>
                  </a:lnTo>
                  <a:lnTo>
                    <a:pt x="1931085" y="429260"/>
                  </a:lnTo>
                  <a:lnTo>
                    <a:pt x="1928533" y="429260"/>
                  </a:lnTo>
                  <a:lnTo>
                    <a:pt x="1927733" y="427990"/>
                  </a:lnTo>
                  <a:lnTo>
                    <a:pt x="1927440" y="426720"/>
                  </a:lnTo>
                  <a:lnTo>
                    <a:pt x="1926488" y="426720"/>
                  </a:lnTo>
                  <a:lnTo>
                    <a:pt x="1925675" y="425450"/>
                  </a:lnTo>
                  <a:lnTo>
                    <a:pt x="1924697" y="422910"/>
                  </a:lnTo>
                  <a:lnTo>
                    <a:pt x="1924773" y="421640"/>
                  </a:lnTo>
                  <a:lnTo>
                    <a:pt x="1925789" y="417830"/>
                  </a:lnTo>
                  <a:lnTo>
                    <a:pt x="1926831" y="416560"/>
                  </a:lnTo>
                  <a:lnTo>
                    <a:pt x="1927504" y="415290"/>
                  </a:lnTo>
                  <a:lnTo>
                    <a:pt x="1928190" y="414020"/>
                  </a:lnTo>
                  <a:lnTo>
                    <a:pt x="1927072" y="415290"/>
                  </a:lnTo>
                  <a:lnTo>
                    <a:pt x="1924380" y="415290"/>
                  </a:lnTo>
                  <a:lnTo>
                    <a:pt x="1928063" y="410210"/>
                  </a:lnTo>
                  <a:lnTo>
                    <a:pt x="1930247" y="414020"/>
                  </a:lnTo>
                  <a:lnTo>
                    <a:pt x="1932089" y="410210"/>
                  </a:lnTo>
                  <a:lnTo>
                    <a:pt x="1936381" y="401320"/>
                  </a:lnTo>
                  <a:lnTo>
                    <a:pt x="1942592" y="400050"/>
                  </a:lnTo>
                  <a:lnTo>
                    <a:pt x="1942338" y="398780"/>
                  </a:lnTo>
                  <a:lnTo>
                    <a:pt x="1943252" y="397510"/>
                  </a:lnTo>
                  <a:lnTo>
                    <a:pt x="1946008" y="393700"/>
                  </a:lnTo>
                  <a:lnTo>
                    <a:pt x="1949234" y="389890"/>
                  </a:lnTo>
                  <a:lnTo>
                    <a:pt x="1949081" y="389890"/>
                  </a:lnTo>
                  <a:lnTo>
                    <a:pt x="1947672" y="388620"/>
                  </a:lnTo>
                  <a:lnTo>
                    <a:pt x="1951812" y="386080"/>
                  </a:lnTo>
                  <a:lnTo>
                    <a:pt x="1949132" y="389813"/>
                  </a:lnTo>
                  <a:lnTo>
                    <a:pt x="1952752" y="387350"/>
                  </a:lnTo>
                  <a:lnTo>
                    <a:pt x="1954161" y="386080"/>
                  </a:lnTo>
                  <a:lnTo>
                    <a:pt x="1956981" y="383540"/>
                  </a:lnTo>
                  <a:lnTo>
                    <a:pt x="1958390" y="382270"/>
                  </a:lnTo>
                  <a:lnTo>
                    <a:pt x="1968347" y="373380"/>
                  </a:lnTo>
                  <a:lnTo>
                    <a:pt x="1977783" y="367030"/>
                  </a:lnTo>
                  <a:lnTo>
                    <a:pt x="1987511" y="360680"/>
                  </a:lnTo>
                  <a:lnTo>
                    <a:pt x="1987410" y="359410"/>
                  </a:lnTo>
                  <a:lnTo>
                    <a:pt x="1984667" y="360680"/>
                  </a:lnTo>
                  <a:lnTo>
                    <a:pt x="1987067" y="358140"/>
                  </a:lnTo>
                  <a:lnTo>
                    <a:pt x="1995766" y="355600"/>
                  </a:lnTo>
                  <a:lnTo>
                    <a:pt x="1998332" y="354330"/>
                  </a:lnTo>
                  <a:lnTo>
                    <a:pt x="1996541" y="351790"/>
                  </a:lnTo>
                  <a:lnTo>
                    <a:pt x="2002586" y="350520"/>
                  </a:lnTo>
                  <a:lnTo>
                    <a:pt x="2000199" y="350520"/>
                  </a:lnTo>
                  <a:lnTo>
                    <a:pt x="2001951" y="349250"/>
                  </a:lnTo>
                  <a:lnTo>
                    <a:pt x="2034171" y="334010"/>
                  </a:lnTo>
                  <a:lnTo>
                    <a:pt x="2052650" y="327660"/>
                  </a:lnTo>
                  <a:lnTo>
                    <a:pt x="2061006" y="327660"/>
                  </a:lnTo>
                  <a:lnTo>
                    <a:pt x="2066201" y="328930"/>
                  </a:lnTo>
                  <a:lnTo>
                    <a:pt x="2068410" y="330200"/>
                  </a:lnTo>
                  <a:lnTo>
                    <a:pt x="2069744" y="332740"/>
                  </a:lnTo>
                  <a:lnTo>
                    <a:pt x="2069896" y="335280"/>
                  </a:lnTo>
                  <a:lnTo>
                    <a:pt x="2070188" y="337820"/>
                  </a:lnTo>
                  <a:lnTo>
                    <a:pt x="2070201" y="344170"/>
                  </a:lnTo>
                  <a:lnTo>
                    <a:pt x="2070417" y="346710"/>
                  </a:lnTo>
                  <a:lnTo>
                    <a:pt x="2070633" y="342900"/>
                  </a:lnTo>
                  <a:lnTo>
                    <a:pt x="2071154" y="345440"/>
                  </a:lnTo>
                  <a:lnTo>
                    <a:pt x="2072208" y="349250"/>
                  </a:lnTo>
                  <a:lnTo>
                    <a:pt x="2071814" y="346710"/>
                  </a:lnTo>
                  <a:lnTo>
                    <a:pt x="2073592" y="349250"/>
                  </a:lnTo>
                  <a:lnTo>
                    <a:pt x="2074227" y="347980"/>
                  </a:lnTo>
                  <a:lnTo>
                    <a:pt x="2074621" y="350520"/>
                  </a:lnTo>
                  <a:lnTo>
                    <a:pt x="2074900" y="351790"/>
                  </a:lnTo>
                  <a:lnTo>
                    <a:pt x="2076513" y="354330"/>
                  </a:lnTo>
                  <a:lnTo>
                    <a:pt x="2077986" y="354330"/>
                  </a:lnTo>
                  <a:lnTo>
                    <a:pt x="2078774" y="355600"/>
                  </a:lnTo>
                  <a:lnTo>
                    <a:pt x="2081199" y="355600"/>
                  </a:lnTo>
                  <a:lnTo>
                    <a:pt x="2082292" y="354330"/>
                  </a:lnTo>
                  <a:lnTo>
                    <a:pt x="2083968" y="354330"/>
                  </a:lnTo>
                  <a:lnTo>
                    <a:pt x="2084222" y="353060"/>
                  </a:lnTo>
                  <a:lnTo>
                    <a:pt x="2085073" y="353060"/>
                  </a:lnTo>
                  <a:lnTo>
                    <a:pt x="2085644" y="351790"/>
                  </a:lnTo>
                  <a:lnTo>
                    <a:pt x="2086356" y="350520"/>
                  </a:lnTo>
                  <a:lnTo>
                    <a:pt x="2086584" y="350520"/>
                  </a:lnTo>
                  <a:lnTo>
                    <a:pt x="2087956" y="347980"/>
                  </a:lnTo>
                  <a:lnTo>
                    <a:pt x="2088921" y="346710"/>
                  </a:lnTo>
                  <a:lnTo>
                    <a:pt x="2090051" y="344170"/>
                  </a:lnTo>
                  <a:lnTo>
                    <a:pt x="2089429" y="342900"/>
                  </a:lnTo>
                  <a:lnTo>
                    <a:pt x="2090508" y="339090"/>
                  </a:lnTo>
                  <a:lnTo>
                    <a:pt x="2091766" y="332740"/>
                  </a:lnTo>
                  <a:lnTo>
                    <a:pt x="2092020" y="331470"/>
                  </a:lnTo>
                  <a:lnTo>
                    <a:pt x="2092312" y="327660"/>
                  </a:lnTo>
                  <a:lnTo>
                    <a:pt x="2091283" y="326390"/>
                  </a:lnTo>
                  <a:lnTo>
                    <a:pt x="2091283" y="330200"/>
                  </a:lnTo>
                  <a:lnTo>
                    <a:pt x="2091182" y="331470"/>
                  </a:lnTo>
                  <a:lnTo>
                    <a:pt x="2090343" y="327660"/>
                  </a:lnTo>
                  <a:lnTo>
                    <a:pt x="2088769" y="330200"/>
                  </a:lnTo>
                  <a:lnTo>
                    <a:pt x="2086673" y="332740"/>
                  </a:lnTo>
                  <a:lnTo>
                    <a:pt x="2086241" y="332740"/>
                  </a:lnTo>
                  <a:lnTo>
                    <a:pt x="2087219" y="327660"/>
                  </a:lnTo>
                  <a:lnTo>
                    <a:pt x="2087499" y="323850"/>
                  </a:lnTo>
                  <a:lnTo>
                    <a:pt x="2086902" y="320040"/>
                  </a:lnTo>
                  <a:lnTo>
                    <a:pt x="2081745" y="308610"/>
                  </a:lnTo>
                  <a:lnTo>
                    <a:pt x="2070481" y="304800"/>
                  </a:lnTo>
                  <a:lnTo>
                    <a:pt x="2053170" y="304800"/>
                  </a:lnTo>
                  <a:lnTo>
                    <a:pt x="2010511" y="320040"/>
                  </a:lnTo>
                  <a:lnTo>
                    <a:pt x="1967890" y="346710"/>
                  </a:lnTo>
                  <a:lnTo>
                    <a:pt x="1944687" y="364490"/>
                  </a:lnTo>
                  <a:lnTo>
                    <a:pt x="1939632" y="368300"/>
                  </a:lnTo>
                  <a:lnTo>
                    <a:pt x="1934857" y="373380"/>
                  </a:lnTo>
                  <a:lnTo>
                    <a:pt x="1930336" y="377190"/>
                  </a:lnTo>
                  <a:lnTo>
                    <a:pt x="1926056" y="382270"/>
                  </a:lnTo>
                  <a:lnTo>
                    <a:pt x="1926590" y="381000"/>
                  </a:lnTo>
                  <a:lnTo>
                    <a:pt x="1926082" y="381000"/>
                  </a:lnTo>
                  <a:lnTo>
                    <a:pt x="1924113" y="383540"/>
                  </a:lnTo>
                  <a:lnTo>
                    <a:pt x="1923249" y="384810"/>
                  </a:lnTo>
                  <a:lnTo>
                    <a:pt x="1924799" y="383540"/>
                  </a:lnTo>
                  <a:lnTo>
                    <a:pt x="1920671" y="388620"/>
                  </a:lnTo>
                  <a:lnTo>
                    <a:pt x="1917026" y="393700"/>
                  </a:lnTo>
                  <a:lnTo>
                    <a:pt x="1913648" y="397510"/>
                  </a:lnTo>
                  <a:lnTo>
                    <a:pt x="1914410" y="396240"/>
                  </a:lnTo>
                  <a:lnTo>
                    <a:pt x="1916442" y="392430"/>
                  </a:lnTo>
                  <a:lnTo>
                    <a:pt x="1919490" y="389890"/>
                  </a:lnTo>
                  <a:lnTo>
                    <a:pt x="1922030" y="384810"/>
                  </a:lnTo>
                  <a:lnTo>
                    <a:pt x="1918550" y="384810"/>
                  </a:lnTo>
                  <a:lnTo>
                    <a:pt x="1916607" y="388620"/>
                  </a:lnTo>
                  <a:lnTo>
                    <a:pt x="1912721" y="394970"/>
                  </a:lnTo>
                  <a:lnTo>
                    <a:pt x="1912670" y="393700"/>
                  </a:lnTo>
                  <a:lnTo>
                    <a:pt x="1910041" y="396240"/>
                  </a:lnTo>
                  <a:lnTo>
                    <a:pt x="1912696" y="394970"/>
                  </a:lnTo>
                  <a:lnTo>
                    <a:pt x="1912645" y="400050"/>
                  </a:lnTo>
                  <a:lnTo>
                    <a:pt x="1912391" y="400050"/>
                  </a:lnTo>
                  <a:lnTo>
                    <a:pt x="1912569" y="398780"/>
                  </a:lnTo>
                  <a:lnTo>
                    <a:pt x="1912645" y="400050"/>
                  </a:lnTo>
                  <a:lnTo>
                    <a:pt x="1912645" y="395058"/>
                  </a:lnTo>
                  <a:lnTo>
                    <a:pt x="1908073" y="402590"/>
                  </a:lnTo>
                  <a:lnTo>
                    <a:pt x="1909381" y="405130"/>
                  </a:lnTo>
                  <a:lnTo>
                    <a:pt x="1905368" y="411480"/>
                  </a:lnTo>
                  <a:lnTo>
                    <a:pt x="1902802" y="417830"/>
                  </a:lnTo>
                  <a:lnTo>
                    <a:pt x="1901634" y="424180"/>
                  </a:lnTo>
                  <a:lnTo>
                    <a:pt x="1901329" y="425450"/>
                  </a:lnTo>
                  <a:lnTo>
                    <a:pt x="1901075" y="426720"/>
                  </a:lnTo>
                  <a:lnTo>
                    <a:pt x="1901291" y="426720"/>
                  </a:lnTo>
                  <a:lnTo>
                    <a:pt x="1900745" y="430530"/>
                  </a:lnTo>
                  <a:lnTo>
                    <a:pt x="1900694" y="434340"/>
                  </a:lnTo>
                  <a:lnTo>
                    <a:pt x="1902409" y="440690"/>
                  </a:lnTo>
                  <a:lnTo>
                    <a:pt x="1903653" y="443230"/>
                  </a:lnTo>
                  <a:lnTo>
                    <a:pt x="1905152" y="445770"/>
                  </a:lnTo>
                  <a:lnTo>
                    <a:pt x="1904492" y="445770"/>
                  </a:lnTo>
                  <a:lnTo>
                    <a:pt x="1905279" y="447040"/>
                  </a:lnTo>
                  <a:lnTo>
                    <a:pt x="1906168" y="448310"/>
                  </a:lnTo>
                  <a:lnTo>
                    <a:pt x="1907120" y="449580"/>
                  </a:lnTo>
                  <a:lnTo>
                    <a:pt x="1907882" y="450850"/>
                  </a:lnTo>
                  <a:lnTo>
                    <a:pt x="1906155" y="450850"/>
                  </a:lnTo>
                  <a:lnTo>
                    <a:pt x="1904695" y="449580"/>
                  </a:lnTo>
                  <a:lnTo>
                    <a:pt x="1903310" y="448310"/>
                  </a:lnTo>
                  <a:lnTo>
                    <a:pt x="1902091" y="447040"/>
                  </a:lnTo>
                  <a:lnTo>
                    <a:pt x="1903412" y="449580"/>
                  </a:lnTo>
                  <a:lnTo>
                    <a:pt x="1899183" y="444500"/>
                  </a:lnTo>
                  <a:lnTo>
                    <a:pt x="1897430" y="441960"/>
                  </a:lnTo>
                  <a:lnTo>
                    <a:pt x="1894801" y="438150"/>
                  </a:lnTo>
                  <a:lnTo>
                    <a:pt x="1894979" y="436880"/>
                  </a:lnTo>
                  <a:lnTo>
                    <a:pt x="1896021" y="429260"/>
                  </a:lnTo>
                  <a:lnTo>
                    <a:pt x="1897405" y="427990"/>
                  </a:lnTo>
                  <a:lnTo>
                    <a:pt x="1896630" y="433070"/>
                  </a:lnTo>
                  <a:lnTo>
                    <a:pt x="1897722" y="435610"/>
                  </a:lnTo>
                  <a:lnTo>
                    <a:pt x="1897011" y="433070"/>
                  </a:lnTo>
                  <a:lnTo>
                    <a:pt x="1897481" y="430530"/>
                  </a:lnTo>
                  <a:lnTo>
                    <a:pt x="1898015" y="427990"/>
                  </a:lnTo>
                  <a:lnTo>
                    <a:pt x="1898294" y="426720"/>
                  </a:lnTo>
                  <a:lnTo>
                    <a:pt x="1898675" y="425450"/>
                  </a:lnTo>
                  <a:lnTo>
                    <a:pt x="1899056" y="424180"/>
                  </a:lnTo>
                  <a:lnTo>
                    <a:pt x="1900047" y="421640"/>
                  </a:lnTo>
                  <a:lnTo>
                    <a:pt x="1899297" y="419100"/>
                  </a:lnTo>
                  <a:lnTo>
                    <a:pt x="1898332" y="420370"/>
                  </a:lnTo>
                  <a:lnTo>
                    <a:pt x="1897405" y="422910"/>
                  </a:lnTo>
                  <a:lnTo>
                    <a:pt x="1896643" y="424180"/>
                  </a:lnTo>
                  <a:lnTo>
                    <a:pt x="1896605" y="421640"/>
                  </a:lnTo>
                  <a:lnTo>
                    <a:pt x="1896668" y="416560"/>
                  </a:lnTo>
                  <a:lnTo>
                    <a:pt x="1897176" y="411327"/>
                  </a:lnTo>
                  <a:lnTo>
                    <a:pt x="1896579" y="412750"/>
                  </a:lnTo>
                  <a:lnTo>
                    <a:pt x="1895195" y="416560"/>
                  </a:lnTo>
                  <a:lnTo>
                    <a:pt x="1893760" y="421640"/>
                  </a:lnTo>
                  <a:lnTo>
                    <a:pt x="1893328" y="424472"/>
                  </a:lnTo>
                  <a:lnTo>
                    <a:pt x="1891690" y="426720"/>
                  </a:lnTo>
                  <a:lnTo>
                    <a:pt x="1892490" y="431800"/>
                  </a:lnTo>
                  <a:lnTo>
                    <a:pt x="1892134" y="440690"/>
                  </a:lnTo>
                  <a:lnTo>
                    <a:pt x="1892833" y="439420"/>
                  </a:lnTo>
                  <a:lnTo>
                    <a:pt x="1892414" y="436880"/>
                  </a:lnTo>
                  <a:lnTo>
                    <a:pt x="1894116" y="443547"/>
                  </a:lnTo>
                  <a:lnTo>
                    <a:pt x="1893925" y="443877"/>
                  </a:lnTo>
                  <a:lnTo>
                    <a:pt x="1895322" y="446392"/>
                  </a:lnTo>
                  <a:lnTo>
                    <a:pt x="1894636" y="444500"/>
                  </a:lnTo>
                  <a:lnTo>
                    <a:pt x="1895525" y="445770"/>
                  </a:lnTo>
                  <a:lnTo>
                    <a:pt x="1895119" y="444500"/>
                  </a:lnTo>
                  <a:lnTo>
                    <a:pt x="1895043" y="441960"/>
                  </a:lnTo>
                  <a:lnTo>
                    <a:pt x="1895233" y="441960"/>
                  </a:lnTo>
                  <a:lnTo>
                    <a:pt x="1896478" y="443230"/>
                  </a:lnTo>
                  <a:lnTo>
                    <a:pt x="1898078" y="447040"/>
                  </a:lnTo>
                  <a:lnTo>
                    <a:pt x="1900313" y="449580"/>
                  </a:lnTo>
                  <a:lnTo>
                    <a:pt x="1902510" y="452120"/>
                  </a:lnTo>
                  <a:lnTo>
                    <a:pt x="1905266" y="454660"/>
                  </a:lnTo>
                  <a:lnTo>
                    <a:pt x="1906866" y="455930"/>
                  </a:lnTo>
                  <a:lnTo>
                    <a:pt x="1909699" y="458470"/>
                  </a:lnTo>
                  <a:lnTo>
                    <a:pt x="1911400" y="459740"/>
                  </a:lnTo>
                  <a:lnTo>
                    <a:pt x="1910892" y="461010"/>
                  </a:lnTo>
                  <a:lnTo>
                    <a:pt x="1919757" y="466090"/>
                  </a:lnTo>
                  <a:lnTo>
                    <a:pt x="1910740" y="462280"/>
                  </a:lnTo>
                  <a:lnTo>
                    <a:pt x="1913305" y="464820"/>
                  </a:lnTo>
                  <a:lnTo>
                    <a:pt x="1915960" y="466090"/>
                  </a:lnTo>
                  <a:lnTo>
                    <a:pt x="1918589" y="466090"/>
                  </a:lnTo>
                  <a:lnTo>
                    <a:pt x="1922678" y="468630"/>
                  </a:lnTo>
                  <a:lnTo>
                    <a:pt x="1928888" y="471170"/>
                  </a:lnTo>
                  <a:lnTo>
                    <a:pt x="1932838" y="471170"/>
                  </a:lnTo>
                  <a:lnTo>
                    <a:pt x="1936432" y="472440"/>
                  </a:lnTo>
                  <a:lnTo>
                    <a:pt x="1942198" y="471170"/>
                  </a:lnTo>
                  <a:lnTo>
                    <a:pt x="1950910" y="471170"/>
                  </a:lnTo>
                  <a:lnTo>
                    <a:pt x="1950999" y="472440"/>
                  </a:lnTo>
                  <a:lnTo>
                    <a:pt x="1959762" y="471170"/>
                  </a:lnTo>
                  <a:lnTo>
                    <a:pt x="1977326" y="471170"/>
                  </a:lnTo>
                  <a:lnTo>
                    <a:pt x="1986597" y="472440"/>
                  </a:lnTo>
                  <a:lnTo>
                    <a:pt x="1990293" y="472440"/>
                  </a:lnTo>
                  <a:lnTo>
                    <a:pt x="1994128" y="471170"/>
                  </a:lnTo>
                  <a:lnTo>
                    <a:pt x="2000288" y="472440"/>
                  </a:lnTo>
                  <a:lnTo>
                    <a:pt x="2001456" y="473710"/>
                  </a:lnTo>
                  <a:lnTo>
                    <a:pt x="2006206" y="472440"/>
                  </a:lnTo>
                  <a:lnTo>
                    <a:pt x="2015566" y="474980"/>
                  </a:lnTo>
                  <a:lnTo>
                    <a:pt x="2017636" y="473710"/>
                  </a:lnTo>
                  <a:lnTo>
                    <a:pt x="2020087" y="476250"/>
                  </a:lnTo>
                  <a:lnTo>
                    <a:pt x="2044395" y="476250"/>
                  </a:lnTo>
                  <a:lnTo>
                    <a:pt x="2047455" y="477520"/>
                  </a:lnTo>
                  <a:lnTo>
                    <a:pt x="2048052" y="476250"/>
                  </a:lnTo>
                  <a:lnTo>
                    <a:pt x="2052713" y="477520"/>
                  </a:lnTo>
                  <a:lnTo>
                    <a:pt x="2057158" y="478790"/>
                  </a:lnTo>
                  <a:lnTo>
                    <a:pt x="2061159" y="481330"/>
                  </a:lnTo>
                  <a:lnTo>
                    <a:pt x="2061933" y="480060"/>
                  </a:lnTo>
                  <a:lnTo>
                    <a:pt x="2064029" y="481330"/>
                  </a:lnTo>
                  <a:lnTo>
                    <a:pt x="2065718" y="483870"/>
                  </a:lnTo>
                  <a:lnTo>
                    <a:pt x="2066747" y="487680"/>
                  </a:lnTo>
                  <a:lnTo>
                    <a:pt x="2066937" y="490220"/>
                  </a:lnTo>
                  <a:lnTo>
                    <a:pt x="2066696" y="491490"/>
                  </a:lnTo>
                  <a:lnTo>
                    <a:pt x="2066518" y="492760"/>
                  </a:lnTo>
                  <a:lnTo>
                    <a:pt x="2066048" y="494030"/>
                  </a:lnTo>
                  <a:lnTo>
                    <a:pt x="2065528" y="496570"/>
                  </a:lnTo>
                  <a:lnTo>
                    <a:pt x="2065159" y="495300"/>
                  </a:lnTo>
                  <a:lnTo>
                    <a:pt x="2065794" y="494030"/>
                  </a:lnTo>
                  <a:lnTo>
                    <a:pt x="2066264" y="492760"/>
                  </a:lnTo>
                  <a:lnTo>
                    <a:pt x="2064194" y="496570"/>
                  </a:lnTo>
                  <a:lnTo>
                    <a:pt x="2058873" y="511810"/>
                  </a:lnTo>
                  <a:lnTo>
                    <a:pt x="2056257" y="516890"/>
                  </a:lnTo>
                  <a:lnTo>
                    <a:pt x="2052154" y="519430"/>
                  </a:lnTo>
                  <a:lnTo>
                    <a:pt x="2051062" y="521970"/>
                  </a:lnTo>
                  <a:lnTo>
                    <a:pt x="2048205" y="524510"/>
                  </a:lnTo>
                  <a:lnTo>
                    <a:pt x="2047875" y="524510"/>
                  </a:lnTo>
                  <a:lnTo>
                    <a:pt x="2044915" y="527050"/>
                  </a:lnTo>
                  <a:lnTo>
                    <a:pt x="2046820" y="525780"/>
                  </a:lnTo>
                  <a:lnTo>
                    <a:pt x="2047506" y="525780"/>
                  </a:lnTo>
                  <a:lnTo>
                    <a:pt x="2046185" y="527050"/>
                  </a:lnTo>
                  <a:lnTo>
                    <a:pt x="2042490" y="530860"/>
                  </a:lnTo>
                  <a:lnTo>
                    <a:pt x="2040039" y="530860"/>
                  </a:lnTo>
                  <a:lnTo>
                    <a:pt x="2037613" y="533400"/>
                  </a:lnTo>
                  <a:lnTo>
                    <a:pt x="2040839" y="533400"/>
                  </a:lnTo>
                  <a:lnTo>
                    <a:pt x="2039175" y="535940"/>
                  </a:lnTo>
                  <a:lnTo>
                    <a:pt x="2038654" y="537210"/>
                  </a:lnTo>
                  <a:lnTo>
                    <a:pt x="2035251" y="535940"/>
                  </a:lnTo>
                  <a:lnTo>
                    <a:pt x="2033422" y="542290"/>
                  </a:lnTo>
                  <a:lnTo>
                    <a:pt x="2029193" y="542290"/>
                  </a:lnTo>
                  <a:lnTo>
                    <a:pt x="2028558" y="544830"/>
                  </a:lnTo>
                  <a:lnTo>
                    <a:pt x="2018233" y="552450"/>
                  </a:lnTo>
                  <a:lnTo>
                    <a:pt x="2018449" y="555117"/>
                  </a:lnTo>
                  <a:lnTo>
                    <a:pt x="2018461" y="555244"/>
                  </a:lnTo>
                  <a:lnTo>
                    <a:pt x="2018588" y="555117"/>
                  </a:lnTo>
                  <a:lnTo>
                    <a:pt x="2018550" y="556260"/>
                  </a:lnTo>
                  <a:lnTo>
                    <a:pt x="2018334" y="555371"/>
                  </a:lnTo>
                  <a:lnTo>
                    <a:pt x="2018284" y="555180"/>
                  </a:lnTo>
                  <a:lnTo>
                    <a:pt x="2018144" y="555244"/>
                  </a:lnTo>
                  <a:lnTo>
                    <a:pt x="2018245" y="554990"/>
                  </a:lnTo>
                  <a:lnTo>
                    <a:pt x="2018055" y="555282"/>
                  </a:lnTo>
                  <a:lnTo>
                    <a:pt x="2015832" y="556260"/>
                  </a:lnTo>
                  <a:lnTo>
                    <a:pt x="2012988" y="558800"/>
                  </a:lnTo>
                  <a:lnTo>
                    <a:pt x="2010981" y="561340"/>
                  </a:lnTo>
                  <a:lnTo>
                    <a:pt x="2008657" y="560070"/>
                  </a:lnTo>
                  <a:lnTo>
                    <a:pt x="2004580" y="565912"/>
                  </a:lnTo>
                  <a:lnTo>
                    <a:pt x="2004580" y="568960"/>
                  </a:lnTo>
                  <a:lnTo>
                    <a:pt x="2004377" y="570230"/>
                  </a:lnTo>
                  <a:lnTo>
                    <a:pt x="2003894" y="570230"/>
                  </a:lnTo>
                  <a:lnTo>
                    <a:pt x="2000478" y="572770"/>
                  </a:lnTo>
                  <a:lnTo>
                    <a:pt x="2002675" y="568960"/>
                  </a:lnTo>
                  <a:lnTo>
                    <a:pt x="2003755" y="567690"/>
                  </a:lnTo>
                  <a:lnTo>
                    <a:pt x="2004098" y="567690"/>
                  </a:lnTo>
                  <a:lnTo>
                    <a:pt x="2004542" y="568960"/>
                  </a:lnTo>
                  <a:lnTo>
                    <a:pt x="2004580" y="565912"/>
                  </a:lnTo>
                  <a:lnTo>
                    <a:pt x="2004225" y="566420"/>
                  </a:lnTo>
                  <a:lnTo>
                    <a:pt x="1999843" y="567690"/>
                  </a:lnTo>
                  <a:lnTo>
                    <a:pt x="1998205" y="567690"/>
                  </a:lnTo>
                  <a:lnTo>
                    <a:pt x="1993214" y="572770"/>
                  </a:lnTo>
                  <a:lnTo>
                    <a:pt x="1994077" y="570230"/>
                  </a:lnTo>
                  <a:lnTo>
                    <a:pt x="1987727" y="576580"/>
                  </a:lnTo>
                  <a:lnTo>
                    <a:pt x="1987423" y="575310"/>
                  </a:lnTo>
                  <a:lnTo>
                    <a:pt x="1984743" y="577850"/>
                  </a:lnTo>
                  <a:lnTo>
                    <a:pt x="1981149" y="581660"/>
                  </a:lnTo>
                  <a:lnTo>
                    <a:pt x="1975180" y="581660"/>
                  </a:lnTo>
                  <a:lnTo>
                    <a:pt x="1967369" y="586740"/>
                  </a:lnTo>
                  <a:lnTo>
                    <a:pt x="1957946" y="590550"/>
                  </a:lnTo>
                  <a:lnTo>
                    <a:pt x="1950656" y="593090"/>
                  </a:lnTo>
                  <a:lnTo>
                    <a:pt x="1935530" y="598170"/>
                  </a:lnTo>
                  <a:lnTo>
                    <a:pt x="1928406" y="599440"/>
                  </a:lnTo>
                  <a:lnTo>
                    <a:pt x="1932774" y="601980"/>
                  </a:lnTo>
                  <a:lnTo>
                    <a:pt x="1919859" y="599440"/>
                  </a:lnTo>
                  <a:lnTo>
                    <a:pt x="1919859" y="601980"/>
                  </a:lnTo>
                  <a:lnTo>
                    <a:pt x="1916137" y="601980"/>
                  </a:lnTo>
                  <a:lnTo>
                    <a:pt x="1918792" y="600710"/>
                  </a:lnTo>
                  <a:lnTo>
                    <a:pt x="1911426" y="601980"/>
                  </a:lnTo>
                  <a:lnTo>
                    <a:pt x="1902790" y="601980"/>
                  </a:lnTo>
                  <a:lnTo>
                    <a:pt x="1907451" y="594360"/>
                  </a:lnTo>
                  <a:lnTo>
                    <a:pt x="1907755" y="586740"/>
                  </a:lnTo>
                  <a:lnTo>
                    <a:pt x="1910575" y="579120"/>
                  </a:lnTo>
                  <a:lnTo>
                    <a:pt x="1911362" y="577850"/>
                  </a:lnTo>
                  <a:lnTo>
                    <a:pt x="1909102" y="579120"/>
                  </a:lnTo>
                  <a:lnTo>
                    <a:pt x="1905952" y="581660"/>
                  </a:lnTo>
                  <a:lnTo>
                    <a:pt x="1902841" y="588010"/>
                  </a:lnTo>
                  <a:lnTo>
                    <a:pt x="1894319" y="595630"/>
                  </a:lnTo>
                  <a:lnTo>
                    <a:pt x="1895665" y="598170"/>
                  </a:lnTo>
                  <a:lnTo>
                    <a:pt x="1893747" y="599440"/>
                  </a:lnTo>
                  <a:lnTo>
                    <a:pt x="1892503" y="600710"/>
                  </a:lnTo>
                  <a:lnTo>
                    <a:pt x="1891703" y="600710"/>
                  </a:lnTo>
                  <a:lnTo>
                    <a:pt x="1891017" y="601980"/>
                  </a:lnTo>
                  <a:lnTo>
                    <a:pt x="1890420" y="601980"/>
                  </a:lnTo>
                  <a:lnTo>
                    <a:pt x="1888845" y="600710"/>
                  </a:lnTo>
                  <a:lnTo>
                    <a:pt x="1888845" y="605790"/>
                  </a:lnTo>
                  <a:lnTo>
                    <a:pt x="1888693" y="605790"/>
                  </a:lnTo>
                  <a:lnTo>
                    <a:pt x="1887308" y="604520"/>
                  </a:lnTo>
                  <a:lnTo>
                    <a:pt x="1888680" y="604520"/>
                  </a:lnTo>
                  <a:lnTo>
                    <a:pt x="1888845" y="605790"/>
                  </a:lnTo>
                  <a:lnTo>
                    <a:pt x="1888845" y="600710"/>
                  </a:lnTo>
                  <a:lnTo>
                    <a:pt x="1888197" y="600189"/>
                  </a:lnTo>
                  <a:lnTo>
                    <a:pt x="1888197" y="603250"/>
                  </a:lnTo>
                  <a:lnTo>
                    <a:pt x="1886013" y="603250"/>
                  </a:lnTo>
                  <a:lnTo>
                    <a:pt x="1887245" y="604520"/>
                  </a:lnTo>
                  <a:lnTo>
                    <a:pt x="1886115" y="604520"/>
                  </a:lnTo>
                  <a:lnTo>
                    <a:pt x="1884972" y="603250"/>
                  </a:lnTo>
                  <a:lnTo>
                    <a:pt x="1885315" y="603250"/>
                  </a:lnTo>
                  <a:lnTo>
                    <a:pt x="1883714" y="601980"/>
                  </a:lnTo>
                  <a:lnTo>
                    <a:pt x="1882736" y="601980"/>
                  </a:lnTo>
                  <a:lnTo>
                    <a:pt x="1882254" y="600710"/>
                  </a:lnTo>
                  <a:lnTo>
                    <a:pt x="1881733" y="599440"/>
                  </a:lnTo>
                  <a:lnTo>
                    <a:pt x="1881187" y="596900"/>
                  </a:lnTo>
                  <a:lnTo>
                    <a:pt x="1883079" y="599440"/>
                  </a:lnTo>
                  <a:lnTo>
                    <a:pt x="1885530" y="601980"/>
                  </a:lnTo>
                  <a:lnTo>
                    <a:pt x="1888197" y="603250"/>
                  </a:lnTo>
                  <a:lnTo>
                    <a:pt x="1888197" y="600189"/>
                  </a:lnTo>
                  <a:lnTo>
                    <a:pt x="1887283" y="599440"/>
                  </a:lnTo>
                  <a:lnTo>
                    <a:pt x="1886204" y="598170"/>
                  </a:lnTo>
                  <a:lnTo>
                    <a:pt x="1883029" y="596900"/>
                  </a:lnTo>
                  <a:lnTo>
                    <a:pt x="1882965" y="595350"/>
                  </a:lnTo>
                  <a:lnTo>
                    <a:pt x="1882724" y="593090"/>
                  </a:lnTo>
                  <a:lnTo>
                    <a:pt x="1884286" y="595350"/>
                  </a:lnTo>
                  <a:lnTo>
                    <a:pt x="1883829" y="593090"/>
                  </a:lnTo>
                  <a:lnTo>
                    <a:pt x="1883676" y="593090"/>
                  </a:lnTo>
                  <a:lnTo>
                    <a:pt x="1882736" y="590550"/>
                  </a:lnTo>
                  <a:lnTo>
                    <a:pt x="1880730" y="586740"/>
                  </a:lnTo>
                  <a:lnTo>
                    <a:pt x="1875409" y="582930"/>
                  </a:lnTo>
                  <a:lnTo>
                    <a:pt x="1868297" y="582930"/>
                  </a:lnTo>
                  <a:lnTo>
                    <a:pt x="1865553" y="584200"/>
                  </a:lnTo>
                  <a:lnTo>
                    <a:pt x="1864321" y="585470"/>
                  </a:lnTo>
                  <a:lnTo>
                    <a:pt x="1862683" y="585470"/>
                  </a:lnTo>
                  <a:lnTo>
                    <a:pt x="1859026" y="590550"/>
                  </a:lnTo>
                  <a:lnTo>
                    <a:pt x="1858987" y="591820"/>
                  </a:lnTo>
                  <a:lnTo>
                    <a:pt x="1856498" y="595630"/>
                  </a:lnTo>
                  <a:lnTo>
                    <a:pt x="1856193" y="598170"/>
                  </a:lnTo>
                  <a:lnTo>
                    <a:pt x="1856143" y="599440"/>
                  </a:lnTo>
                  <a:lnTo>
                    <a:pt x="1856041" y="604520"/>
                  </a:lnTo>
                  <a:lnTo>
                    <a:pt x="1856155" y="605790"/>
                  </a:lnTo>
                  <a:lnTo>
                    <a:pt x="1857324" y="609600"/>
                  </a:lnTo>
                  <a:lnTo>
                    <a:pt x="1857108" y="607060"/>
                  </a:lnTo>
                  <a:lnTo>
                    <a:pt x="1860359" y="610870"/>
                  </a:lnTo>
                  <a:lnTo>
                    <a:pt x="1859153" y="614680"/>
                  </a:lnTo>
                  <a:lnTo>
                    <a:pt x="1863382" y="619760"/>
                  </a:lnTo>
                  <a:lnTo>
                    <a:pt x="1863051" y="619760"/>
                  </a:lnTo>
                  <a:lnTo>
                    <a:pt x="1864842" y="622300"/>
                  </a:lnTo>
                  <a:lnTo>
                    <a:pt x="1866277" y="624840"/>
                  </a:lnTo>
                  <a:lnTo>
                    <a:pt x="1867471" y="626110"/>
                  </a:lnTo>
                  <a:lnTo>
                    <a:pt x="1863178" y="631190"/>
                  </a:lnTo>
                  <a:lnTo>
                    <a:pt x="1858759" y="635000"/>
                  </a:lnTo>
                  <a:lnTo>
                    <a:pt x="1849869" y="645160"/>
                  </a:lnTo>
                  <a:lnTo>
                    <a:pt x="1845970" y="648970"/>
                  </a:lnTo>
                  <a:lnTo>
                    <a:pt x="1842147" y="651510"/>
                  </a:lnTo>
                  <a:lnTo>
                    <a:pt x="1832762" y="652780"/>
                  </a:lnTo>
                  <a:lnTo>
                    <a:pt x="1829663" y="651510"/>
                  </a:lnTo>
                  <a:lnTo>
                    <a:pt x="1825764" y="650240"/>
                  </a:lnTo>
                  <a:lnTo>
                    <a:pt x="1821141" y="647700"/>
                  </a:lnTo>
                  <a:lnTo>
                    <a:pt x="1817243" y="646430"/>
                  </a:lnTo>
                  <a:lnTo>
                    <a:pt x="1810969" y="641350"/>
                  </a:lnTo>
                  <a:lnTo>
                    <a:pt x="1803234" y="638810"/>
                  </a:lnTo>
                  <a:lnTo>
                    <a:pt x="1803234" y="632460"/>
                  </a:lnTo>
                  <a:lnTo>
                    <a:pt x="1803234" y="629920"/>
                  </a:lnTo>
                  <a:lnTo>
                    <a:pt x="1802434" y="629920"/>
                  </a:lnTo>
                  <a:lnTo>
                    <a:pt x="1800860" y="632460"/>
                  </a:lnTo>
                  <a:lnTo>
                    <a:pt x="1799336" y="632460"/>
                  </a:lnTo>
                  <a:lnTo>
                    <a:pt x="1796961" y="629920"/>
                  </a:lnTo>
                  <a:lnTo>
                    <a:pt x="1794649" y="629920"/>
                  </a:lnTo>
                  <a:lnTo>
                    <a:pt x="1796961" y="627380"/>
                  </a:lnTo>
                  <a:lnTo>
                    <a:pt x="1796961" y="626110"/>
                  </a:lnTo>
                  <a:lnTo>
                    <a:pt x="1796161" y="626110"/>
                  </a:lnTo>
                  <a:lnTo>
                    <a:pt x="1796173" y="624840"/>
                  </a:lnTo>
                  <a:lnTo>
                    <a:pt x="1795437" y="623570"/>
                  </a:lnTo>
                  <a:lnTo>
                    <a:pt x="1793062" y="622300"/>
                  </a:lnTo>
                  <a:lnTo>
                    <a:pt x="1792338" y="621030"/>
                  </a:lnTo>
                  <a:lnTo>
                    <a:pt x="1789163" y="614680"/>
                  </a:lnTo>
                  <a:lnTo>
                    <a:pt x="1787093" y="609600"/>
                  </a:lnTo>
                  <a:lnTo>
                    <a:pt x="1786051" y="607060"/>
                  </a:lnTo>
                  <a:lnTo>
                    <a:pt x="1784667" y="603250"/>
                  </a:lnTo>
                  <a:lnTo>
                    <a:pt x="1783753" y="600710"/>
                  </a:lnTo>
                  <a:lnTo>
                    <a:pt x="1783753" y="598170"/>
                  </a:lnTo>
                  <a:lnTo>
                    <a:pt x="1785327" y="596900"/>
                  </a:lnTo>
                  <a:lnTo>
                    <a:pt x="1786051" y="594360"/>
                  </a:lnTo>
                  <a:lnTo>
                    <a:pt x="1786851" y="593090"/>
                  </a:lnTo>
                  <a:lnTo>
                    <a:pt x="1782953" y="591820"/>
                  </a:lnTo>
                  <a:lnTo>
                    <a:pt x="1783753" y="596900"/>
                  </a:lnTo>
                  <a:lnTo>
                    <a:pt x="1782165" y="596900"/>
                  </a:lnTo>
                  <a:lnTo>
                    <a:pt x="1775167" y="552450"/>
                  </a:lnTo>
                  <a:lnTo>
                    <a:pt x="1779841" y="552450"/>
                  </a:lnTo>
                  <a:lnTo>
                    <a:pt x="1776755" y="549910"/>
                  </a:lnTo>
                  <a:lnTo>
                    <a:pt x="1776742" y="547370"/>
                  </a:lnTo>
                  <a:lnTo>
                    <a:pt x="1777542" y="544830"/>
                  </a:lnTo>
                  <a:lnTo>
                    <a:pt x="1778330" y="543560"/>
                  </a:lnTo>
                  <a:lnTo>
                    <a:pt x="1779066" y="541020"/>
                  </a:lnTo>
                  <a:lnTo>
                    <a:pt x="1780641" y="538480"/>
                  </a:lnTo>
                  <a:lnTo>
                    <a:pt x="1779854" y="537210"/>
                  </a:lnTo>
                  <a:lnTo>
                    <a:pt x="1781429" y="534670"/>
                  </a:lnTo>
                  <a:lnTo>
                    <a:pt x="1787652" y="532130"/>
                  </a:lnTo>
                  <a:lnTo>
                    <a:pt x="1782165" y="529590"/>
                  </a:lnTo>
                  <a:lnTo>
                    <a:pt x="1782165" y="527050"/>
                  </a:lnTo>
                  <a:lnTo>
                    <a:pt x="1782953" y="525780"/>
                  </a:lnTo>
                  <a:lnTo>
                    <a:pt x="1784540" y="525780"/>
                  </a:lnTo>
                  <a:lnTo>
                    <a:pt x="1787639" y="524510"/>
                  </a:lnTo>
                  <a:lnTo>
                    <a:pt x="1787639" y="521970"/>
                  </a:lnTo>
                  <a:lnTo>
                    <a:pt x="1791703" y="514350"/>
                  </a:lnTo>
                  <a:lnTo>
                    <a:pt x="1795716" y="506730"/>
                  </a:lnTo>
                  <a:lnTo>
                    <a:pt x="1799577" y="500380"/>
                  </a:lnTo>
                  <a:lnTo>
                    <a:pt x="1803234" y="492760"/>
                  </a:lnTo>
                  <a:lnTo>
                    <a:pt x="1806003" y="485140"/>
                  </a:lnTo>
                  <a:lnTo>
                    <a:pt x="1807857" y="480060"/>
                  </a:lnTo>
                  <a:lnTo>
                    <a:pt x="1810232" y="473710"/>
                  </a:lnTo>
                  <a:lnTo>
                    <a:pt x="1810296" y="470954"/>
                  </a:lnTo>
                  <a:lnTo>
                    <a:pt x="1810969" y="468630"/>
                  </a:lnTo>
                  <a:lnTo>
                    <a:pt x="1811756" y="467360"/>
                  </a:lnTo>
                  <a:lnTo>
                    <a:pt x="1812544" y="466090"/>
                  </a:lnTo>
                  <a:lnTo>
                    <a:pt x="1812544" y="464820"/>
                  </a:lnTo>
                  <a:lnTo>
                    <a:pt x="1811756" y="464820"/>
                  </a:lnTo>
                  <a:lnTo>
                    <a:pt x="1810232" y="467360"/>
                  </a:lnTo>
                  <a:lnTo>
                    <a:pt x="1805546" y="467360"/>
                  </a:lnTo>
                  <a:lnTo>
                    <a:pt x="1805546" y="480060"/>
                  </a:lnTo>
                  <a:lnTo>
                    <a:pt x="1800860" y="485140"/>
                  </a:lnTo>
                  <a:lnTo>
                    <a:pt x="1800059" y="485140"/>
                  </a:lnTo>
                  <a:lnTo>
                    <a:pt x="1800059" y="481330"/>
                  </a:lnTo>
                  <a:lnTo>
                    <a:pt x="1801660" y="480060"/>
                  </a:lnTo>
                  <a:lnTo>
                    <a:pt x="1805546" y="480060"/>
                  </a:lnTo>
                  <a:lnTo>
                    <a:pt x="1805546" y="467360"/>
                  </a:lnTo>
                  <a:lnTo>
                    <a:pt x="1807857" y="463550"/>
                  </a:lnTo>
                  <a:lnTo>
                    <a:pt x="1807857" y="462280"/>
                  </a:lnTo>
                  <a:lnTo>
                    <a:pt x="1808657" y="459740"/>
                  </a:lnTo>
                  <a:lnTo>
                    <a:pt x="1808657" y="458470"/>
                  </a:lnTo>
                  <a:lnTo>
                    <a:pt x="1812544" y="457200"/>
                  </a:lnTo>
                  <a:lnTo>
                    <a:pt x="1814855" y="457200"/>
                  </a:lnTo>
                  <a:lnTo>
                    <a:pt x="1816442" y="458470"/>
                  </a:lnTo>
                  <a:lnTo>
                    <a:pt x="1816709" y="457200"/>
                  </a:lnTo>
                  <a:lnTo>
                    <a:pt x="1817243" y="454660"/>
                  </a:lnTo>
                  <a:lnTo>
                    <a:pt x="1810969" y="453390"/>
                  </a:lnTo>
                  <a:lnTo>
                    <a:pt x="1810969" y="450850"/>
                  </a:lnTo>
                  <a:lnTo>
                    <a:pt x="1815655" y="450850"/>
                  </a:lnTo>
                  <a:lnTo>
                    <a:pt x="1817243" y="449580"/>
                  </a:lnTo>
                  <a:lnTo>
                    <a:pt x="1817966" y="450850"/>
                  </a:lnTo>
                  <a:lnTo>
                    <a:pt x="1817243" y="450850"/>
                  </a:lnTo>
                  <a:lnTo>
                    <a:pt x="1818754" y="452120"/>
                  </a:lnTo>
                  <a:lnTo>
                    <a:pt x="1819948" y="449580"/>
                  </a:lnTo>
                  <a:lnTo>
                    <a:pt x="1821141" y="447040"/>
                  </a:lnTo>
                  <a:lnTo>
                    <a:pt x="1824240" y="443230"/>
                  </a:lnTo>
                  <a:lnTo>
                    <a:pt x="1826552" y="438150"/>
                  </a:lnTo>
                  <a:lnTo>
                    <a:pt x="1828126" y="434340"/>
                  </a:lnTo>
                  <a:lnTo>
                    <a:pt x="1828863" y="429260"/>
                  </a:lnTo>
                  <a:lnTo>
                    <a:pt x="1832762" y="425450"/>
                  </a:lnTo>
                  <a:lnTo>
                    <a:pt x="1833549" y="425450"/>
                  </a:lnTo>
                  <a:lnTo>
                    <a:pt x="1834349" y="424180"/>
                  </a:lnTo>
                  <a:lnTo>
                    <a:pt x="1834349" y="421640"/>
                  </a:lnTo>
                  <a:lnTo>
                    <a:pt x="1835873" y="417830"/>
                  </a:lnTo>
                  <a:lnTo>
                    <a:pt x="1838236" y="414020"/>
                  </a:lnTo>
                  <a:lnTo>
                    <a:pt x="1838490" y="412750"/>
                  </a:lnTo>
                  <a:lnTo>
                    <a:pt x="1838972" y="410210"/>
                  </a:lnTo>
                  <a:lnTo>
                    <a:pt x="1840560" y="408940"/>
                  </a:lnTo>
                  <a:lnTo>
                    <a:pt x="1840560" y="406400"/>
                  </a:lnTo>
                  <a:lnTo>
                    <a:pt x="1842147" y="405130"/>
                  </a:lnTo>
                  <a:lnTo>
                    <a:pt x="1842147" y="402590"/>
                  </a:lnTo>
                  <a:lnTo>
                    <a:pt x="1840560" y="400050"/>
                  </a:lnTo>
                  <a:lnTo>
                    <a:pt x="1844446" y="397510"/>
                  </a:lnTo>
                  <a:lnTo>
                    <a:pt x="1845462" y="392430"/>
                  </a:lnTo>
                  <a:lnTo>
                    <a:pt x="1845970" y="389890"/>
                  </a:lnTo>
                  <a:lnTo>
                    <a:pt x="1847164" y="388620"/>
                  </a:lnTo>
                  <a:lnTo>
                    <a:pt x="1848358" y="387350"/>
                  </a:lnTo>
                  <a:lnTo>
                    <a:pt x="1847557" y="384810"/>
                  </a:lnTo>
                  <a:lnTo>
                    <a:pt x="1847557" y="381000"/>
                  </a:lnTo>
                  <a:lnTo>
                    <a:pt x="1849145" y="382270"/>
                  </a:lnTo>
                  <a:lnTo>
                    <a:pt x="1849780" y="381000"/>
                  </a:lnTo>
                  <a:lnTo>
                    <a:pt x="1856143" y="368300"/>
                  </a:lnTo>
                  <a:lnTo>
                    <a:pt x="1856867" y="367030"/>
                  </a:lnTo>
                  <a:lnTo>
                    <a:pt x="1858454" y="365760"/>
                  </a:lnTo>
                  <a:lnTo>
                    <a:pt x="1858454" y="363220"/>
                  </a:lnTo>
                  <a:lnTo>
                    <a:pt x="1857667" y="358140"/>
                  </a:lnTo>
                  <a:lnTo>
                    <a:pt x="1862353" y="353060"/>
                  </a:lnTo>
                  <a:lnTo>
                    <a:pt x="1863877" y="349250"/>
                  </a:lnTo>
                  <a:lnTo>
                    <a:pt x="1865782" y="344170"/>
                  </a:lnTo>
                  <a:lnTo>
                    <a:pt x="1866252" y="342900"/>
                  </a:lnTo>
                  <a:lnTo>
                    <a:pt x="1868322" y="340360"/>
                  </a:lnTo>
                  <a:lnTo>
                    <a:pt x="1869363" y="339090"/>
                  </a:lnTo>
                  <a:lnTo>
                    <a:pt x="1870151" y="332740"/>
                  </a:lnTo>
                  <a:lnTo>
                    <a:pt x="1870938" y="330200"/>
                  </a:lnTo>
                  <a:lnTo>
                    <a:pt x="1870151" y="327660"/>
                  </a:lnTo>
                  <a:lnTo>
                    <a:pt x="1868563" y="325120"/>
                  </a:lnTo>
                  <a:lnTo>
                    <a:pt x="1870151" y="325120"/>
                  </a:lnTo>
                  <a:lnTo>
                    <a:pt x="1874050" y="326390"/>
                  </a:lnTo>
                  <a:lnTo>
                    <a:pt x="1874774" y="325120"/>
                  </a:lnTo>
                  <a:lnTo>
                    <a:pt x="1875561" y="318770"/>
                  </a:lnTo>
                  <a:lnTo>
                    <a:pt x="1876361" y="316230"/>
                  </a:lnTo>
                  <a:lnTo>
                    <a:pt x="1877161" y="312420"/>
                  </a:lnTo>
                  <a:lnTo>
                    <a:pt x="1878304" y="311150"/>
                  </a:lnTo>
                  <a:lnTo>
                    <a:pt x="1879460" y="309880"/>
                  </a:lnTo>
                  <a:lnTo>
                    <a:pt x="1880260" y="307340"/>
                  </a:lnTo>
                  <a:lnTo>
                    <a:pt x="1882571" y="303530"/>
                  </a:lnTo>
                  <a:lnTo>
                    <a:pt x="1884159" y="298450"/>
                  </a:lnTo>
                  <a:lnTo>
                    <a:pt x="1886470" y="293370"/>
                  </a:lnTo>
                  <a:lnTo>
                    <a:pt x="1888045" y="292100"/>
                  </a:lnTo>
                  <a:lnTo>
                    <a:pt x="1889569" y="289560"/>
                  </a:lnTo>
                  <a:lnTo>
                    <a:pt x="1887245" y="287020"/>
                  </a:lnTo>
                  <a:lnTo>
                    <a:pt x="1889569" y="284480"/>
                  </a:lnTo>
                  <a:lnTo>
                    <a:pt x="1888769" y="283210"/>
                  </a:lnTo>
                  <a:lnTo>
                    <a:pt x="1887245" y="281940"/>
                  </a:lnTo>
                  <a:lnTo>
                    <a:pt x="1891157" y="280670"/>
                  </a:lnTo>
                  <a:lnTo>
                    <a:pt x="1890356" y="278130"/>
                  </a:lnTo>
                  <a:lnTo>
                    <a:pt x="1891944" y="275590"/>
                  </a:lnTo>
                  <a:lnTo>
                    <a:pt x="1893468" y="273050"/>
                  </a:lnTo>
                  <a:lnTo>
                    <a:pt x="1893862" y="271780"/>
                  </a:lnTo>
                  <a:lnTo>
                    <a:pt x="1895055" y="267970"/>
                  </a:lnTo>
                  <a:lnTo>
                    <a:pt x="1896579" y="262890"/>
                  </a:lnTo>
                  <a:lnTo>
                    <a:pt x="1897367" y="257810"/>
                  </a:lnTo>
                  <a:lnTo>
                    <a:pt x="1899666" y="252730"/>
                  </a:lnTo>
                  <a:lnTo>
                    <a:pt x="1899666" y="250190"/>
                  </a:lnTo>
                  <a:lnTo>
                    <a:pt x="1902053" y="247650"/>
                  </a:lnTo>
                  <a:lnTo>
                    <a:pt x="1898154" y="247650"/>
                  </a:lnTo>
                  <a:lnTo>
                    <a:pt x="1900466" y="245110"/>
                  </a:lnTo>
                  <a:lnTo>
                    <a:pt x="1902536" y="242570"/>
                  </a:lnTo>
                  <a:lnTo>
                    <a:pt x="1903577" y="241300"/>
                  </a:lnTo>
                  <a:lnTo>
                    <a:pt x="1905952" y="238760"/>
                  </a:lnTo>
                  <a:lnTo>
                    <a:pt x="1902853" y="236220"/>
                  </a:lnTo>
                  <a:lnTo>
                    <a:pt x="1902853" y="233680"/>
                  </a:lnTo>
                  <a:lnTo>
                    <a:pt x="1903577" y="233680"/>
                  </a:lnTo>
                  <a:lnTo>
                    <a:pt x="1904365" y="229870"/>
                  </a:lnTo>
                  <a:lnTo>
                    <a:pt x="1906676" y="227330"/>
                  </a:lnTo>
                  <a:lnTo>
                    <a:pt x="1908263" y="223520"/>
                  </a:lnTo>
                  <a:lnTo>
                    <a:pt x="1909051" y="223520"/>
                  </a:lnTo>
                  <a:lnTo>
                    <a:pt x="1909051" y="220980"/>
                  </a:lnTo>
                  <a:lnTo>
                    <a:pt x="1909851" y="220980"/>
                  </a:lnTo>
                  <a:lnTo>
                    <a:pt x="1911375" y="217170"/>
                  </a:lnTo>
                  <a:lnTo>
                    <a:pt x="1912950" y="215900"/>
                  </a:lnTo>
                  <a:lnTo>
                    <a:pt x="1912950" y="214630"/>
                  </a:lnTo>
                  <a:lnTo>
                    <a:pt x="1913674" y="214630"/>
                  </a:lnTo>
                  <a:lnTo>
                    <a:pt x="1912962" y="213360"/>
                  </a:lnTo>
                  <a:lnTo>
                    <a:pt x="1909851" y="214630"/>
                  </a:lnTo>
                  <a:lnTo>
                    <a:pt x="1909051" y="214630"/>
                  </a:lnTo>
                  <a:lnTo>
                    <a:pt x="1907463" y="217170"/>
                  </a:lnTo>
                  <a:lnTo>
                    <a:pt x="1907463" y="213360"/>
                  </a:lnTo>
                  <a:lnTo>
                    <a:pt x="1909851" y="209550"/>
                  </a:lnTo>
                  <a:lnTo>
                    <a:pt x="1910575" y="204470"/>
                  </a:lnTo>
                  <a:lnTo>
                    <a:pt x="1910575" y="200660"/>
                  </a:lnTo>
                  <a:lnTo>
                    <a:pt x="1909851" y="199390"/>
                  </a:lnTo>
                  <a:lnTo>
                    <a:pt x="1907463" y="203200"/>
                  </a:lnTo>
                  <a:lnTo>
                    <a:pt x="1908263" y="204470"/>
                  </a:lnTo>
                  <a:lnTo>
                    <a:pt x="1908263" y="208280"/>
                  </a:lnTo>
                  <a:lnTo>
                    <a:pt x="1907463" y="210820"/>
                  </a:lnTo>
                  <a:lnTo>
                    <a:pt x="1902053" y="212090"/>
                  </a:lnTo>
                  <a:lnTo>
                    <a:pt x="1905165" y="217170"/>
                  </a:lnTo>
                  <a:lnTo>
                    <a:pt x="1902841" y="217652"/>
                  </a:lnTo>
                  <a:lnTo>
                    <a:pt x="1902841" y="219710"/>
                  </a:lnTo>
                  <a:lnTo>
                    <a:pt x="1898942" y="232410"/>
                  </a:lnTo>
                  <a:lnTo>
                    <a:pt x="1895055" y="233680"/>
                  </a:lnTo>
                  <a:lnTo>
                    <a:pt x="1895779" y="228600"/>
                  </a:lnTo>
                  <a:lnTo>
                    <a:pt x="1895779" y="226060"/>
                  </a:lnTo>
                  <a:lnTo>
                    <a:pt x="1897354" y="224790"/>
                  </a:lnTo>
                  <a:lnTo>
                    <a:pt x="1898154" y="222250"/>
                  </a:lnTo>
                  <a:lnTo>
                    <a:pt x="1899678" y="220980"/>
                  </a:lnTo>
                  <a:lnTo>
                    <a:pt x="1901266" y="219710"/>
                  </a:lnTo>
                  <a:lnTo>
                    <a:pt x="1902053" y="218440"/>
                  </a:lnTo>
                  <a:lnTo>
                    <a:pt x="1902841" y="219710"/>
                  </a:lnTo>
                  <a:lnTo>
                    <a:pt x="1902841" y="217652"/>
                  </a:lnTo>
                  <a:lnTo>
                    <a:pt x="1898942" y="218440"/>
                  </a:lnTo>
                  <a:lnTo>
                    <a:pt x="1899666" y="213360"/>
                  </a:lnTo>
                  <a:lnTo>
                    <a:pt x="1896579" y="212090"/>
                  </a:lnTo>
                  <a:lnTo>
                    <a:pt x="1895779" y="214630"/>
                  </a:lnTo>
                  <a:lnTo>
                    <a:pt x="1895055" y="217170"/>
                  </a:lnTo>
                  <a:lnTo>
                    <a:pt x="1894255" y="218440"/>
                  </a:lnTo>
                  <a:lnTo>
                    <a:pt x="1894268" y="220980"/>
                  </a:lnTo>
                  <a:lnTo>
                    <a:pt x="1892668" y="223520"/>
                  </a:lnTo>
                  <a:lnTo>
                    <a:pt x="1892668" y="226060"/>
                  </a:lnTo>
                  <a:lnTo>
                    <a:pt x="1891944" y="228600"/>
                  </a:lnTo>
                  <a:lnTo>
                    <a:pt x="1892668" y="229870"/>
                  </a:lnTo>
                  <a:lnTo>
                    <a:pt x="1893468" y="231140"/>
                  </a:lnTo>
                  <a:lnTo>
                    <a:pt x="1891944" y="233680"/>
                  </a:lnTo>
                  <a:lnTo>
                    <a:pt x="1891944" y="242570"/>
                  </a:lnTo>
                  <a:lnTo>
                    <a:pt x="1890356" y="254000"/>
                  </a:lnTo>
                  <a:lnTo>
                    <a:pt x="1891157" y="259080"/>
                  </a:lnTo>
                  <a:lnTo>
                    <a:pt x="1885670" y="264160"/>
                  </a:lnTo>
                  <a:lnTo>
                    <a:pt x="1884946" y="269240"/>
                  </a:lnTo>
                  <a:lnTo>
                    <a:pt x="1884159" y="270510"/>
                  </a:lnTo>
                  <a:lnTo>
                    <a:pt x="1882559" y="271780"/>
                  </a:lnTo>
                  <a:lnTo>
                    <a:pt x="1881047" y="271780"/>
                  </a:lnTo>
                  <a:lnTo>
                    <a:pt x="1881771" y="267970"/>
                  </a:lnTo>
                  <a:lnTo>
                    <a:pt x="1882559" y="264160"/>
                  </a:lnTo>
                  <a:lnTo>
                    <a:pt x="1884159" y="260350"/>
                  </a:lnTo>
                  <a:lnTo>
                    <a:pt x="1884159" y="256540"/>
                  </a:lnTo>
                  <a:lnTo>
                    <a:pt x="1885670" y="252730"/>
                  </a:lnTo>
                  <a:lnTo>
                    <a:pt x="1887258" y="250190"/>
                  </a:lnTo>
                  <a:lnTo>
                    <a:pt x="1890369" y="242570"/>
                  </a:lnTo>
                  <a:lnTo>
                    <a:pt x="1891944" y="242570"/>
                  </a:lnTo>
                  <a:lnTo>
                    <a:pt x="1891944" y="233680"/>
                  </a:lnTo>
                  <a:lnTo>
                    <a:pt x="1890369" y="233680"/>
                  </a:lnTo>
                  <a:lnTo>
                    <a:pt x="1888045" y="236220"/>
                  </a:lnTo>
                  <a:lnTo>
                    <a:pt x="1887245" y="237490"/>
                  </a:lnTo>
                  <a:lnTo>
                    <a:pt x="1887245" y="240030"/>
                  </a:lnTo>
                  <a:lnTo>
                    <a:pt x="1885670" y="243840"/>
                  </a:lnTo>
                  <a:lnTo>
                    <a:pt x="1884159" y="250190"/>
                  </a:lnTo>
                  <a:lnTo>
                    <a:pt x="1881047" y="255270"/>
                  </a:lnTo>
                  <a:lnTo>
                    <a:pt x="1878672" y="259080"/>
                  </a:lnTo>
                  <a:lnTo>
                    <a:pt x="1877949" y="264160"/>
                  </a:lnTo>
                  <a:lnTo>
                    <a:pt x="1876361" y="267970"/>
                  </a:lnTo>
                  <a:lnTo>
                    <a:pt x="1876361" y="270510"/>
                  </a:lnTo>
                  <a:lnTo>
                    <a:pt x="1877148" y="273050"/>
                  </a:lnTo>
                  <a:lnTo>
                    <a:pt x="1877148" y="275590"/>
                  </a:lnTo>
                  <a:lnTo>
                    <a:pt x="1881047" y="273050"/>
                  </a:lnTo>
                  <a:lnTo>
                    <a:pt x="1881771" y="274320"/>
                  </a:lnTo>
                  <a:lnTo>
                    <a:pt x="1882571" y="275590"/>
                  </a:lnTo>
                  <a:lnTo>
                    <a:pt x="1882571" y="278130"/>
                  </a:lnTo>
                  <a:lnTo>
                    <a:pt x="1881771" y="279400"/>
                  </a:lnTo>
                  <a:lnTo>
                    <a:pt x="1881047" y="280670"/>
                  </a:lnTo>
                  <a:lnTo>
                    <a:pt x="1881047" y="281940"/>
                  </a:lnTo>
                  <a:lnTo>
                    <a:pt x="1878660" y="287020"/>
                  </a:lnTo>
                  <a:lnTo>
                    <a:pt x="1877949" y="292100"/>
                  </a:lnTo>
                  <a:lnTo>
                    <a:pt x="1876361" y="297180"/>
                  </a:lnTo>
                  <a:lnTo>
                    <a:pt x="1876361" y="298450"/>
                  </a:lnTo>
                  <a:lnTo>
                    <a:pt x="1874774" y="299720"/>
                  </a:lnTo>
                  <a:lnTo>
                    <a:pt x="1874050" y="300990"/>
                  </a:lnTo>
                  <a:lnTo>
                    <a:pt x="1871662" y="304800"/>
                  </a:lnTo>
                  <a:lnTo>
                    <a:pt x="1870938" y="311150"/>
                  </a:lnTo>
                  <a:lnTo>
                    <a:pt x="1869351" y="311150"/>
                  </a:lnTo>
                  <a:lnTo>
                    <a:pt x="1867776" y="307924"/>
                  </a:lnTo>
                  <a:lnTo>
                    <a:pt x="1867776" y="316230"/>
                  </a:lnTo>
                  <a:lnTo>
                    <a:pt x="1866087" y="321310"/>
                  </a:lnTo>
                  <a:lnTo>
                    <a:pt x="1864182" y="327660"/>
                  </a:lnTo>
                  <a:lnTo>
                    <a:pt x="1861540" y="334010"/>
                  </a:lnTo>
                  <a:lnTo>
                    <a:pt x="1857667" y="340360"/>
                  </a:lnTo>
                  <a:lnTo>
                    <a:pt x="1859559" y="334010"/>
                  </a:lnTo>
                  <a:lnTo>
                    <a:pt x="1861248" y="327660"/>
                  </a:lnTo>
                  <a:lnTo>
                    <a:pt x="1863674" y="321310"/>
                  </a:lnTo>
                  <a:lnTo>
                    <a:pt x="1867776" y="316230"/>
                  </a:lnTo>
                  <a:lnTo>
                    <a:pt x="1867776" y="307924"/>
                  </a:lnTo>
                  <a:lnTo>
                    <a:pt x="1866252" y="304800"/>
                  </a:lnTo>
                  <a:lnTo>
                    <a:pt x="1863140" y="309880"/>
                  </a:lnTo>
                  <a:lnTo>
                    <a:pt x="1861566" y="314960"/>
                  </a:lnTo>
                  <a:lnTo>
                    <a:pt x="1860042" y="318770"/>
                  </a:lnTo>
                  <a:lnTo>
                    <a:pt x="1857667" y="325120"/>
                  </a:lnTo>
                  <a:lnTo>
                    <a:pt x="1856143" y="330200"/>
                  </a:lnTo>
                  <a:lnTo>
                    <a:pt x="1856143" y="347980"/>
                  </a:lnTo>
                  <a:lnTo>
                    <a:pt x="1855343" y="351790"/>
                  </a:lnTo>
                  <a:lnTo>
                    <a:pt x="1850669" y="353060"/>
                  </a:lnTo>
                  <a:lnTo>
                    <a:pt x="1853768" y="344170"/>
                  </a:lnTo>
                  <a:lnTo>
                    <a:pt x="1856143" y="347980"/>
                  </a:lnTo>
                  <a:lnTo>
                    <a:pt x="1856143" y="330200"/>
                  </a:lnTo>
                  <a:lnTo>
                    <a:pt x="1850834" y="344170"/>
                  </a:lnTo>
                  <a:lnTo>
                    <a:pt x="1847824" y="351790"/>
                  </a:lnTo>
                  <a:lnTo>
                    <a:pt x="1844687" y="359410"/>
                  </a:lnTo>
                  <a:lnTo>
                    <a:pt x="1844459" y="359943"/>
                  </a:lnTo>
                  <a:lnTo>
                    <a:pt x="1844459" y="379730"/>
                  </a:lnTo>
                  <a:lnTo>
                    <a:pt x="1843659" y="383540"/>
                  </a:lnTo>
                  <a:lnTo>
                    <a:pt x="1843659" y="384810"/>
                  </a:lnTo>
                  <a:lnTo>
                    <a:pt x="1842871" y="384810"/>
                  </a:lnTo>
                  <a:lnTo>
                    <a:pt x="1842147" y="386080"/>
                  </a:lnTo>
                  <a:lnTo>
                    <a:pt x="1839760" y="387350"/>
                  </a:lnTo>
                  <a:lnTo>
                    <a:pt x="1837448" y="388620"/>
                  </a:lnTo>
                  <a:lnTo>
                    <a:pt x="1836648" y="388620"/>
                  </a:lnTo>
                  <a:lnTo>
                    <a:pt x="1840141" y="379730"/>
                  </a:lnTo>
                  <a:lnTo>
                    <a:pt x="1842147" y="374650"/>
                  </a:lnTo>
                  <a:lnTo>
                    <a:pt x="1844446" y="375920"/>
                  </a:lnTo>
                  <a:lnTo>
                    <a:pt x="1844459" y="379730"/>
                  </a:lnTo>
                  <a:lnTo>
                    <a:pt x="1844459" y="359943"/>
                  </a:lnTo>
                  <a:lnTo>
                    <a:pt x="1841347" y="367030"/>
                  </a:lnTo>
                  <a:lnTo>
                    <a:pt x="1838972" y="370840"/>
                  </a:lnTo>
                  <a:lnTo>
                    <a:pt x="1840560" y="373380"/>
                  </a:lnTo>
                  <a:lnTo>
                    <a:pt x="1840560" y="374650"/>
                  </a:lnTo>
                  <a:lnTo>
                    <a:pt x="1838972" y="374650"/>
                  </a:lnTo>
                  <a:lnTo>
                    <a:pt x="1838236" y="375920"/>
                  </a:lnTo>
                  <a:lnTo>
                    <a:pt x="1835137" y="379730"/>
                  </a:lnTo>
                  <a:lnTo>
                    <a:pt x="1835873" y="381000"/>
                  </a:lnTo>
                  <a:lnTo>
                    <a:pt x="1837448" y="379730"/>
                  </a:lnTo>
                  <a:lnTo>
                    <a:pt x="1838236" y="382270"/>
                  </a:lnTo>
                  <a:lnTo>
                    <a:pt x="1838236" y="383540"/>
                  </a:lnTo>
                  <a:lnTo>
                    <a:pt x="1835137" y="384810"/>
                  </a:lnTo>
                  <a:lnTo>
                    <a:pt x="1833549" y="384810"/>
                  </a:lnTo>
                  <a:lnTo>
                    <a:pt x="1831238" y="392430"/>
                  </a:lnTo>
                  <a:lnTo>
                    <a:pt x="1827339" y="401320"/>
                  </a:lnTo>
                  <a:lnTo>
                    <a:pt x="1824240" y="407670"/>
                  </a:lnTo>
                  <a:lnTo>
                    <a:pt x="1828139" y="408940"/>
                  </a:lnTo>
                  <a:lnTo>
                    <a:pt x="1830451" y="403860"/>
                  </a:lnTo>
                  <a:lnTo>
                    <a:pt x="1830451" y="397510"/>
                  </a:lnTo>
                  <a:lnTo>
                    <a:pt x="1835873" y="392430"/>
                  </a:lnTo>
                  <a:lnTo>
                    <a:pt x="1836661" y="396240"/>
                  </a:lnTo>
                  <a:lnTo>
                    <a:pt x="1834349" y="400050"/>
                  </a:lnTo>
                  <a:lnTo>
                    <a:pt x="1835137" y="403860"/>
                  </a:lnTo>
                  <a:lnTo>
                    <a:pt x="1831962" y="407670"/>
                  </a:lnTo>
                  <a:lnTo>
                    <a:pt x="1828863" y="412750"/>
                  </a:lnTo>
                  <a:lnTo>
                    <a:pt x="1828126" y="412750"/>
                  </a:lnTo>
                  <a:lnTo>
                    <a:pt x="1825764" y="411480"/>
                  </a:lnTo>
                  <a:lnTo>
                    <a:pt x="1824964" y="416560"/>
                  </a:lnTo>
                  <a:lnTo>
                    <a:pt x="1828863" y="414020"/>
                  </a:lnTo>
                  <a:lnTo>
                    <a:pt x="1830451" y="415290"/>
                  </a:lnTo>
                  <a:lnTo>
                    <a:pt x="1824240" y="422910"/>
                  </a:lnTo>
                  <a:lnTo>
                    <a:pt x="1822653" y="424180"/>
                  </a:lnTo>
                  <a:lnTo>
                    <a:pt x="1822653" y="420370"/>
                  </a:lnTo>
                  <a:lnTo>
                    <a:pt x="1823453" y="420370"/>
                  </a:lnTo>
                  <a:lnTo>
                    <a:pt x="1825764" y="417830"/>
                  </a:lnTo>
                  <a:lnTo>
                    <a:pt x="1822653" y="417830"/>
                  </a:lnTo>
                  <a:lnTo>
                    <a:pt x="1822653" y="416560"/>
                  </a:lnTo>
                  <a:lnTo>
                    <a:pt x="1821865" y="416560"/>
                  </a:lnTo>
                  <a:lnTo>
                    <a:pt x="1820341" y="417830"/>
                  </a:lnTo>
                  <a:lnTo>
                    <a:pt x="1820341" y="419100"/>
                  </a:lnTo>
                  <a:lnTo>
                    <a:pt x="1817865" y="425450"/>
                  </a:lnTo>
                  <a:lnTo>
                    <a:pt x="1813217" y="439420"/>
                  </a:lnTo>
                  <a:lnTo>
                    <a:pt x="1809445" y="445770"/>
                  </a:lnTo>
                  <a:lnTo>
                    <a:pt x="1807857" y="447040"/>
                  </a:lnTo>
                  <a:lnTo>
                    <a:pt x="1807857" y="452120"/>
                  </a:lnTo>
                  <a:lnTo>
                    <a:pt x="1807057" y="453390"/>
                  </a:lnTo>
                  <a:lnTo>
                    <a:pt x="1806333" y="453390"/>
                  </a:lnTo>
                  <a:lnTo>
                    <a:pt x="1805546" y="455930"/>
                  </a:lnTo>
                  <a:lnTo>
                    <a:pt x="1803234" y="459740"/>
                  </a:lnTo>
                  <a:lnTo>
                    <a:pt x="1801647" y="462280"/>
                  </a:lnTo>
                  <a:lnTo>
                    <a:pt x="1800059" y="468630"/>
                  </a:lnTo>
                  <a:lnTo>
                    <a:pt x="1798548" y="472440"/>
                  </a:lnTo>
                  <a:lnTo>
                    <a:pt x="1796161" y="477520"/>
                  </a:lnTo>
                  <a:lnTo>
                    <a:pt x="1795449" y="480060"/>
                  </a:lnTo>
                  <a:lnTo>
                    <a:pt x="1794649" y="482600"/>
                  </a:lnTo>
                  <a:lnTo>
                    <a:pt x="1793849" y="483870"/>
                  </a:lnTo>
                  <a:lnTo>
                    <a:pt x="1792338" y="488950"/>
                  </a:lnTo>
                  <a:lnTo>
                    <a:pt x="1790750" y="492760"/>
                  </a:lnTo>
                  <a:lnTo>
                    <a:pt x="1788439" y="497840"/>
                  </a:lnTo>
                  <a:lnTo>
                    <a:pt x="1786051" y="502920"/>
                  </a:lnTo>
                  <a:lnTo>
                    <a:pt x="1782165" y="508000"/>
                  </a:lnTo>
                  <a:lnTo>
                    <a:pt x="1781441" y="513080"/>
                  </a:lnTo>
                  <a:lnTo>
                    <a:pt x="1780641" y="518160"/>
                  </a:lnTo>
                  <a:lnTo>
                    <a:pt x="1772843" y="528320"/>
                  </a:lnTo>
                  <a:lnTo>
                    <a:pt x="1769745" y="528320"/>
                  </a:lnTo>
                  <a:lnTo>
                    <a:pt x="1769745" y="579120"/>
                  </a:lnTo>
                  <a:lnTo>
                    <a:pt x="1768957" y="584200"/>
                  </a:lnTo>
                  <a:lnTo>
                    <a:pt x="1767433" y="585470"/>
                  </a:lnTo>
                  <a:lnTo>
                    <a:pt x="1765846" y="580390"/>
                  </a:lnTo>
                  <a:lnTo>
                    <a:pt x="1765846" y="579120"/>
                  </a:lnTo>
                  <a:lnTo>
                    <a:pt x="1765058" y="576580"/>
                  </a:lnTo>
                  <a:lnTo>
                    <a:pt x="1765058" y="574040"/>
                  </a:lnTo>
                  <a:lnTo>
                    <a:pt x="1765846" y="572770"/>
                  </a:lnTo>
                  <a:lnTo>
                    <a:pt x="1768157" y="572770"/>
                  </a:lnTo>
                  <a:lnTo>
                    <a:pt x="1769745" y="579120"/>
                  </a:lnTo>
                  <a:lnTo>
                    <a:pt x="1769745" y="528320"/>
                  </a:lnTo>
                  <a:lnTo>
                    <a:pt x="1768944" y="529590"/>
                  </a:lnTo>
                  <a:lnTo>
                    <a:pt x="1768157" y="529590"/>
                  </a:lnTo>
                  <a:lnTo>
                    <a:pt x="1767433" y="527050"/>
                  </a:lnTo>
                  <a:lnTo>
                    <a:pt x="1772056" y="521970"/>
                  </a:lnTo>
                  <a:lnTo>
                    <a:pt x="1774444" y="515620"/>
                  </a:lnTo>
                  <a:lnTo>
                    <a:pt x="1772056" y="509270"/>
                  </a:lnTo>
                  <a:lnTo>
                    <a:pt x="1772843" y="504190"/>
                  </a:lnTo>
                  <a:lnTo>
                    <a:pt x="1770545" y="501650"/>
                  </a:lnTo>
                  <a:lnTo>
                    <a:pt x="1769745" y="504190"/>
                  </a:lnTo>
                  <a:lnTo>
                    <a:pt x="1768157" y="505460"/>
                  </a:lnTo>
                  <a:lnTo>
                    <a:pt x="1768157" y="521970"/>
                  </a:lnTo>
                  <a:lnTo>
                    <a:pt x="1762747" y="521970"/>
                  </a:lnTo>
                  <a:lnTo>
                    <a:pt x="1765058" y="518160"/>
                  </a:lnTo>
                  <a:lnTo>
                    <a:pt x="1761947" y="515620"/>
                  </a:lnTo>
                  <a:lnTo>
                    <a:pt x="1761947" y="514350"/>
                  </a:lnTo>
                  <a:lnTo>
                    <a:pt x="1761159" y="511810"/>
                  </a:lnTo>
                  <a:lnTo>
                    <a:pt x="1761947" y="510540"/>
                  </a:lnTo>
                  <a:lnTo>
                    <a:pt x="1761947" y="508000"/>
                  </a:lnTo>
                  <a:lnTo>
                    <a:pt x="1761147" y="508000"/>
                  </a:lnTo>
                  <a:lnTo>
                    <a:pt x="1763534" y="502920"/>
                  </a:lnTo>
                  <a:lnTo>
                    <a:pt x="1765058" y="504190"/>
                  </a:lnTo>
                  <a:lnTo>
                    <a:pt x="1765350" y="502920"/>
                  </a:lnTo>
                  <a:lnTo>
                    <a:pt x="1768957" y="487680"/>
                  </a:lnTo>
                  <a:lnTo>
                    <a:pt x="1770532" y="486410"/>
                  </a:lnTo>
                  <a:lnTo>
                    <a:pt x="1772056" y="491490"/>
                  </a:lnTo>
                  <a:lnTo>
                    <a:pt x="1769745" y="496570"/>
                  </a:lnTo>
                  <a:lnTo>
                    <a:pt x="1768157" y="501650"/>
                  </a:lnTo>
                  <a:lnTo>
                    <a:pt x="1769745" y="500380"/>
                  </a:lnTo>
                  <a:lnTo>
                    <a:pt x="1771332" y="496570"/>
                  </a:lnTo>
                  <a:lnTo>
                    <a:pt x="1772056" y="492760"/>
                  </a:lnTo>
                  <a:lnTo>
                    <a:pt x="1773377" y="486410"/>
                  </a:lnTo>
                  <a:lnTo>
                    <a:pt x="1773643" y="485140"/>
                  </a:lnTo>
                  <a:lnTo>
                    <a:pt x="1773643" y="482600"/>
                  </a:lnTo>
                  <a:lnTo>
                    <a:pt x="1773643" y="476250"/>
                  </a:lnTo>
                  <a:lnTo>
                    <a:pt x="1769745" y="473710"/>
                  </a:lnTo>
                  <a:lnTo>
                    <a:pt x="1768157" y="482600"/>
                  </a:lnTo>
                  <a:lnTo>
                    <a:pt x="1766646" y="482600"/>
                  </a:lnTo>
                  <a:lnTo>
                    <a:pt x="1766646" y="481330"/>
                  </a:lnTo>
                  <a:lnTo>
                    <a:pt x="1765058" y="480060"/>
                  </a:lnTo>
                  <a:lnTo>
                    <a:pt x="1765846" y="477520"/>
                  </a:lnTo>
                  <a:lnTo>
                    <a:pt x="1765846" y="471170"/>
                  </a:lnTo>
                  <a:lnTo>
                    <a:pt x="1769745" y="469900"/>
                  </a:lnTo>
                  <a:lnTo>
                    <a:pt x="1772843" y="468630"/>
                  </a:lnTo>
                  <a:lnTo>
                    <a:pt x="1773643" y="467360"/>
                  </a:lnTo>
                  <a:lnTo>
                    <a:pt x="1773643" y="464820"/>
                  </a:lnTo>
                  <a:lnTo>
                    <a:pt x="1774151" y="463550"/>
                  </a:lnTo>
                  <a:lnTo>
                    <a:pt x="1775167" y="461010"/>
                  </a:lnTo>
                  <a:lnTo>
                    <a:pt x="1775955" y="457200"/>
                  </a:lnTo>
                  <a:lnTo>
                    <a:pt x="1775167" y="454660"/>
                  </a:lnTo>
                  <a:lnTo>
                    <a:pt x="1776755" y="448310"/>
                  </a:lnTo>
                  <a:lnTo>
                    <a:pt x="1773643" y="447040"/>
                  </a:lnTo>
                  <a:lnTo>
                    <a:pt x="1770545" y="463550"/>
                  </a:lnTo>
                  <a:lnTo>
                    <a:pt x="1769745" y="463550"/>
                  </a:lnTo>
                  <a:lnTo>
                    <a:pt x="1768957" y="462280"/>
                  </a:lnTo>
                  <a:lnTo>
                    <a:pt x="1768944" y="461010"/>
                  </a:lnTo>
                  <a:lnTo>
                    <a:pt x="1768157" y="457200"/>
                  </a:lnTo>
                  <a:lnTo>
                    <a:pt x="1768157" y="453390"/>
                  </a:lnTo>
                  <a:lnTo>
                    <a:pt x="1771332" y="435610"/>
                  </a:lnTo>
                  <a:lnTo>
                    <a:pt x="1771332" y="433070"/>
                  </a:lnTo>
                  <a:lnTo>
                    <a:pt x="1770532" y="431800"/>
                  </a:lnTo>
                  <a:lnTo>
                    <a:pt x="1771332" y="430530"/>
                  </a:lnTo>
                  <a:lnTo>
                    <a:pt x="1772056" y="425450"/>
                  </a:lnTo>
                  <a:lnTo>
                    <a:pt x="1772056" y="412750"/>
                  </a:lnTo>
                  <a:lnTo>
                    <a:pt x="1772843" y="406400"/>
                  </a:lnTo>
                  <a:lnTo>
                    <a:pt x="1774444" y="400050"/>
                  </a:lnTo>
                  <a:lnTo>
                    <a:pt x="1775955" y="392430"/>
                  </a:lnTo>
                  <a:lnTo>
                    <a:pt x="1777542" y="382270"/>
                  </a:lnTo>
                  <a:lnTo>
                    <a:pt x="1779066" y="378460"/>
                  </a:lnTo>
                  <a:lnTo>
                    <a:pt x="1779841" y="373380"/>
                  </a:lnTo>
                  <a:lnTo>
                    <a:pt x="1782165" y="369570"/>
                  </a:lnTo>
                  <a:lnTo>
                    <a:pt x="1782165" y="364490"/>
                  </a:lnTo>
                  <a:lnTo>
                    <a:pt x="1782953" y="360680"/>
                  </a:lnTo>
                  <a:lnTo>
                    <a:pt x="1782953" y="356870"/>
                  </a:lnTo>
                  <a:lnTo>
                    <a:pt x="1783740" y="353060"/>
                  </a:lnTo>
                  <a:lnTo>
                    <a:pt x="1783753" y="349250"/>
                  </a:lnTo>
                  <a:lnTo>
                    <a:pt x="1784540" y="346710"/>
                  </a:lnTo>
                  <a:lnTo>
                    <a:pt x="1786051" y="345440"/>
                  </a:lnTo>
                  <a:lnTo>
                    <a:pt x="1786064" y="342900"/>
                  </a:lnTo>
                  <a:lnTo>
                    <a:pt x="1789950" y="330200"/>
                  </a:lnTo>
                  <a:lnTo>
                    <a:pt x="1790750" y="328930"/>
                  </a:lnTo>
                  <a:lnTo>
                    <a:pt x="1793849" y="326390"/>
                  </a:lnTo>
                  <a:lnTo>
                    <a:pt x="1796961" y="325120"/>
                  </a:lnTo>
                  <a:lnTo>
                    <a:pt x="1797748" y="327660"/>
                  </a:lnTo>
                  <a:lnTo>
                    <a:pt x="1798789" y="325120"/>
                  </a:lnTo>
                  <a:lnTo>
                    <a:pt x="1802447" y="316230"/>
                  </a:lnTo>
                  <a:lnTo>
                    <a:pt x="1798548" y="316230"/>
                  </a:lnTo>
                  <a:lnTo>
                    <a:pt x="1799336" y="322580"/>
                  </a:lnTo>
                  <a:lnTo>
                    <a:pt x="1794649" y="322580"/>
                  </a:lnTo>
                  <a:lnTo>
                    <a:pt x="1793062" y="326390"/>
                  </a:lnTo>
                  <a:lnTo>
                    <a:pt x="1793849" y="317500"/>
                  </a:lnTo>
                  <a:lnTo>
                    <a:pt x="1795437" y="312420"/>
                  </a:lnTo>
                  <a:lnTo>
                    <a:pt x="1796961" y="306070"/>
                  </a:lnTo>
                  <a:lnTo>
                    <a:pt x="1798548" y="300990"/>
                  </a:lnTo>
                  <a:lnTo>
                    <a:pt x="1798548" y="299720"/>
                  </a:lnTo>
                  <a:lnTo>
                    <a:pt x="1797748" y="298450"/>
                  </a:lnTo>
                  <a:lnTo>
                    <a:pt x="1798548" y="297180"/>
                  </a:lnTo>
                  <a:lnTo>
                    <a:pt x="1798548" y="292100"/>
                  </a:lnTo>
                  <a:lnTo>
                    <a:pt x="1800059" y="292100"/>
                  </a:lnTo>
                  <a:lnTo>
                    <a:pt x="1803234" y="287020"/>
                  </a:lnTo>
                  <a:lnTo>
                    <a:pt x="1803234" y="284480"/>
                  </a:lnTo>
                  <a:lnTo>
                    <a:pt x="1803958" y="281940"/>
                  </a:lnTo>
                  <a:lnTo>
                    <a:pt x="1803234" y="280670"/>
                  </a:lnTo>
                  <a:lnTo>
                    <a:pt x="1803234" y="278130"/>
                  </a:lnTo>
                  <a:lnTo>
                    <a:pt x="1803958" y="276860"/>
                  </a:lnTo>
                  <a:lnTo>
                    <a:pt x="1803958" y="275590"/>
                  </a:lnTo>
                  <a:lnTo>
                    <a:pt x="1805546" y="271780"/>
                  </a:lnTo>
                  <a:lnTo>
                    <a:pt x="1806333" y="269240"/>
                  </a:lnTo>
                  <a:lnTo>
                    <a:pt x="1810232" y="264160"/>
                  </a:lnTo>
                  <a:lnTo>
                    <a:pt x="1810232" y="257810"/>
                  </a:lnTo>
                  <a:lnTo>
                    <a:pt x="1816442" y="251460"/>
                  </a:lnTo>
                  <a:lnTo>
                    <a:pt x="1817243" y="250190"/>
                  </a:lnTo>
                  <a:lnTo>
                    <a:pt x="1814068" y="251460"/>
                  </a:lnTo>
                  <a:lnTo>
                    <a:pt x="1814855" y="247650"/>
                  </a:lnTo>
                  <a:lnTo>
                    <a:pt x="1816442" y="243840"/>
                  </a:lnTo>
                  <a:lnTo>
                    <a:pt x="1816442" y="240030"/>
                  </a:lnTo>
                  <a:lnTo>
                    <a:pt x="1817243" y="236220"/>
                  </a:lnTo>
                  <a:lnTo>
                    <a:pt x="1821129" y="229870"/>
                  </a:lnTo>
                  <a:lnTo>
                    <a:pt x="1823135" y="224790"/>
                  </a:lnTo>
                  <a:lnTo>
                    <a:pt x="1796961" y="224790"/>
                  </a:lnTo>
                  <a:lnTo>
                    <a:pt x="1794649" y="224790"/>
                  </a:lnTo>
                  <a:lnTo>
                    <a:pt x="1793862" y="226060"/>
                  </a:lnTo>
                  <a:lnTo>
                    <a:pt x="1797748" y="226060"/>
                  </a:lnTo>
                  <a:lnTo>
                    <a:pt x="1796161" y="228600"/>
                  </a:lnTo>
                  <a:lnTo>
                    <a:pt x="1794649" y="231140"/>
                  </a:lnTo>
                  <a:lnTo>
                    <a:pt x="1793062" y="237490"/>
                  </a:lnTo>
                  <a:lnTo>
                    <a:pt x="1791550" y="240030"/>
                  </a:lnTo>
                  <a:lnTo>
                    <a:pt x="1790750" y="245110"/>
                  </a:lnTo>
                  <a:lnTo>
                    <a:pt x="1783740" y="261620"/>
                  </a:lnTo>
                  <a:lnTo>
                    <a:pt x="1781289" y="269240"/>
                  </a:lnTo>
                  <a:lnTo>
                    <a:pt x="1776095" y="281940"/>
                  </a:lnTo>
                  <a:lnTo>
                    <a:pt x="1773643" y="288290"/>
                  </a:lnTo>
                  <a:lnTo>
                    <a:pt x="1772056" y="294640"/>
                  </a:lnTo>
                  <a:lnTo>
                    <a:pt x="1772056" y="298450"/>
                  </a:lnTo>
                  <a:lnTo>
                    <a:pt x="1767433" y="312420"/>
                  </a:lnTo>
                  <a:lnTo>
                    <a:pt x="1766646" y="317500"/>
                  </a:lnTo>
                  <a:lnTo>
                    <a:pt x="1764258" y="321310"/>
                  </a:lnTo>
                  <a:lnTo>
                    <a:pt x="1763534" y="325120"/>
                  </a:lnTo>
                  <a:lnTo>
                    <a:pt x="1762734" y="326390"/>
                  </a:lnTo>
                  <a:lnTo>
                    <a:pt x="1763534" y="327660"/>
                  </a:lnTo>
                  <a:lnTo>
                    <a:pt x="1763534" y="328930"/>
                  </a:lnTo>
                  <a:lnTo>
                    <a:pt x="1762734" y="331470"/>
                  </a:lnTo>
                  <a:lnTo>
                    <a:pt x="1760423" y="334010"/>
                  </a:lnTo>
                  <a:lnTo>
                    <a:pt x="1758061" y="339090"/>
                  </a:lnTo>
                  <a:lnTo>
                    <a:pt x="1756537" y="341630"/>
                  </a:lnTo>
                  <a:lnTo>
                    <a:pt x="1758848" y="341630"/>
                  </a:lnTo>
                  <a:lnTo>
                    <a:pt x="1758848" y="344170"/>
                  </a:lnTo>
                  <a:lnTo>
                    <a:pt x="1758061" y="344170"/>
                  </a:lnTo>
                  <a:lnTo>
                    <a:pt x="1758061" y="345440"/>
                  </a:lnTo>
                  <a:lnTo>
                    <a:pt x="1757260" y="346710"/>
                  </a:lnTo>
                  <a:lnTo>
                    <a:pt x="1756537" y="346710"/>
                  </a:lnTo>
                  <a:lnTo>
                    <a:pt x="1756537" y="353060"/>
                  </a:lnTo>
                  <a:lnTo>
                    <a:pt x="1755736" y="356870"/>
                  </a:lnTo>
                  <a:lnTo>
                    <a:pt x="1751050" y="374650"/>
                  </a:lnTo>
                  <a:lnTo>
                    <a:pt x="1749780" y="381000"/>
                  </a:lnTo>
                  <a:lnTo>
                    <a:pt x="1746910" y="393700"/>
                  </a:lnTo>
                  <a:lnTo>
                    <a:pt x="1745627" y="400050"/>
                  </a:lnTo>
                  <a:lnTo>
                    <a:pt x="1742528" y="417830"/>
                  </a:lnTo>
                  <a:lnTo>
                    <a:pt x="1740941" y="431800"/>
                  </a:lnTo>
                  <a:lnTo>
                    <a:pt x="1737842" y="438150"/>
                  </a:lnTo>
                  <a:lnTo>
                    <a:pt x="1732356" y="483870"/>
                  </a:lnTo>
                  <a:lnTo>
                    <a:pt x="1730794" y="490220"/>
                  </a:lnTo>
                  <a:lnTo>
                    <a:pt x="1729663" y="497840"/>
                  </a:lnTo>
                  <a:lnTo>
                    <a:pt x="1729219" y="502920"/>
                  </a:lnTo>
                  <a:lnTo>
                    <a:pt x="1729130" y="505460"/>
                  </a:lnTo>
                  <a:lnTo>
                    <a:pt x="1729244" y="511810"/>
                  </a:lnTo>
                  <a:lnTo>
                    <a:pt x="1730044" y="518160"/>
                  </a:lnTo>
                  <a:lnTo>
                    <a:pt x="1729244" y="525780"/>
                  </a:lnTo>
                  <a:lnTo>
                    <a:pt x="1730044" y="533400"/>
                  </a:lnTo>
                  <a:lnTo>
                    <a:pt x="1732356" y="537210"/>
                  </a:lnTo>
                  <a:lnTo>
                    <a:pt x="1730044" y="551180"/>
                  </a:lnTo>
                  <a:lnTo>
                    <a:pt x="1731632" y="551180"/>
                  </a:lnTo>
                  <a:lnTo>
                    <a:pt x="1732356" y="552450"/>
                  </a:lnTo>
                  <a:lnTo>
                    <a:pt x="1733943" y="553720"/>
                  </a:lnTo>
                  <a:lnTo>
                    <a:pt x="1734731" y="556260"/>
                  </a:lnTo>
                  <a:lnTo>
                    <a:pt x="1735518" y="562610"/>
                  </a:lnTo>
                  <a:lnTo>
                    <a:pt x="1736255" y="567690"/>
                  </a:lnTo>
                  <a:lnTo>
                    <a:pt x="1737042" y="574040"/>
                  </a:lnTo>
                  <a:lnTo>
                    <a:pt x="1736255" y="576580"/>
                  </a:lnTo>
                  <a:lnTo>
                    <a:pt x="1730590" y="585470"/>
                  </a:lnTo>
                  <a:lnTo>
                    <a:pt x="1724787" y="594360"/>
                  </a:lnTo>
                  <a:lnTo>
                    <a:pt x="1719859" y="601980"/>
                  </a:lnTo>
                  <a:lnTo>
                    <a:pt x="1716836" y="607072"/>
                  </a:lnTo>
                  <a:lnTo>
                    <a:pt x="1713407" y="613410"/>
                  </a:lnTo>
                  <a:lnTo>
                    <a:pt x="1709813" y="621030"/>
                  </a:lnTo>
                  <a:lnTo>
                    <a:pt x="1706041" y="627380"/>
                  </a:lnTo>
                  <a:lnTo>
                    <a:pt x="1702092" y="633730"/>
                  </a:lnTo>
                  <a:lnTo>
                    <a:pt x="1699336" y="633730"/>
                  </a:lnTo>
                  <a:lnTo>
                    <a:pt x="1694116" y="637540"/>
                  </a:lnTo>
                  <a:lnTo>
                    <a:pt x="1691144" y="642620"/>
                  </a:lnTo>
                  <a:lnTo>
                    <a:pt x="1687233" y="650240"/>
                  </a:lnTo>
                  <a:lnTo>
                    <a:pt x="1682559" y="656590"/>
                  </a:lnTo>
                  <a:lnTo>
                    <a:pt x="1677860" y="664210"/>
                  </a:lnTo>
                  <a:lnTo>
                    <a:pt x="1673885" y="670560"/>
                  </a:lnTo>
                  <a:lnTo>
                    <a:pt x="1669351" y="678180"/>
                  </a:lnTo>
                  <a:lnTo>
                    <a:pt x="1644434" y="704850"/>
                  </a:lnTo>
                  <a:lnTo>
                    <a:pt x="1643634" y="706120"/>
                  </a:lnTo>
                  <a:lnTo>
                    <a:pt x="1643646" y="707390"/>
                  </a:lnTo>
                  <a:lnTo>
                    <a:pt x="1644167" y="707390"/>
                  </a:lnTo>
                  <a:lnTo>
                    <a:pt x="1646783" y="706120"/>
                  </a:lnTo>
                  <a:lnTo>
                    <a:pt x="1650212" y="703580"/>
                  </a:lnTo>
                  <a:lnTo>
                    <a:pt x="1647545" y="707390"/>
                  </a:lnTo>
                  <a:lnTo>
                    <a:pt x="1645234" y="709930"/>
                  </a:lnTo>
                  <a:lnTo>
                    <a:pt x="1643646" y="709930"/>
                  </a:lnTo>
                  <a:lnTo>
                    <a:pt x="1641335" y="712470"/>
                  </a:lnTo>
                  <a:lnTo>
                    <a:pt x="1640547" y="709930"/>
                  </a:lnTo>
                  <a:lnTo>
                    <a:pt x="1639747" y="709930"/>
                  </a:lnTo>
                  <a:lnTo>
                    <a:pt x="1639747" y="701040"/>
                  </a:lnTo>
                  <a:lnTo>
                    <a:pt x="1639595" y="699770"/>
                  </a:lnTo>
                  <a:lnTo>
                    <a:pt x="1638960" y="694690"/>
                  </a:lnTo>
                  <a:lnTo>
                    <a:pt x="1639747" y="687070"/>
                  </a:lnTo>
                  <a:lnTo>
                    <a:pt x="1638960" y="687070"/>
                  </a:lnTo>
                  <a:lnTo>
                    <a:pt x="1638236" y="681990"/>
                  </a:lnTo>
                  <a:lnTo>
                    <a:pt x="1636649" y="676910"/>
                  </a:lnTo>
                  <a:lnTo>
                    <a:pt x="1637436" y="671830"/>
                  </a:lnTo>
                  <a:lnTo>
                    <a:pt x="1638960" y="666750"/>
                  </a:lnTo>
                  <a:lnTo>
                    <a:pt x="1638960" y="665480"/>
                  </a:lnTo>
                  <a:lnTo>
                    <a:pt x="1638960" y="657860"/>
                  </a:lnTo>
                  <a:lnTo>
                    <a:pt x="1638960" y="656590"/>
                  </a:lnTo>
                  <a:lnTo>
                    <a:pt x="1639747" y="650240"/>
                  </a:lnTo>
                  <a:lnTo>
                    <a:pt x="1640547" y="645160"/>
                  </a:lnTo>
                  <a:lnTo>
                    <a:pt x="1640547" y="637540"/>
                  </a:lnTo>
                  <a:lnTo>
                    <a:pt x="1640547" y="614680"/>
                  </a:lnTo>
                  <a:lnTo>
                    <a:pt x="1642122" y="612140"/>
                  </a:lnTo>
                  <a:lnTo>
                    <a:pt x="1643634" y="609600"/>
                  </a:lnTo>
                  <a:lnTo>
                    <a:pt x="1643646" y="608330"/>
                  </a:lnTo>
                  <a:lnTo>
                    <a:pt x="1642859" y="605790"/>
                  </a:lnTo>
                  <a:lnTo>
                    <a:pt x="1643646" y="603250"/>
                  </a:lnTo>
                  <a:lnTo>
                    <a:pt x="1642859" y="600710"/>
                  </a:lnTo>
                  <a:lnTo>
                    <a:pt x="1644434" y="594360"/>
                  </a:lnTo>
                  <a:lnTo>
                    <a:pt x="1645958" y="590550"/>
                  </a:lnTo>
                  <a:lnTo>
                    <a:pt x="1647545" y="582930"/>
                  </a:lnTo>
                  <a:lnTo>
                    <a:pt x="1649857" y="579120"/>
                  </a:lnTo>
                  <a:lnTo>
                    <a:pt x="1651431" y="570230"/>
                  </a:lnTo>
                  <a:lnTo>
                    <a:pt x="1649857" y="567690"/>
                  </a:lnTo>
                  <a:lnTo>
                    <a:pt x="1652231" y="562610"/>
                  </a:lnTo>
                  <a:lnTo>
                    <a:pt x="1653743" y="558800"/>
                  </a:lnTo>
                  <a:lnTo>
                    <a:pt x="1654543" y="553720"/>
                  </a:lnTo>
                  <a:lnTo>
                    <a:pt x="1656130" y="548640"/>
                  </a:lnTo>
                  <a:lnTo>
                    <a:pt x="1657654" y="543560"/>
                  </a:lnTo>
                  <a:lnTo>
                    <a:pt x="1659242" y="538480"/>
                  </a:lnTo>
                  <a:lnTo>
                    <a:pt x="1660448" y="533400"/>
                  </a:lnTo>
                  <a:lnTo>
                    <a:pt x="1660753" y="532130"/>
                  </a:lnTo>
                  <a:lnTo>
                    <a:pt x="1662341" y="527050"/>
                  </a:lnTo>
                  <a:lnTo>
                    <a:pt x="1667751" y="508000"/>
                  </a:lnTo>
                  <a:lnTo>
                    <a:pt x="1668551" y="504190"/>
                  </a:lnTo>
                  <a:lnTo>
                    <a:pt x="1670862" y="500380"/>
                  </a:lnTo>
                  <a:lnTo>
                    <a:pt x="1671650" y="496570"/>
                  </a:lnTo>
                  <a:lnTo>
                    <a:pt x="1675371" y="486410"/>
                  </a:lnTo>
                  <a:lnTo>
                    <a:pt x="1679740" y="477520"/>
                  </a:lnTo>
                  <a:lnTo>
                    <a:pt x="1685137" y="467360"/>
                  </a:lnTo>
                  <a:lnTo>
                    <a:pt x="1691944" y="458470"/>
                  </a:lnTo>
                  <a:lnTo>
                    <a:pt x="1694243" y="454660"/>
                  </a:lnTo>
                  <a:lnTo>
                    <a:pt x="1695030" y="450850"/>
                  </a:lnTo>
                  <a:lnTo>
                    <a:pt x="1691932" y="449580"/>
                  </a:lnTo>
                  <a:lnTo>
                    <a:pt x="1689557" y="448310"/>
                  </a:lnTo>
                  <a:lnTo>
                    <a:pt x="1685658" y="448310"/>
                  </a:lnTo>
                  <a:lnTo>
                    <a:pt x="1682546" y="447040"/>
                  </a:lnTo>
                  <a:lnTo>
                    <a:pt x="1681035" y="447040"/>
                  </a:lnTo>
                  <a:lnTo>
                    <a:pt x="1680235" y="448310"/>
                  </a:lnTo>
                  <a:lnTo>
                    <a:pt x="1677136" y="450850"/>
                  </a:lnTo>
                  <a:lnTo>
                    <a:pt x="1672450" y="452120"/>
                  </a:lnTo>
                  <a:lnTo>
                    <a:pt x="1667027" y="453390"/>
                  </a:lnTo>
                  <a:lnTo>
                    <a:pt x="1659242" y="455930"/>
                  </a:lnTo>
                  <a:lnTo>
                    <a:pt x="1656130" y="457200"/>
                  </a:lnTo>
                  <a:lnTo>
                    <a:pt x="1655343" y="457200"/>
                  </a:lnTo>
                  <a:lnTo>
                    <a:pt x="1654543" y="458470"/>
                  </a:lnTo>
                  <a:lnTo>
                    <a:pt x="1653743" y="458470"/>
                  </a:lnTo>
                  <a:lnTo>
                    <a:pt x="1651444" y="461010"/>
                  </a:lnTo>
                  <a:lnTo>
                    <a:pt x="1650644" y="463550"/>
                  </a:lnTo>
                  <a:lnTo>
                    <a:pt x="1644434" y="464820"/>
                  </a:lnTo>
                  <a:lnTo>
                    <a:pt x="1643646" y="466090"/>
                  </a:lnTo>
                  <a:lnTo>
                    <a:pt x="1638960" y="468630"/>
                  </a:lnTo>
                  <a:lnTo>
                    <a:pt x="1634337" y="473710"/>
                  </a:lnTo>
                  <a:lnTo>
                    <a:pt x="1629638" y="474980"/>
                  </a:lnTo>
                  <a:lnTo>
                    <a:pt x="1629638" y="478790"/>
                  </a:lnTo>
                  <a:lnTo>
                    <a:pt x="1628851" y="481330"/>
                  </a:lnTo>
                  <a:lnTo>
                    <a:pt x="1623428" y="490918"/>
                  </a:lnTo>
                  <a:lnTo>
                    <a:pt x="1623428" y="643890"/>
                  </a:lnTo>
                  <a:lnTo>
                    <a:pt x="1623212" y="644944"/>
                  </a:lnTo>
                  <a:lnTo>
                    <a:pt x="1623212" y="692150"/>
                  </a:lnTo>
                  <a:lnTo>
                    <a:pt x="1622640" y="699770"/>
                  </a:lnTo>
                  <a:lnTo>
                    <a:pt x="1620329" y="699770"/>
                  </a:lnTo>
                  <a:lnTo>
                    <a:pt x="1621053" y="698500"/>
                  </a:lnTo>
                  <a:lnTo>
                    <a:pt x="1620329" y="697230"/>
                  </a:lnTo>
                  <a:lnTo>
                    <a:pt x="1619529" y="695960"/>
                  </a:lnTo>
                  <a:lnTo>
                    <a:pt x="1620329" y="692150"/>
                  </a:lnTo>
                  <a:lnTo>
                    <a:pt x="1617954" y="688340"/>
                  </a:lnTo>
                  <a:lnTo>
                    <a:pt x="1621840" y="680720"/>
                  </a:lnTo>
                  <a:lnTo>
                    <a:pt x="1618742" y="675640"/>
                  </a:lnTo>
                  <a:lnTo>
                    <a:pt x="1617954" y="673100"/>
                  </a:lnTo>
                  <a:lnTo>
                    <a:pt x="1620329" y="669290"/>
                  </a:lnTo>
                  <a:lnTo>
                    <a:pt x="1621066" y="665480"/>
                  </a:lnTo>
                  <a:lnTo>
                    <a:pt x="1622640" y="665480"/>
                  </a:lnTo>
                  <a:lnTo>
                    <a:pt x="1622869" y="674370"/>
                  </a:lnTo>
                  <a:lnTo>
                    <a:pt x="1623110" y="679450"/>
                  </a:lnTo>
                  <a:lnTo>
                    <a:pt x="1623212" y="692150"/>
                  </a:lnTo>
                  <a:lnTo>
                    <a:pt x="1623212" y="644944"/>
                  </a:lnTo>
                  <a:lnTo>
                    <a:pt x="1622640" y="647700"/>
                  </a:lnTo>
                  <a:lnTo>
                    <a:pt x="1622640" y="655320"/>
                  </a:lnTo>
                  <a:lnTo>
                    <a:pt x="1621840" y="656590"/>
                  </a:lnTo>
                  <a:lnTo>
                    <a:pt x="1621840" y="657860"/>
                  </a:lnTo>
                  <a:lnTo>
                    <a:pt x="1619529" y="657860"/>
                  </a:lnTo>
                  <a:lnTo>
                    <a:pt x="1619529" y="652780"/>
                  </a:lnTo>
                  <a:lnTo>
                    <a:pt x="1620329" y="648970"/>
                  </a:lnTo>
                  <a:lnTo>
                    <a:pt x="1620329" y="643890"/>
                  </a:lnTo>
                  <a:lnTo>
                    <a:pt x="1621053" y="640080"/>
                  </a:lnTo>
                  <a:lnTo>
                    <a:pt x="1621053" y="638810"/>
                  </a:lnTo>
                  <a:lnTo>
                    <a:pt x="1621840" y="637540"/>
                  </a:lnTo>
                  <a:lnTo>
                    <a:pt x="1622640" y="637540"/>
                  </a:lnTo>
                  <a:lnTo>
                    <a:pt x="1622640" y="642620"/>
                  </a:lnTo>
                  <a:lnTo>
                    <a:pt x="1623428" y="643890"/>
                  </a:lnTo>
                  <a:lnTo>
                    <a:pt x="1623428" y="490918"/>
                  </a:lnTo>
                  <a:lnTo>
                    <a:pt x="1594358" y="542290"/>
                  </a:lnTo>
                  <a:lnTo>
                    <a:pt x="1572323" y="580390"/>
                  </a:lnTo>
                  <a:lnTo>
                    <a:pt x="1558912" y="605790"/>
                  </a:lnTo>
                  <a:lnTo>
                    <a:pt x="1550250" y="623570"/>
                  </a:lnTo>
                  <a:lnTo>
                    <a:pt x="1543215" y="636270"/>
                  </a:lnTo>
                  <a:lnTo>
                    <a:pt x="1519135" y="675640"/>
                  </a:lnTo>
                  <a:lnTo>
                    <a:pt x="1512125" y="683260"/>
                  </a:lnTo>
                  <a:lnTo>
                    <a:pt x="1509026" y="688340"/>
                  </a:lnTo>
                  <a:lnTo>
                    <a:pt x="1507439" y="687070"/>
                  </a:lnTo>
                  <a:lnTo>
                    <a:pt x="1508226" y="684530"/>
                  </a:lnTo>
                  <a:lnTo>
                    <a:pt x="1509026" y="680720"/>
                  </a:lnTo>
                  <a:lnTo>
                    <a:pt x="1509026" y="673100"/>
                  </a:lnTo>
                  <a:lnTo>
                    <a:pt x="1511338" y="666750"/>
                  </a:lnTo>
                  <a:lnTo>
                    <a:pt x="1508226" y="661670"/>
                  </a:lnTo>
                  <a:lnTo>
                    <a:pt x="1508226" y="659130"/>
                  </a:lnTo>
                  <a:lnTo>
                    <a:pt x="1509814" y="656590"/>
                  </a:lnTo>
                  <a:lnTo>
                    <a:pt x="1509814" y="651510"/>
                  </a:lnTo>
                  <a:lnTo>
                    <a:pt x="1510538" y="648970"/>
                  </a:lnTo>
                  <a:lnTo>
                    <a:pt x="1509026" y="646430"/>
                  </a:lnTo>
                  <a:lnTo>
                    <a:pt x="1509814" y="645160"/>
                  </a:lnTo>
                  <a:lnTo>
                    <a:pt x="1510538" y="643890"/>
                  </a:lnTo>
                  <a:lnTo>
                    <a:pt x="1512925" y="640080"/>
                  </a:lnTo>
                  <a:lnTo>
                    <a:pt x="1513687" y="635000"/>
                  </a:lnTo>
                  <a:lnTo>
                    <a:pt x="1514068" y="632460"/>
                  </a:lnTo>
                  <a:lnTo>
                    <a:pt x="1514398" y="630199"/>
                  </a:lnTo>
                  <a:lnTo>
                    <a:pt x="1514411" y="629805"/>
                  </a:lnTo>
                  <a:lnTo>
                    <a:pt x="1513713" y="627380"/>
                  </a:lnTo>
                  <a:lnTo>
                    <a:pt x="1513713" y="623570"/>
                  </a:lnTo>
                  <a:lnTo>
                    <a:pt x="1514436" y="621030"/>
                  </a:lnTo>
                  <a:lnTo>
                    <a:pt x="1513713" y="619760"/>
                  </a:lnTo>
                  <a:lnTo>
                    <a:pt x="1513738" y="617143"/>
                  </a:lnTo>
                  <a:lnTo>
                    <a:pt x="1514449" y="614680"/>
                  </a:lnTo>
                  <a:lnTo>
                    <a:pt x="1517611" y="610870"/>
                  </a:lnTo>
                  <a:lnTo>
                    <a:pt x="1517611" y="608330"/>
                  </a:lnTo>
                  <a:lnTo>
                    <a:pt x="1518335" y="604520"/>
                  </a:lnTo>
                  <a:lnTo>
                    <a:pt x="1520710" y="593090"/>
                  </a:lnTo>
                  <a:lnTo>
                    <a:pt x="1521447" y="590550"/>
                  </a:lnTo>
                  <a:lnTo>
                    <a:pt x="1522234" y="588010"/>
                  </a:lnTo>
                  <a:lnTo>
                    <a:pt x="1522234" y="584200"/>
                  </a:lnTo>
                  <a:lnTo>
                    <a:pt x="1523822" y="580390"/>
                  </a:lnTo>
                  <a:lnTo>
                    <a:pt x="1523822" y="575310"/>
                  </a:lnTo>
                  <a:lnTo>
                    <a:pt x="1525346" y="570230"/>
                  </a:lnTo>
                  <a:lnTo>
                    <a:pt x="1528508" y="561340"/>
                  </a:lnTo>
                  <a:lnTo>
                    <a:pt x="1533918" y="546100"/>
                  </a:lnTo>
                  <a:lnTo>
                    <a:pt x="1535391" y="542290"/>
                  </a:lnTo>
                  <a:lnTo>
                    <a:pt x="1537830" y="535940"/>
                  </a:lnTo>
                  <a:lnTo>
                    <a:pt x="1540929" y="529590"/>
                  </a:lnTo>
                  <a:lnTo>
                    <a:pt x="1543240" y="523240"/>
                  </a:lnTo>
                  <a:lnTo>
                    <a:pt x="1546352" y="516890"/>
                  </a:lnTo>
                  <a:lnTo>
                    <a:pt x="1555724" y="500380"/>
                  </a:lnTo>
                  <a:lnTo>
                    <a:pt x="1568145" y="481330"/>
                  </a:lnTo>
                  <a:lnTo>
                    <a:pt x="1570520" y="478790"/>
                  </a:lnTo>
                  <a:lnTo>
                    <a:pt x="1571244" y="474980"/>
                  </a:lnTo>
                  <a:lnTo>
                    <a:pt x="1573631" y="472440"/>
                  </a:lnTo>
                  <a:lnTo>
                    <a:pt x="1575943" y="468630"/>
                  </a:lnTo>
                  <a:lnTo>
                    <a:pt x="1578254" y="466090"/>
                  </a:lnTo>
                  <a:lnTo>
                    <a:pt x="1581416" y="463550"/>
                  </a:lnTo>
                  <a:lnTo>
                    <a:pt x="1588427" y="454660"/>
                  </a:lnTo>
                  <a:lnTo>
                    <a:pt x="1595501" y="447040"/>
                  </a:lnTo>
                  <a:lnTo>
                    <a:pt x="1602714" y="438150"/>
                  </a:lnTo>
                  <a:lnTo>
                    <a:pt x="1613331" y="425450"/>
                  </a:lnTo>
                  <a:lnTo>
                    <a:pt x="1616430" y="422910"/>
                  </a:lnTo>
                  <a:lnTo>
                    <a:pt x="1620329" y="419100"/>
                  </a:lnTo>
                  <a:lnTo>
                    <a:pt x="1625727" y="414020"/>
                  </a:lnTo>
                  <a:lnTo>
                    <a:pt x="1631416" y="408940"/>
                  </a:lnTo>
                  <a:lnTo>
                    <a:pt x="1637385" y="405130"/>
                  </a:lnTo>
                  <a:lnTo>
                    <a:pt x="1648333" y="396240"/>
                  </a:lnTo>
                  <a:lnTo>
                    <a:pt x="1652231" y="394970"/>
                  </a:lnTo>
                  <a:lnTo>
                    <a:pt x="1663852" y="393700"/>
                  </a:lnTo>
                  <a:lnTo>
                    <a:pt x="1670862" y="396240"/>
                  </a:lnTo>
                  <a:lnTo>
                    <a:pt x="1677860" y="400050"/>
                  </a:lnTo>
                  <a:lnTo>
                    <a:pt x="1680235" y="401320"/>
                  </a:lnTo>
                  <a:lnTo>
                    <a:pt x="1685645" y="401320"/>
                  </a:lnTo>
                  <a:lnTo>
                    <a:pt x="1687233" y="398780"/>
                  </a:lnTo>
                  <a:lnTo>
                    <a:pt x="1686229" y="393700"/>
                  </a:lnTo>
                  <a:lnTo>
                    <a:pt x="1682089" y="388620"/>
                  </a:lnTo>
                  <a:lnTo>
                    <a:pt x="1674863" y="382270"/>
                  </a:lnTo>
                  <a:lnTo>
                    <a:pt x="1664652" y="378460"/>
                  </a:lnTo>
                  <a:lnTo>
                    <a:pt x="1658442" y="375920"/>
                  </a:lnTo>
                  <a:lnTo>
                    <a:pt x="1651431" y="377190"/>
                  </a:lnTo>
                  <a:lnTo>
                    <a:pt x="1638960" y="378460"/>
                  </a:lnTo>
                  <a:lnTo>
                    <a:pt x="1626539" y="383540"/>
                  </a:lnTo>
                  <a:lnTo>
                    <a:pt x="1616659" y="387350"/>
                  </a:lnTo>
                  <a:lnTo>
                    <a:pt x="1606981" y="393700"/>
                  </a:lnTo>
                  <a:lnTo>
                    <a:pt x="1597736" y="398780"/>
                  </a:lnTo>
                  <a:lnTo>
                    <a:pt x="1589151" y="406400"/>
                  </a:lnTo>
                  <a:lnTo>
                    <a:pt x="1566621" y="425450"/>
                  </a:lnTo>
                  <a:lnTo>
                    <a:pt x="1561820" y="430530"/>
                  </a:lnTo>
                  <a:lnTo>
                    <a:pt x="1557375" y="435610"/>
                  </a:lnTo>
                  <a:lnTo>
                    <a:pt x="1552486" y="441960"/>
                  </a:lnTo>
                  <a:lnTo>
                    <a:pt x="1546352" y="447040"/>
                  </a:lnTo>
                  <a:lnTo>
                    <a:pt x="1545628" y="447040"/>
                  </a:lnTo>
                  <a:lnTo>
                    <a:pt x="1543240" y="452120"/>
                  </a:lnTo>
                  <a:lnTo>
                    <a:pt x="1541729" y="453390"/>
                  </a:lnTo>
                  <a:lnTo>
                    <a:pt x="1534718" y="458470"/>
                  </a:lnTo>
                  <a:lnTo>
                    <a:pt x="1531620" y="466090"/>
                  </a:lnTo>
                  <a:lnTo>
                    <a:pt x="1526921" y="472440"/>
                  </a:lnTo>
                  <a:lnTo>
                    <a:pt x="1520723" y="481330"/>
                  </a:lnTo>
                  <a:lnTo>
                    <a:pt x="1518335" y="485140"/>
                  </a:lnTo>
                  <a:lnTo>
                    <a:pt x="1518335" y="486410"/>
                  </a:lnTo>
                  <a:lnTo>
                    <a:pt x="1516024" y="490220"/>
                  </a:lnTo>
                  <a:lnTo>
                    <a:pt x="1515237" y="492760"/>
                  </a:lnTo>
                  <a:lnTo>
                    <a:pt x="1509814" y="501650"/>
                  </a:lnTo>
                  <a:lnTo>
                    <a:pt x="1505127" y="506730"/>
                  </a:lnTo>
                  <a:lnTo>
                    <a:pt x="1502816" y="511810"/>
                  </a:lnTo>
                  <a:lnTo>
                    <a:pt x="1497965" y="520700"/>
                  </a:lnTo>
                  <a:lnTo>
                    <a:pt x="1495018" y="525589"/>
                  </a:lnTo>
                  <a:lnTo>
                    <a:pt x="1495018" y="541020"/>
                  </a:lnTo>
                  <a:lnTo>
                    <a:pt x="1494231" y="541020"/>
                  </a:lnTo>
                  <a:lnTo>
                    <a:pt x="1492707" y="542290"/>
                  </a:lnTo>
                  <a:lnTo>
                    <a:pt x="1491919" y="540385"/>
                  </a:lnTo>
                  <a:lnTo>
                    <a:pt x="1491919" y="593090"/>
                  </a:lnTo>
                  <a:lnTo>
                    <a:pt x="1491132" y="596900"/>
                  </a:lnTo>
                  <a:lnTo>
                    <a:pt x="1490332" y="598170"/>
                  </a:lnTo>
                  <a:lnTo>
                    <a:pt x="1485709" y="627380"/>
                  </a:lnTo>
                  <a:lnTo>
                    <a:pt x="1484947" y="629805"/>
                  </a:lnTo>
                  <a:lnTo>
                    <a:pt x="1484909" y="631190"/>
                  </a:lnTo>
                  <a:lnTo>
                    <a:pt x="1483334" y="632460"/>
                  </a:lnTo>
                  <a:lnTo>
                    <a:pt x="1483334" y="631190"/>
                  </a:lnTo>
                  <a:lnTo>
                    <a:pt x="1483321" y="622300"/>
                  </a:lnTo>
                  <a:lnTo>
                    <a:pt x="1484134" y="617143"/>
                  </a:lnTo>
                  <a:lnTo>
                    <a:pt x="1484922" y="610870"/>
                  </a:lnTo>
                  <a:lnTo>
                    <a:pt x="1484909" y="609600"/>
                  </a:lnTo>
                  <a:lnTo>
                    <a:pt x="1485709" y="604520"/>
                  </a:lnTo>
                  <a:lnTo>
                    <a:pt x="1487233" y="599440"/>
                  </a:lnTo>
                  <a:lnTo>
                    <a:pt x="1487817" y="595630"/>
                  </a:lnTo>
                  <a:lnTo>
                    <a:pt x="1488020" y="594360"/>
                  </a:lnTo>
                  <a:lnTo>
                    <a:pt x="1488808" y="593090"/>
                  </a:lnTo>
                  <a:lnTo>
                    <a:pt x="1489544" y="591820"/>
                  </a:lnTo>
                  <a:lnTo>
                    <a:pt x="1490332" y="590550"/>
                  </a:lnTo>
                  <a:lnTo>
                    <a:pt x="1491119" y="590550"/>
                  </a:lnTo>
                  <a:lnTo>
                    <a:pt x="1491919" y="593090"/>
                  </a:lnTo>
                  <a:lnTo>
                    <a:pt x="1491919" y="540385"/>
                  </a:lnTo>
                  <a:lnTo>
                    <a:pt x="1491132" y="538480"/>
                  </a:lnTo>
                  <a:lnTo>
                    <a:pt x="1491919" y="537210"/>
                  </a:lnTo>
                  <a:lnTo>
                    <a:pt x="1494231" y="535940"/>
                  </a:lnTo>
                  <a:lnTo>
                    <a:pt x="1495018" y="541020"/>
                  </a:lnTo>
                  <a:lnTo>
                    <a:pt x="1495018" y="525589"/>
                  </a:lnTo>
                  <a:lnTo>
                    <a:pt x="1493367" y="528320"/>
                  </a:lnTo>
                  <a:lnTo>
                    <a:pt x="1489786" y="535940"/>
                  </a:lnTo>
                  <a:lnTo>
                    <a:pt x="1488020" y="543560"/>
                  </a:lnTo>
                  <a:lnTo>
                    <a:pt x="1488020" y="563880"/>
                  </a:lnTo>
                  <a:lnTo>
                    <a:pt x="1487855" y="563880"/>
                  </a:lnTo>
                  <a:lnTo>
                    <a:pt x="1486839" y="565150"/>
                  </a:lnTo>
                  <a:lnTo>
                    <a:pt x="1485176" y="567690"/>
                  </a:lnTo>
                  <a:lnTo>
                    <a:pt x="1482902" y="570230"/>
                  </a:lnTo>
                  <a:lnTo>
                    <a:pt x="1482534" y="568960"/>
                  </a:lnTo>
                  <a:lnTo>
                    <a:pt x="1482534" y="567690"/>
                  </a:lnTo>
                  <a:lnTo>
                    <a:pt x="1484122" y="563880"/>
                  </a:lnTo>
                  <a:lnTo>
                    <a:pt x="1484122" y="562610"/>
                  </a:lnTo>
                  <a:lnTo>
                    <a:pt x="1485709" y="562610"/>
                  </a:lnTo>
                  <a:lnTo>
                    <a:pt x="1487233" y="561340"/>
                  </a:lnTo>
                  <a:lnTo>
                    <a:pt x="1487233" y="562610"/>
                  </a:lnTo>
                  <a:lnTo>
                    <a:pt x="1488020" y="563880"/>
                  </a:lnTo>
                  <a:lnTo>
                    <a:pt x="1488020" y="543560"/>
                  </a:lnTo>
                  <a:lnTo>
                    <a:pt x="1487220" y="546100"/>
                  </a:lnTo>
                  <a:lnTo>
                    <a:pt x="1484122" y="549910"/>
                  </a:lnTo>
                  <a:lnTo>
                    <a:pt x="1483296" y="552551"/>
                  </a:lnTo>
                  <a:lnTo>
                    <a:pt x="1481810" y="556260"/>
                  </a:lnTo>
                  <a:lnTo>
                    <a:pt x="1480223" y="561340"/>
                  </a:lnTo>
                  <a:lnTo>
                    <a:pt x="1479435" y="565150"/>
                  </a:lnTo>
                  <a:lnTo>
                    <a:pt x="1479435" y="570230"/>
                  </a:lnTo>
                  <a:lnTo>
                    <a:pt x="1478635" y="572770"/>
                  </a:lnTo>
                  <a:lnTo>
                    <a:pt x="1478775" y="574040"/>
                  </a:lnTo>
                  <a:lnTo>
                    <a:pt x="1478635" y="574230"/>
                  </a:lnTo>
                  <a:lnTo>
                    <a:pt x="1478635" y="590550"/>
                  </a:lnTo>
                  <a:lnTo>
                    <a:pt x="1477911" y="591820"/>
                  </a:lnTo>
                  <a:lnTo>
                    <a:pt x="1478635" y="593090"/>
                  </a:lnTo>
                  <a:lnTo>
                    <a:pt x="1478635" y="595630"/>
                  </a:lnTo>
                  <a:lnTo>
                    <a:pt x="1477124" y="595630"/>
                  </a:lnTo>
                  <a:lnTo>
                    <a:pt x="1476324" y="594360"/>
                  </a:lnTo>
                  <a:lnTo>
                    <a:pt x="1476324" y="591820"/>
                  </a:lnTo>
                  <a:lnTo>
                    <a:pt x="1477124" y="590550"/>
                  </a:lnTo>
                  <a:lnTo>
                    <a:pt x="1478635" y="590550"/>
                  </a:lnTo>
                  <a:lnTo>
                    <a:pt x="1478635" y="574230"/>
                  </a:lnTo>
                  <a:lnTo>
                    <a:pt x="1469847" y="585470"/>
                  </a:lnTo>
                  <a:lnTo>
                    <a:pt x="1459407" y="598170"/>
                  </a:lnTo>
                  <a:lnTo>
                    <a:pt x="1448320" y="612140"/>
                  </a:lnTo>
                  <a:lnTo>
                    <a:pt x="1437424" y="626110"/>
                  </a:lnTo>
                  <a:lnTo>
                    <a:pt x="1425270" y="641350"/>
                  </a:lnTo>
                  <a:lnTo>
                    <a:pt x="1413281" y="656590"/>
                  </a:lnTo>
                  <a:lnTo>
                    <a:pt x="1401292" y="673100"/>
                  </a:lnTo>
                  <a:lnTo>
                    <a:pt x="1389138" y="688340"/>
                  </a:lnTo>
                  <a:lnTo>
                    <a:pt x="1379105" y="699770"/>
                  </a:lnTo>
                  <a:lnTo>
                    <a:pt x="1358747" y="722630"/>
                  </a:lnTo>
                  <a:lnTo>
                    <a:pt x="1348714" y="735330"/>
                  </a:lnTo>
                  <a:lnTo>
                    <a:pt x="1347114" y="736600"/>
                  </a:lnTo>
                  <a:lnTo>
                    <a:pt x="1342428" y="739140"/>
                  </a:lnTo>
                  <a:lnTo>
                    <a:pt x="1336230" y="740410"/>
                  </a:lnTo>
                  <a:lnTo>
                    <a:pt x="1335430" y="740410"/>
                  </a:lnTo>
                  <a:lnTo>
                    <a:pt x="1334643" y="736600"/>
                  </a:lnTo>
                  <a:lnTo>
                    <a:pt x="1333919" y="734060"/>
                  </a:lnTo>
                  <a:lnTo>
                    <a:pt x="1333119" y="730250"/>
                  </a:lnTo>
                  <a:lnTo>
                    <a:pt x="1333119" y="726440"/>
                  </a:lnTo>
                  <a:lnTo>
                    <a:pt x="1332331" y="721360"/>
                  </a:lnTo>
                  <a:lnTo>
                    <a:pt x="1332534" y="720090"/>
                  </a:lnTo>
                  <a:lnTo>
                    <a:pt x="1333119" y="716280"/>
                  </a:lnTo>
                  <a:lnTo>
                    <a:pt x="1332331" y="716280"/>
                  </a:lnTo>
                  <a:lnTo>
                    <a:pt x="1332331" y="715010"/>
                  </a:lnTo>
                  <a:lnTo>
                    <a:pt x="1326908" y="720090"/>
                  </a:lnTo>
                  <a:lnTo>
                    <a:pt x="1325270" y="718820"/>
                  </a:lnTo>
                  <a:lnTo>
                    <a:pt x="1327746" y="713740"/>
                  </a:lnTo>
                  <a:lnTo>
                    <a:pt x="1328267" y="712470"/>
                  </a:lnTo>
                  <a:lnTo>
                    <a:pt x="1329309" y="709930"/>
                  </a:lnTo>
                  <a:lnTo>
                    <a:pt x="1330744" y="707390"/>
                  </a:lnTo>
                  <a:lnTo>
                    <a:pt x="1331531" y="707390"/>
                  </a:lnTo>
                  <a:lnTo>
                    <a:pt x="1331633" y="706120"/>
                  </a:lnTo>
                  <a:lnTo>
                    <a:pt x="1331734" y="704850"/>
                  </a:lnTo>
                  <a:lnTo>
                    <a:pt x="1335011" y="695960"/>
                  </a:lnTo>
                  <a:lnTo>
                    <a:pt x="1337487" y="688340"/>
                  </a:lnTo>
                  <a:lnTo>
                    <a:pt x="1338541" y="680720"/>
                  </a:lnTo>
                  <a:lnTo>
                    <a:pt x="1339265" y="679450"/>
                  </a:lnTo>
                  <a:lnTo>
                    <a:pt x="1338541" y="678180"/>
                  </a:lnTo>
                  <a:lnTo>
                    <a:pt x="1338541" y="676910"/>
                  </a:lnTo>
                  <a:lnTo>
                    <a:pt x="1336154" y="680720"/>
                  </a:lnTo>
                  <a:lnTo>
                    <a:pt x="1336154" y="683260"/>
                  </a:lnTo>
                  <a:lnTo>
                    <a:pt x="1333842" y="687070"/>
                  </a:lnTo>
                  <a:lnTo>
                    <a:pt x="1331899" y="690880"/>
                  </a:lnTo>
                  <a:lnTo>
                    <a:pt x="1329715" y="690880"/>
                  </a:lnTo>
                  <a:lnTo>
                    <a:pt x="1326908" y="694690"/>
                  </a:lnTo>
                  <a:lnTo>
                    <a:pt x="1326121" y="685800"/>
                  </a:lnTo>
                  <a:lnTo>
                    <a:pt x="1323022" y="687070"/>
                  </a:lnTo>
                  <a:lnTo>
                    <a:pt x="1322222" y="698500"/>
                  </a:lnTo>
                  <a:lnTo>
                    <a:pt x="1323809" y="698500"/>
                  </a:lnTo>
                  <a:lnTo>
                    <a:pt x="1330236" y="694690"/>
                  </a:lnTo>
                  <a:lnTo>
                    <a:pt x="1328508" y="698500"/>
                  </a:lnTo>
                  <a:lnTo>
                    <a:pt x="1326718" y="702310"/>
                  </a:lnTo>
                  <a:lnTo>
                    <a:pt x="1324775" y="706120"/>
                  </a:lnTo>
                  <a:lnTo>
                    <a:pt x="1326121" y="699770"/>
                  </a:lnTo>
                  <a:lnTo>
                    <a:pt x="1324533" y="699770"/>
                  </a:lnTo>
                  <a:lnTo>
                    <a:pt x="1320634" y="703580"/>
                  </a:lnTo>
                  <a:lnTo>
                    <a:pt x="1320634" y="706120"/>
                  </a:lnTo>
                  <a:lnTo>
                    <a:pt x="1321435" y="708660"/>
                  </a:lnTo>
                  <a:lnTo>
                    <a:pt x="1321435" y="711200"/>
                  </a:lnTo>
                  <a:lnTo>
                    <a:pt x="1320634" y="712470"/>
                  </a:lnTo>
                  <a:lnTo>
                    <a:pt x="1316736" y="712470"/>
                  </a:lnTo>
                  <a:lnTo>
                    <a:pt x="1316012" y="711200"/>
                  </a:lnTo>
                  <a:lnTo>
                    <a:pt x="1316736" y="708660"/>
                  </a:lnTo>
                  <a:lnTo>
                    <a:pt x="1317269" y="707390"/>
                  </a:lnTo>
                  <a:lnTo>
                    <a:pt x="1318323" y="704850"/>
                  </a:lnTo>
                  <a:lnTo>
                    <a:pt x="1318323" y="702310"/>
                  </a:lnTo>
                  <a:lnTo>
                    <a:pt x="1319123" y="699770"/>
                  </a:lnTo>
                  <a:lnTo>
                    <a:pt x="1319123" y="697230"/>
                  </a:lnTo>
                  <a:lnTo>
                    <a:pt x="1319911" y="695960"/>
                  </a:lnTo>
                  <a:lnTo>
                    <a:pt x="1318323" y="693420"/>
                  </a:lnTo>
                  <a:lnTo>
                    <a:pt x="1317536" y="690880"/>
                  </a:lnTo>
                  <a:lnTo>
                    <a:pt x="1319110" y="687070"/>
                  </a:lnTo>
                  <a:lnTo>
                    <a:pt x="1319911" y="683260"/>
                  </a:lnTo>
                  <a:lnTo>
                    <a:pt x="1323809" y="680720"/>
                  </a:lnTo>
                  <a:lnTo>
                    <a:pt x="1330020" y="680720"/>
                  </a:lnTo>
                  <a:lnTo>
                    <a:pt x="1333919" y="679450"/>
                  </a:lnTo>
                  <a:lnTo>
                    <a:pt x="1333119" y="678180"/>
                  </a:lnTo>
                  <a:lnTo>
                    <a:pt x="1334643" y="675640"/>
                  </a:lnTo>
                  <a:lnTo>
                    <a:pt x="1340129" y="669290"/>
                  </a:lnTo>
                  <a:lnTo>
                    <a:pt x="1340916" y="662940"/>
                  </a:lnTo>
                  <a:lnTo>
                    <a:pt x="1342428" y="656590"/>
                  </a:lnTo>
                  <a:lnTo>
                    <a:pt x="1344015" y="647700"/>
                  </a:lnTo>
                  <a:lnTo>
                    <a:pt x="1344803" y="647700"/>
                  </a:lnTo>
                  <a:lnTo>
                    <a:pt x="1347520" y="637540"/>
                  </a:lnTo>
                  <a:lnTo>
                    <a:pt x="1348536" y="633730"/>
                  </a:lnTo>
                  <a:lnTo>
                    <a:pt x="1350225" y="627380"/>
                  </a:lnTo>
                  <a:lnTo>
                    <a:pt x="1346720" y="626110"/>
                  </a:lnTo>
                  <a:lnTo>
                    <a:pt x="1343228" y="624840"/>
                  </a:lnTo>
                  <a:lnTo>
                    <a:pt x="1344815" y="621030"/>
                  </a:lnTo>
                  <a:lnTo>
                    <a:pt x="1347127" y="619760"/>
                  </a:lnTo>
                  <a:lnTo>
                    <a:pt x="1350225" y="622300"/>
                  </a:lnTo>
                  <a:lnTo>
                    <a:pt x="1351788" y="619760"/>
                  </a:lnTo>
                  <a:lnTo>
                    <a:pt x="1354124" y="615950"/>
                  </a:lnTo>
                  <a:lnTo>
                    <a:pt x="1359535" y="609600"/>
                  </a:lnTo>
                  <a:lnTo>
                    <a:pt x="1360335" y="603250"/>
                  </a:lnTo>
                  <a:lnTo>
                    <a:pt x="1361135" y="601980"/>
                  </a:lnTo>
                  <a:lnTo>
                    <a:pt x="1361122" y="600710"/>
                  </a:lnTo>
                  <a:lnTo>
                    <a:pt x="1360335" y="600710"/>
                  </a:lnTo>
                  <a:lnTo>
                    <a:pt x="1360335" y="594360"/>
                  </a:lnTo>
                  <a:lnTo>
                    <a:pt x="1360855" y="593090"/>
                  </a:lnTo>
                  <a:lnTo>
                    <a:pt x="1363446" y="586740"/>
                  </a:lnTo>
                  <a:lnTo>
                    <a:pt x="1364234" y="579120"/>
                  </a:lnTo>
                  <a:lnTo>
                    <a:pt x="1365021" y="574040"/>
                  </a:lnTo>
                  <a:lnTo>
                    <a:pt x="1367332" y="568960"/>
                  </a:lnTo>
                  <a:lnTo>
                    <a:pt x="1368920" y="562610"/>
                  </a:lnTo>
                  <a:lnTo>
                    <a:pt x="1369720" y="558800"/>
                  </a:lnTo>
                  <a:lnTo>
                    <a:pt x="1368920" y="556260"/>
                  </a:lnTo>
                  <a:lnTo>
                    <a:pt x="1371231" y="552450"/>
                  </a:lnTo>
                  <a:lnTo>
                    <a:pt x="1372031" y="548640"/>
                  </a:lnTo>
                  <a:lnTo>
                    <a:pt x="1372031" y="544830"/>
                  </a:lnTo>
                  <a:lnTo>
                    <a:pt x="1372031" y="542290"/>
                  </a:lnTo>
                  <a:lnTo>
                    <a:pt x="1372819" y="539750"/>
                  </a:lnTo>
                  <a:lnTo>
                    <a:pt x="1372819" y="535940"/>
                  </a:lnTo>
                  <a:lnTo>
                    <a:pt x="1375918" y="534670"/>
                  </a:lnTo>
                  <a:lnTo>
                    <a:pt x="1376718" y="533400"/>
                  </a:lnTo>
                  <a:lnTo>
                    <a:pt x="1375918" y="532130"/>
                  </a:lnTo>
                  <a:lnTo>
                    <a:pt x="1378242" y="524510"/>
                  </a:lnTo>
                  <a:lnTo>
                    <a:pt x="1379029" y="518160"/>
                  </a:lnTo>
                  <a:lnTo>
                    <a:pt x="1381340" y="509270"/>
                  </a:lnTo>
                  <a:lnTo>
                    <a:pt x="1381340" y="508000"/>
                  </a:lnTo>
                  <a:lnTo>
                    <a:pt x="1382928" y="505460"/>
                  </a:lnTo>
                  <a:lnTo>
                    <a:pt x="1383728" y="502920"/>
                  </a:lnTo>
                  <a:lnTo>
                    <a:pt x="1384439" y="500380"/>
                  </a:lnTo>
                  <a:lnTo>
                    <a:pt x="1384439" y="499110"/>
                  </a:lnTo>
                  <a:lnTo>
                    <a:pt x="1385239" y="497840"/>
                  </a:lnTo>
                  <a:lnTo>
                    <a:pt x="1387614" y="492760"/>
                  </a:lnTo>
                  <a:lnTo>
                    <a:pt x="1389938" y="488950"/>
                  </a:lnTo>
                  <a:lnTo>
                    <a:pt x="1390713" y="485140"/>
                  </a:lnTo>
                  <a:lnTo>
                    <a:pt x="1390713" y="482600"/>
                  </a:lnTo>
                  <a:lnTo>
                    <a:pt x="1391513" y="480060"/>
                  </a:lnTo>
                  <a:lnTo>
                    <a:pt x="1389926" y="478790"/>
                  </a:lnTo>
                  <a:lnTo>
                    <a:pt x="1388351" y="476250"/>
                  </a:lnTo>
                  <a:lnTo>
                    <a:pt x="1386027" y="473710"/>
                  </a:lnTo>
                  <a:lnTo>
                    <a:pt x="1381340" y="473710"/>
                  </a:lnTo>
                  <a:lnTo>
                    <a:pt x="1380617" y="472440"/>
                  </a:lnTo>
                  <a:lnTo>
                    <a:pt x="1379816" y="472440"/>
                  </a:lnTo>
                  <a:lnTo>
                    <a:pt x="1379829" y="469900"/>
                  </a:lnTo>
                  <a:lnTo>
                    <a:pt x="1376718" y="468630"/>
                  </a:lnTo>
                  <a:lnTo>
                    <a:pt x="1373606" y="471170"/>
                  </a:lnTo>
                  <a:lnTo>
                    <a:pt x="1371231" y="471170"/>
                  </a:lnTo>
                  <a:lnTo>
                    <a:pt x="1365021" y="473710"/>
                  </a:lnTo>
                  <a:lnTo>
                    <a:pt x="1362710" y="474980"/>
                  </a:lnTo>
                  <a:lnTo>
                    <a:pt x="1357223" y="474980"/>
                  </a:lnTo>
                  <a:lnTo>
                    <a:pt x="1351026" y="477520"/>
                  </a:lnTo>
                  <a:lnTo>
                    <a:pt x="1347914" y="481330"/>
                  </a:lnTo>
                  <a:lnTo>
                    <a:pt x="1347127" y="486410"/>
                  </a:lnTo>
                  <a:lnTo>
                    <a:pt x="1347114" y="490220"/>
                  </a:lnTo>
                  <a:lnTo>
                    <a:pt x="1346339" y="491490"/>
                  </a:lnTo>
                  <a:lnTo>
                    <a:pt x="1344803" y="495300"/>
                  </a:lnTo>
                  <a:lnTo>
                    <a:pt x="1342618" y="501650"/>
                  </a:lnTo>
                  <a:lnTo>
                    <a:pt x="1341704" y="504698"/>
                  </a:lnTo>
                  <a:lnTo>
                    <a:pt x="1341704" y="652780"/>
                  </a:lnTo>
                  <a:lnTo>
                    <a:pt x="1336230" y="657860"/>
                  </a:lnTo>
                  <a:lnTo>
                    <a:pt x="1336230" y="661670"/>
                  </a:lnTo>
                  <a:lnTo>
                    <a:pt x="1334643" y="662940"/>
                  </a:lnTo>
                  <a:lnTo>
                    <a:pt x="1333119" y="662940"/>
                  </a:lnTo>
                  <a:lnTo>
                    <a:pt x="1336230" y="665480"/>
                  </a:lnTo>
                  <a:lnTo>
                    <a:pt x="1333919" y="668020"/>
                  </a:lnTo>
                  <a:lnTo>
                    <a:pt x="1332331" y="668020"/>
                  </a:lnTo>
                  <a:lnTo>
                    <a:pt x="1333119" y="669290"/>
                  </a:lnTo>
                  <a:lnTo>
                    <a:pt x="1334643" y="670560"/>
                  </a:lnTo>
                  <a:lnTo>
                    <a:pt x="1333119" y="671830"/>
                  </a:lnTo>
                  <a:lnTo>
                    <a:pt x="1332331" y="673100"/>
                  </a:lnTo>
                  <a:lnTo>
                    <a:pt x="1330020" y="675640"/>
                  </a:lnTo>
                  <a:lnTo>
                    <a:pt x="1328432" y="678180"/>
                  </a:lnTo>
                  <a:lnTo>
                    <a:pt x="1325321" y="678180"/>
                  </a:lnTo>
                  <a:lnTo>
                    <a:pt x="1325321" y="676910"/>
                  </a:lnTo>
                  <a:lnTo>
                    <a:pt x="1326121" y="674370"/>
                  </a:lnTo>
                  <a:lnTo>
                    <a:pt x="1326908" y="673100"/>
                  </a:lnTo>
                  <a:lnTo>
                    <a:pt x="1327632" y="671830"/>
                  </a:lnTo>
                  <a:lnTo>
                    <a:pt x="1330020" y="670560"/>
                  </a:lnTo>
                  <a:lnTo>
                    <a:pt x="1332331" y="668020"/>
                  </a:lnTo>
                  <a:lnTo>
                    <a:pt x="1327632" y="668020"/>
                  </a:lnTo>
                  <a:lnTo>
                    <a:pt x="1327632" y="666750"/>
                  </a:lnTo>
                  <a:lnTo>
                    <a:pt x="1330807" y="662940"/>
                  </a:lnTo>
                  <a:lnTo>
                    <a:pt x="1327632" y="659130"/>
                  </a:lnTo>
                  <a:lnTo>
                    <a:pt x="1330020" y="655320"/>
                  </a:lnTo>
                  <a:lnTo>
                    <a:pt x="1331531" y="651510"/>
                  </a:lnTo>
                  <a:lnTo>
                    <a:pt x="1328432" y="648970"/>
                  </a:lnTo>
                  <a:lnTo>
                    <a:pt x="1334643" y="646430"/>
                  </a:lnTo>
                  <a:lnTo>
                    <a:pt x="1335430" y="645160"/>
                  </a:lnTo>
                  <a:lnTo>
                    <a:pt x="1335430" y="643890"/>
                  </a:lnTo>
                  <a:lnTo>
                    <a:pt x="1337017" y="642620"/>
                  </a:lnTo>
                  <a:lnTo>
                    <a:pt x="1330020" y="642620"/>
                  </a:lnTo>
                  <a:lnTo>
                    <a:pt x="1333119" y="637540"/>
                  </a:lnTo>
                  <a:lnTo>
                    <a:pt x="1337805" y="638810"/>
                  </a:lnTo>
                  <a:lnTo>
                    <a:pt x="1340916" y="641350"/>
                  </a:lnTo>
                  <a:lnTo>
                    <a:pt x="1340116" y="645160"/>
                  </a:lnTo>
                  <a:lnTo>
                    <a:pt x="1340129" y="646430"/>
                  </a:lnTo>
                  <a:lnTo>
                    <a:pt x="1338541" y="647700"/>
                  </a:lnTo>
                  <a:lnTo>
                    <a:pt x="1338541" y="650240"/>
                  </a:lnTo>
                  <a:lnTo>
                    <a:pt x="1341704" y="652780"/>
                  </a:lnTo>
                  <a:lnTo>
                    <a:pt x="1341704" y="504698"/>
                  </a:lnTo>
                  <a:lnTo>
                    <a:pt x="1340713" y="508000"/>
                  </a:lnTo>
                  <a:lnTo>
                    <a:pt x="1339100" y="514350"/>
                  </a:lnTo>
                  <a:lnTo>
                    <a:pt x="1337805" y="521970"/>
                  </a:lnTo>
                  <a:lnTo>
                    <a:pt x="1336230" y="532130"/>
                  </a:lnTo>
                  <a:lnTo>
                    <a:pt x="1340129" y="533400"/>
                  </a:lnTo>
                  <a:lnTo>
                    <a:pt x="1340116" y="626110"/>
                  </a:lnTo>
                  <a:lnTo>
                    <a:pt x="1337818" y="633730"/>
                  </a:lnTo>
                  <a:lnTo>
                    <a:pt x="1331531" y="633730"/>
                  </a:lnTo>
                  <a:lnTo>
                    <a:pt x="1336205" y="628650"/>
                  </a:lnTo>
                  <a:lnTo>
                    <a:pt x="1338541" y="626110"/>
                  </a:lnTo>
                  <a:lnTo>
                    <a:pt x="1340116" y="626110"/>
                  </a:lnTo>
                  <a:lnTo>
                    <a:pt x="1340116" y="533400"/>
                  </a:lnTo>
                  <a:lnTo>
                    <a:pt x="1339316" y="533400"/>
                  </a:lnTo>
                  <a:lnTo>
                    <a:pt x="1338529" y="535940"/>
                  </a:lnTo>
                  <a:lnTo>
                    <a:pt x="1337805" y="535940"/>
                  </a:lnTo>
                  <a:lnTo>
                    <a:pt x="1333919" y="537210"/>
                  </a:lnTo>
                  <a:lnTo>
                    <a:pt x="1335430" y="538480"/>
                  </a:lnTo>
                  <a:lnTo>
                    <a:pt x="1335430" y="539750"/>
                  </a:lnTo>
                  <a:lnTo>
                    <a:pt x="1334643" y="546100"/>
                  </a:lnTo>
                  <a:lnTo>
                    <a:pt x="1339329" y="544830"/>
                  </a:lnTo>
                  <a:lnTo>
                    <a:pt x="1337017" y="547370"/>
                  </a:lnTo>
                  <a:lnTo>
                    <a:pt x="1337017" y="551180"/>
                  </a:lnTo>
                  <a:lnTo>
                    <a:pt x="1335430" y="553720"/>
                  </a:lnTo>
                  <a:lnTo>
                    <a:pt x="1333919" y="557530"/>
                  </a:lnTo>
                  <a:lnTo>
                    <a:pt x="1333119" y="561340"/>
                  </a:lnTo>
                  <a:lnTo>
                    <a:pt x="1332166" y="567690"/>
                  </a:lnTo>
                  <a:lnTo>
                    <a:pt x="1331442" y="575310"/>
                  </a:lnTo>
                  <a:lnTo>
                    <a:pt x="1330579" y="581660"/>
                  </a:lnTo>
                  <a:lnTo>
                    <a:pt x="1329220" y="589280"/>
                  </a:lnTo>
                  <a:lnTo>
                    <a:pt x="1328432" y="596900"/>
                  </a:lnTo>
                  <a:lnTo>
                    <a:pt x="1338541" y="593090"/>
                  </a:lnTo>
                  <a:lnTo>
                    <a:pt x="1335430" y="598170"/>
                  </a:lnTo>
                  <a:lnTo>
                    <a:pt x="1330020" y="598170"/>
                  </a:lnTo>
                  <a:lnTo>
                    <a:pt x="1326121" y="600710"/>
                  </a:lnTo>
                  <a:lnTo>
                    <a:pt x="1328432" y="601980"/>
                  </a:lnTo>
                  <a:lnTo>
                    <a:pt x="1330020" y="601980"/>
                  </a:lnTo>
                  <a:lnTo>
                    <a:pt x="1330807" y="603250"/>
                  </a:lnTo>
                  <a:lnTo>
                    <a:pt x="1332318" y="604520"/>
                  </a:lnTo>
                  <a:lnTo>
                    <a:pt x="1333119" y="605790"/>
                  </a:lnTo>
                  <a:lnTo>
                    <a:pt x="1333119" y="608330"/>
                  </a:lnTo>
                  <a:lnTo>
                    <a:pt x="1330807" y="609600"/>
                  </a:lnTo>
                  <a:lnTo>
                    <a:pt x="1330020" y="609600"/>
                  </a:lnTo>
                  <a:lnTo>
                    <a:pt x="1330807" y="610870"/>
                  </a:lnTo>
                  <a:lnTo>
                    <a:pt x="1331531" y="613410"/>
                  </a:lnTo>
                  <a:lnTo>
                    <a:pt x="1330807" y="614680"/>
                  </a:lnTo>
                  <a:lnTo>
                    <a:pt x="1329220" y="617220"/>
                  </a:lnTo>
                  <a:lnTo>
                    <a:pt x="1326908" y="618490"/>
                  </a:lnTo>
                  <a:lnTo>
                    <a:pt x="1325321" y="621030"/>
                  </a:lnTo>
                  <a:lnTo>
                    <a:pt x="1329232" y="622300"/>
                  </a:lnTo>
                  <a:lnTo>
                    <a:pt x="1330807" y="623570"/>
                  </a:lnTo>
                  <a:lnTo>
                    <a:pt x="1330807" y="624840"/>
                  </a:lnTo>
                  <a:lnTo>
                    <a:pt x="1330020" y="626110"/>
                  </a:lnTo>
                  <a:lnTo>
                    <a:pt x="1330020" y="627380"/>
                  </a:lnTo>
                  <a:lnTo>
                    <a:pt x="1329220" y="628650"/>
                  </a:lnTo>
                  <a:lnTo>
                    <a:pt x="1322222" y="623570"/>
                  </a:lnTo>
                  <a:lnTo>
                    <a:pt x="1319911" y="629920"/>
                  </a:lnTo>
                  <a:lnTo>
                    <a:pt x="1323809" y="629920"/>
                  </a:lnTo>
                  <a:lnTo>
                    <a:pt x="1323809" y="632460"/>
                  </a:lnTo>
                  <a:lnTo>
                    <a:pt x="1323009" y="635000"/>
                  </a:lnTo>
                  <a:lnTo>
                    <a:pt x="1319911" y="637540"/>
                  </a:lnTo>
                  <a:lnTo>
                    <a:pt x="1321422" y="641350"/>
                  </a:lnTo>
                  <a:lnTo>
                    <a:pt x="1319911" y="645160"/>
                  </a:lnTo>
                  <a:lnTo>
                    <a:pt x="1320634" y="647700"/>
                  </a:lnTo>
                  <a:lnTo>
                    <a:pt x="1320634" y="650240"/>
                  </a:lnTo>
                  <a:lnTo>
                    <a:pt x="1321422" y="652780"/>
                  </a:lnTo>
                  <a:lnTo>
                    <a:pt x="1321435" y="654050"/>
                  </a:lnTo>
                  <a:lnTo>
                    <a:pt x="1320634" y="655320"/>
                  </a:lnTo>
                  <a:lnTo>
                    <a:pt x="1319911" y="656590"/>
                  </a:lnTo>
                  <a:lnTo>
                    <a:pt x="1319123" y="659130"/>
                  </a:lnTo>
                  <a:lnTo>
                    <a:pt x="1318323" y="659130"/>
                  </a:lnTo>
                  <a:lnTo>
                    <a:pt x="1317536" y="660400"/>
                  </a:lnTo>
                  <a:lnTo>
                    <a:pt x="1312113" y="665480"/>
                  </a:lnTo>
                  <a:lnTo>
                    <a:pt x="1317536" y="665480"/>
                  </a:lnTo>
                  <a:lnTo>
                    <a:pt x="1315212" y="668020"/>
                  </a:lnTo>
                  <a:lnTo>
                    <a:pt x="1311325" y="669290"/>
                  </a:lnTo>
                  <a:lnTo>
                    <a:pt x="1310525" y="671830"/>
                  </a:lnTo>
                  <a:lnTo>
                    <a:pt x="1310525" y="673100"/>
                  </a:lnTo>
                  <a:lnTo>
                    <a:pt x="1311325" y="673100"/>
                  </a:lnTo>
                  <a:lnTo>
                    <a:pt x="1315212" y="670560"/>
                  </a:lnTo>
                  <a:lnTo>
                    <a:pt x="1317536" y="670560"/>
                  </a:lnTo>
                  <a:lnTo>
                    <a:pt x="1311325" y="675640"/>
                  </a:lnTo>
                  <a:lnTo>
                    <a:pt x="1316736" y="675640"/>
                  </a:lnTo>
                  <a:lnTo>
                    <a:pt x="1315224" y="678180"/>
                  </a:lnTo>
                  <a:lnTo>
                    <a:pt x="1312900" y="680720"/>
                  </a:lnTo>
                  <a:lnTo>
                    <a:pt x="1310525" y="681990"/>
                  </a:lnTo>
                  <a:lnTo>
                    <a:pt x="1309014" y="683260"/>
                  </a:lnTo>
                  <a:lnTo>
                    <a:pt x="1302740" y="683260"/>
                  </a:lnTo>
                  <a:lnTo>
                    <a:pt x="1302016" y="685800"/>
                  </a:lnTo>
                  <a:lnTo>
                    <a:pt x="1315212" y="685800"/>
                  </a:lnTo>
                  <a:lnTo>
                    <a:pt x="1312900" y="689610"/>
                  </a:lnTo>
                  <a:lnTo>
                    <a:pt x="1312113" y="692150"/>
                  </a:lnTo>
                  <a:lnTo>
                    <a:pt x="1310525" y="694690"/>
                  </a:lnTo>
                  <a:lnTo>
                    <a:pt x="1310525" y="699770"/>
                  </a:lnTo>
                  <a:lnTo>
                    <a:pt x="1311325" y="701040"/>
                  </a:lnTo>
                  <a:lnTo>
                    <a:pt x="1312900" y="701040"/>
                  </a:lnTo>
                  <a:lnTo>
                    <a:pt x="1311325" y="704850"/>
                  </a:lnTo>
                  <a:lnTo>
                    <a:pt x="1311325" y="707390"/>
                  </a:lnTo>
                  <a:lnTo>
                    <a:pt x="1309738" y="707390"/>
                  </a:lnTo>
                  <a:lnTo>
                    <a:pt x="1306639" y="701040"/>
                  </a:lnTo>
                  <a:lnTo>
                    <a:pt x="1305902" y="702310"/>
                  </a:lnTo>
                  <a:lnTo>
                    <a:pt x="1311325" y="717550"/>
                  </a:lnTo>
                  <a:lnTo>
                    <a:pt x="1310525" y="718820"/>
                  </a:lnTo>
                  <a:lnTo>
                    <a:pt x="1307426" y="716280"/>
                  </a:lnTo>
                  <a:lnTo>
                    <a:pt x="1306639" y="718820"/>
                  </a:lnTo>
                  <a:lnTo>
                    <a:pt x="1305115" y="721360"/>
                  </a:lnTo>
                  <a:lnTo>
                    <a:pt x="1302016" y="717550"/>
                  </a:lnTo>
                  <a:lnTo>
                    <a:pt x="1305102" y="709930"/>
                  </a:lnTo>
                  <a:lnTo>
                    <a:pt x="1298117" y="707390"/>
                  </a:lnTo>
                  <a:lnTo>
                    <a:pt x="1296517" y="713740"/>
                  </a:lnTo>
                  <a:lnTo>
                    <a:pt x="1294218" y="717550"/>
                  </a:lnTo>
                  <a:lnTo>
                    <a:pt x="1291907" y="732790"/>
                  </a:lnTo>
                  <a:lnTo>
                    <a:pt x="1288732" y="734060"/>
                  </a:lnTo>
                  <a:lnTo>
                    <a:pt x="1286421" y="723900"/>
                  </a:lnTo>
                  <a:lnTo>
                    <a:pt x="1284833" y="727710"/>
                  </a:lnTo>
                  <a:lnTo>
                    <a:pt x="1284833" y="728980"/>
                  </a:lnTo>
                  <a:lnTo>
                    <a:pt x="1284109" y="731520"/>
                  </a:lnTo>
                  <a:lnTo>
                    <a:pt x="1284109" y="735330"/>
                  </a:lnTo>
                  <a:lnTo>
                    <a:pt x="1285633" y="737870"/>
                  </a:lnTo>
                  <a:lnTo>
                    <a:pt x="1287995" y="745490"/>
                  </a:lnTo>
                  <a:lnTo>
                    <a:pt x="1288732" y="746760"/>
                  </a:lnTo>
                  <a:lnTo>
                    <a:pt x="1288008" y="749300"/>
                  </a:lnTo>
                  <a:lnTo>
                    <a:pt x="1289519" y="751840"/>
                  </a:lnTo>
                  <a:lnTo>
                    <a:pt x="1290688" y="751840"/>
                  </a:lnTo>
                  <a:lnTo>
                    <a:pt x="1292860" y="754380"/>
                  </a:lnTo>
                  <a:lnTo>
                    <a:pt x="1287818" y="760730"/>
                  </a:lnTo>
                  <a:lnTo>
                    <a:pt x="1272349" y="782320"/>
                  </a:lnTo>
                  <a:lnTo>
                    <a:pt x="1261211" y="795020"/>
                  </a:lnTo>
                  <a:lnTo>
                    <a:pt x="1249870" y="807720"/>
                  </a:lnTo>
                  <a:lnTo>
                    <a:pt x="1238084" y="820420"/>
                  </a:lnTo>
                  <a:lnTo>
                    <a:pt x="1225651" y="831850"/>
                  </a:lnTo>
                  <a:lnTo>
                    <a:pt x="1220254" y="836930"/>
                  </a:lnTo>
                  <a:lnTo>
                    <a:pt x="1214564" y="840740"/>
                  </a:lnTo>
                  <a:lnTo>
                    <a:pt x="1208582" y="844550"/>
                  </a:lnTo>
                  <a:lnTo>
                    <a:pt x="1202334" y="847090"/>
                  </a:lnTo>
                  <a:lnTo>
                    <a:pt x="1196124" y="848360"/>
                  </a:lnTo>
                  <a:lnTo>
                    <a:pt x="1187526" y="845820"/>
                  </a:lnTo>
                  <a:lnTo>
                    <a:pt x="1187538" y="842010"/>
                  </a:lnTo>
                  <a:lnTo>
                    <a:pt x="1186751" y="836930"/>
                  </a:lnTo>
                  <a:lnTo>
                    <a:pt x="1179741" y="836930"/>
                  </a:lnTo>
                  <a:lnTo>
                    <a:pt x="1179233" y="835660"/>
                  </a:lnTo>
                  <a:lnTo>
                    <a:pt x="1178229" y="833120"/>
                  </a:lnTo>
                  <a:lnTo>
                    <a:pt x="1178229" y="835660"/>
                  </a:lnTo>
                  <a:lnTo>
                    <a:pt x="1176642" y="835660"/>
                  </a:lnTo>
                  <a:lnTo>
                    <a:pt x="1175956" y="828040"/>
                  </a:lnTo>
                  <a:lnTo>
                    <a:pt x="1175842" y="821690"/>
                  </a:lnTo>
                  <a:lnTo>
                    <a:pt x="1175054" y="817880"/>
                  </a:lnTo>
                  <a:lnTo>
                    <a:pt x="1174673" y="816610"/>
                  </a:lnTo>
                  <a:lnTo>
                    <a:pt x="1173530" y="812800"/>
                  </a:lnTo>
                  <a:lnTo>
                    <a:pt x="1174318" y="807720"/>
                  </a:lnTo>
                  <a:lnTo>
                    <a:pt x="1174318" y="805180"/>
                  </a:lnTo>
                  <a:lnTo>
                    <a:pt x="1173530" y="803910"/>
                  </a:lnTo>
                  <a:lnTo>
                    <a:pt x="1170432" y="803910"/>
                  </a:lnTo>
                  <a:lnTo>
                    <a:pt x="1171219" y="815340"/>
                  </a:lnTo>
                  <a:lnTo>
                    <a:pt x="1169631" y="816610"/>
                  </a:lnTo>
                  <a:lnTo>
                    <a:pt x="1166533" y="815340"/>
                  </a:lnTo>
                  <a:lnTo>
                    <a:pt x="1168844" y="812800"/>
                  </a:lnTo>
                  <a:lnTo>
                    <a:pt x="1165733" y="812800"/>
                  </a:lnTo>
                  <a:lnTo>
                    <a:pt x="1164932" y="811530"/>
                  </a:lnTo>
                  <a:lnTo>
                    <a:pt x="1164145" y="810260"/>
                  </a:lnTo>
                  <a:lnTo>
                    <a:pt x="1167320" y="807720"/>
                  </a:lnTo>
                  <a:lnTo>
                    <a:pt x="1167320" y="805180"/>
                  </a:lnTo>
                  <a:lnTo>
                    <a:pt x="1166533" y="803910"/>
                  </a:lnTo>
                  <a:lnTo>
                    <a:pt x="1166533" y="802640"/>
                  </a:lnTo>
                  <a:lnTo>
                    <a:pt x="1165733" y="802640"/>
                  </a:lnTo>
                  <a:lnTo>
                    <a:pt x="1165733" y="801370"/>
                  </a:lnTo>
                  <a:lnTo>
                    <a:pt x="1166533" y="798830"/>
                  </a:lnTo>
                  <a:lnTo>
                    <a:pt x="1167320" y="797560"/>
                  </a:lnTo>
                  <a:lnTo>
                    <a:pt x="1168844" y="795020"/>
                  </a:lnTo>
                  <a:lnTo>
                    <a:pt x="1162634" y="795020"/>
                  </a:lnTo>
                  <a:lnTo>
                    <a:pt x="1161046" y="793750"/>
                  </a:lnTo>
                  <a:lnTo>
                    <a:pt x="1162634" y="791210"/>
                  </a:lnTo>
                  <a:lnTo>
                    <a:pt x="1162634" y="788670"/>
                  </a:lnTo>
                  <a:lnTo>
                    <a:pt x="1163421" y="786130"/>
                  </a:lnTo>
                  <a:lnTo>
                    <a:pt x="1162634" y="784860"/>
                  </a:lnTo>
                  <a:lnTo>
                    <a:pt x="1158735" y="786130"/>
                  </a:lnTo>
                  <a:lnTo>
                    <a:pt x="1161986" y="782320"/>
                  </a:lnTo>
                  <a:lnTo>
                    <a:pt x="1164158" y="779780"/>
                  </a:lnTo>
                  <a:lnTo>
                    <a:pt x="1161046" y="775970"/>
                  </a:lnTo>
                  <a:lnTo>
                    <a:pt x="1156423" y="774700"/>
                  </a:lnTo>
                  <a:lnTo>
                    <a:pt x="1167320" y="763270"/>
                  </a:lnTo>
                  <a:lnTo>
                    <a:pt x="1161846" y="763270"/>
                  </a:lnTo>
                  <a:lnTo>
                    <a:pt x="1163383" y="760730"/>
                  </a:lnTo>
                  <a:lnTo>
                    <a:pt x="1164158" y="759460"/>
                  </a:lnTo>
                  <a:lnTo>
                    <a:pt x="1164932" y="756920"/>
                  </a:lnTo>
                  <a:lnTo>
                    <a:pt x="1164945" y="755650"/>
                  </a:lnTo>
                  <a:lnTo>
                    <a:pt x="1161046" y="760730"/>
                  </a:lnTo>
                  <a:lnTo>
                    <a:pt x="1161046" y="758190"/>
                  </a:lnTo>
                  <a:lnTo>
                    <a:pt x="1160322" y="755650"/>
                  </a:lnTo>
                  <a:lnTo>
                    <a:pt x="1160322" y="751840"/>
                  </a:lnTo>
                  <a:lnTo>
                    <a:pt x="1162634" y="746760"/>
                  </a:lnTo>
                  <a:lnTo>
                    <a:pt x="1162634" y="745490"/>
                  </a:lnTo>
                  <a:lnTo>
                    <a:pt x="1162634" y="744220"/>
                  </a:lnTo>
                  <a:lnTo>
                    <a:pt x="1161834" y="740410"/>
                  </a:lnTo>
                  <a:lnTo>
                    <a:pt x="1161046" y="737870"/>
                  </a:lnTo>
                  <a:lnTo>
                    <a:pt x="1162634" y="734060"/>
                  </a:lnTo>
                  <a:lnTo>
                    <a:pt x="1163154" y="731520"/>
                  </a:lnTo>
                  <a:lnTo>
                    <a:pt x="1163421" y="730250"/>
                  </a:lnTo>
                  <a:lnTo>
                    <a:pt x="1164577" y="728980"/>
                  </a:lnTo>
                  <a:lnTo>
                    <a:pt x="1164158" y="728980"/>
                  </a:lnTo>
                  <a:lnTo>
                    <a:pt x="1160322" y="728980"/>
                  </a:lnTo>
                  <a:lnTo>
                    <a:pt x="1160322" y="745490"/>
                  </a:lnTo>
                  <a:lnTo>
                    <a:pt x="1156423" y="745490"/>
                  </a:lnTo>
                  <a:lnTo>
                    <a:pt x="1156423" y="744220"/>
                  </a:lnTo>
                  <a:lnTo>
                    <a:pt x="1159535" y="740410"/>
                  </a:lnTo>
                  <a:lnTo>
                    <a:pt x="1160322" y="745490"/>
                  </a:lnTo>
                  <a:lnTo>
                    <a:pt x="1160322" y="728980"/>
                  </a:lnTo>
                  <a:lnTo>
                    <a:pt x="1159535" y="728980"/>
                  </a:lnTo>
                  <a:lnTo>
                    <a:pt x="1159535" y="731520"/>
                  </a:lnTo>
                  <a:lnTo>
                    <a:pt x="1157935" y="727710"/>
                  </a:lnTo>
                  <a:lnTo>
                    <a:pt x="1161046" y="726440"/>
                  </a:lnTo>
                  <a:lnTo>
                    <a:pt x="1162621" y="723900"/>
                  </a:lnTo>
                  <a:lnTo>
                    <a:pt x="1165034" y="726859"/>
                  </a:lnTo>
                  <a:lnTo>
                    <a:pt x="1166266" y="723900"/>
                  </a:lnTo>
                  <a:lnTo>
                    <a:pt x="1167320" y="721360"/>
                  </a:lnTo>
                  <a:lnTo>
                    <a:pt x="1167320" y="717550"/>
                  </a:lnTo>
                  <a:lnTo>
                    <a:pt x="1168044" y="716280"/>
                  </a:lnTo>
                  <a:lnTo>
                    <a:pt x="1168044" y="715010"/>
                  </a:lnTo>
                  <a:lnTo>
                    <a:pt x="1164158" y="715010"/>
                  </a:lnTo>
                  <a:lnTo>
                    <a:pt x="1163421" y="713740"/>
                  </a:lnTo>
                  <a:lnTo>
                    <a:pt x="1163421" y="711200"/>
                  </a:lnTo>
                  <a:lnTo>
                    <a:pt x="1163421" y="709930"/>
                  </a:lnTo>
                  <a:lnTo>
                    <a:pt x="1162634" y="711200"/>
                  </a:lnTo>
                  <a:lnTo>
                    <a:pt x="1160322" y="708660"/>
                  </a:lnTo>
                  <a:lnTo>
                    <a:pt x="1161084" y="707390"/>
                  </a:lnTo>
                  <a:lnTo>
                    <a:pt x="1161846" y="706120"/>
                  </a:lnTo>
                  <a:lnTo>
                    <a:pt x="1163421" y="703580"/>
                  </a:lnTo>
                  <a:lnTo>
                    <a:pt x="1164158" y="702310"/>
                  </a:lnTo>
                  <a:lnTo>
                    <a:pt x="1163421" y="702310"/>
                  </a:lnTo>
                  <a:lnTo>
                    <a:pt x="1163421" y="701040"/>
                  </a:lnTo>
                  <a:lnTo>
                    <a:pt x="1160322" y="702310"/>
                  </a:lnTo>
                  <a:lnTo>
                    <a:pt x="1160322" y="701040"/>
                  </a:lnTo>
                  <a:lnTo>
                    <a:pt x="1160322" y="698500"/>
                  </a:lnTo>
                  <a:lnTo>
                    <a:pt x="1160564" y="697230"/>
                  </a:lnTo>
                  <a:lnTo>
                    <a:pt x="1161046" y="694690"/>
                  </a:lnTo>
                  <a:lnTo>
                    <a:pt x="1157935" y="696163"/>
                  </a:lnTo>
                  <a:lnTo>
                    <a:pt x="1157935" y="701040"/>
                  </a:lnTo>
                  <a:lnTo>
                    <a:pt x="1154836" y="707390"/>
                  </a:lnTo>
                  <a:lnTo>
                    <a:pt x="1154049" y="701040"/>
                  </a:lnTo>
                  <a:lnTo>
                    <a:pt x="1157935" y="701040"/>
                  </a:lnTo>
                  <a:lnTo>
                    <a:pt x="1157935" y="696163"/>
                  </a:lnTo>
                  <a:lnTo>
                    <a:pt x="1155636" y="697230"/>
                  </a:lnTo>
                  <a:lnTo>
                    <a:pt x="1155636" y="694690"/>
                  </a:lnTo>
                  <a:lnTo>
                    <a:pt x="1161046" y="690880"/>
                  </a:lnTo>
                  <a:lnTo>
                    <a:pt x="1161046" y="689610"/>
                  </a:lnTo>
                  <a:lnTo>
                    <a:pt x="1157147" y="689610"/>
                  </a:lnTo>
                  <a:lnTo>
                    <a:pt x="1157147" y="688340"/>
                  </a:lnTo>
                  <a:lnTo>
                    <a:pt x="1159535" y="684530"/>
                  </a:lnTo>
                  <a:lnTo>
                    <a:pt x="1159535" y="683260"/>
                  </a:lnTo>
                  <a:lnTo>
                    <a:pt x="1163421" y="684530"/>
                  </a:lnTo>
                  <a:lnTo>
                    <a:pt x="1164539" y="683260"/>
                  </a:lnTo>
                  <a:lnTo>
                    <a:pt x="1167879" y="679450"/>
                  </a:lnTo>
                  <a:lnTo>
                    <a:pt x="1171219" y="675640"/>
                  </a:lnTo>
                  <a:lnTo>
                    <a:pt x="1172743" y="676910"/>
                  </a:lnTo>
                  <a:lnTo>
                    <a:pt x="1170432" y="681990"/>
                  </a:lnTo>
                  <a:lnTo>
                    <a:pt x="1168044" y="687070"/>
                  </a:lnTo>
                  <a:lnTo>
                    <a:pt x="1166533" y="692150"/>
                  </a:lnTo>
                  <a:lnTo>
                    <a:pt x="1165733" y="693420"/>
                  </a:lnTo>
                  <a:lnTo>
                    <a:pt x="1166533" y="693420"/>
                  </a:lnTo>
                  <a:lnTo>
                    <a:pt x="1166533" y="694690"/>
                  </a:lnTo>
                  <a:lnTo>
                    <a:pt x="1168844" y="694690"/>
                  </a:lnTo>
                  <a:lnTo>
                    <a:pt x="1171219" y="687070"/>
                  </a:lnTo>
                  <a:lnTo>
                    <a:pt x="1174318" y="680720"/>
                  </a:lnTo>
                  <a:lnTo>
                    <a:pt x="1175537" y="675640"/>
                  </a:lnTo>
                  <a:lnTo>
                    <a:pt x="1175842" y="674370"/>
                  </a:lnTo>
                  <a:lnTo>
                    <a:pt x="1176642" y="668020"/>
                  </a:lnTo>
                  <a:lnTo>
                    <a:pt x="1176642" y="657860"/>
                  </a:lnTo>
                  <a:lnTo>
                    <a:pt x="1175842" y="657860"/>
                  </a:lnTo>
                  <a:lnTo>
                    <a:pt x="1174318" y="661670"/>
                  </a:lnTo>
                  <a:lnTo>
                    <a:pt x="1173530" y="665480"/>
                  </a:lnTo>
                  <a:lnTo>
                    <a:pt x="1171219" y="669290"/>
                  </a:lnTo>
                  <a:lnTo>
                    <a:pt x="1164945" y="679450"/>
                  </a:lnTo>
                  <a:lnTo>
                    <a:pt x="1164158" y="679450"/>
                  </a:lnTo>
                  <a:lnTo>
                    <a:pt x="1164158" y="678180"/>
                  </a:lnTo>
                  <a:lnTo>
                    <a:pt x="1164145" y="669290"/>
                  </a:lnTo>
                  <a:lnTo>
                    <a:pt x="1163421" y="669290"/>
                  </a:lnTo>
                  <a:lnTo>
                    <a:pt x="1161046" y="678180"/>
                  </a:lnTo>
                  <a:lnTo>
                    <a:pt x="1159535" y="678180"/>
                  </a:lnTo>
                  <a:lnTo>
                    <a:pt x="1159535" y="676910"/>
                  </a:lnTo>
                  <a:lnTo>
                    <a:pt x="1158735" y="674370"/>
                  </a:lnTo>
                  <a:lnTo>
                    <a:pt x="1159535" y="671830"/>
                  </a:lnTo>
                  <a:lnTo>
                    <a:pt x="1162634" y="662940"/>
                  </a:lnTo>
                  <a:lnTo>
                    <a:pt x="1158735" y="662940"/>
                  </a:lnTo>
                  <a:lnTo>
                    <a:pt x="1162621" y="656590"/>
                  </a:lnTo>
                  <a:lnTo>
                    <a:pt x="1161046" y="655320"/>
                  </a:lnTo>
                  <a:lnTo>
                    <a:pt x="1166495" y="646430"/>
                  </a:lnTo>
                  <a:lnTo>
                    <a:pt x="1168044" y="643890"/>
                  </a:lnTo>
                  <a:lnTo>
                    <a:pt x="1161846" y="646430"/>
                  </a:lnTo>
                  <a:lnTo>
                    <a:pt x="1165085" y="640080"/>
                  </a:lnTo>
                  <a:lnTo>
                    <a:pt x="1165733" y="638810"/>
                  </a:lnTo>
                  <a:lnTo>
                    <a:pt x="1162634" y="640080"/>
                  </a:lnTo>
                  <a:lnTo>
                    <a:pt x="1164158" y="636270"/>
                  </a:lnTo>
                  <a:lnTo>
                    <a:pt x="1165733" y="633730"/>
                  </a:lnTo>
                  <a:lnTo>
                    <a:pt x="1166533" y="631190"/>
                  </a:lnTo>
                  <a:lnTo>
                    <a:pt x="1169631" y="626110"/>
                  </a:lnTo>
                  <a:lnTo>
                    <a:pt x="1171219" y="626110"/>
                  </a:lnTo>
                  <a:lnTo>
                    <a:pt x="1171981" y="624840"/>
                  </a:lnTo>
                  <a:lnTo>
                    <a:pt x="1172743" y="623570"/>
                  </a:lnTo>
                  <a:lnTo>
                    <a:pt x="1168044" y="624840"/>
                  </a:lnTo>
                  <a:lnTo>
                    <a:pt x="1169631" y="621030"/>
                  </a:lnTo>
                  <a:lnTo>
                    <a:pt x="1171219" y="615950"/>
                  </a:lnTo>
                  <a:lnTo>
                    <a:pt x="1171943" y="613410"/>
                  </a:lnTo>
                  <a:lnTo>
                    <a:pt x="1173505" y="612140"/>
                  </a:lnTo>
                  <a:lnTo>
                    <a:pt x="1176642" y="609600"/>
                  </a:lnTo>
                  <a:lnTo>
                    <a:pt x="1178941" y="607060"/>
                  </a:lnTo>
                  <a:lnTo>
                    <a:pt x="1180541" y="603250"/>
                  </a:lnTo>
                  <a:lnTo>
                    <a:pt x="1181315" y="600710"/>
                  </a:lnTo>
                  <a:lnTo>
                    <a:pt x="1182839" y="598170"/>
                  </a:lnTo>
                  <a:lnTo>
                    <a:pt x="1186751" y="594360"/>
                  </a:lnTo>
                  <a:lnTo>
                    <a:pt x="1182052" y="593090"/>
                  </a:lnTo>
                  <a:lnTo>
                    <a:pt x="1182839" y="590550"/>
                  </a:lnTo>
                  <a:lnTo>
                    <a:pt x="1181315" y="588010"/>
                  </a:lnTo>
                  <a:lnTo>
                    <a:pt x="1182624" y="586740"/>
                  </a:lnTo>
                  <a:lnTo>
                    <a:pt x="1185227" y="584200"/>
                  </a:lnTo>
                  <a:lnTo>
                    <a:pt x="1185951" y="581660"/>
                  </a:lnTo>
                  <a:lnTo>
                    <a:pt x="1185951" y="580390"/>
                  </a:lnTo>
                  <a:lnTo>
                    <a:pt x="1185227" y="579120"/>
                  </a:lnTo>
                  <a:lnTo>
                    <a:pt x="1184427" y="577850"/>
                  </a:lnTo>
                  <a:lnTo>
                    <a:pt x="1185227" y="577850"/>
                  </a:lnTo>
                  <a:lnTo>
                    <a:pt x="1188326" y="574040"/>
                  </a:lnTo>
                  <a:lnTo>
                    <a:pt x="1188326" y="571500"/>
                  </a:lnTo>
                  <a:lnTo>
                    <a:pt x="1186738" y="570230"/>
                  </a:lnTo>
                  <a:lnTo>
                    <a:pt x="1185227" y="567690"/>
                  </a:lnTo>
                  <a:lnTo>
                    <a:pt x="1185951" y="566420"/>
                  </a:lnTo>
                  <a:lnTo>
                    <a:pt x="1187526" y="563880"/>
                  </a:lnTo>
                  <a:lnTo>
                    <a:pt x="1188326" y="561340"/>
                  </a:lnTo>
                  <a:lnTo>
                    <a:pt x="1183703" y="568960"/>
                  </a:lnTo>
                  <a:lnTo>
                    <a:pt x="1179537" y="576580"/>
                  </a:lnTo>
                  <a:lnTo>
                    <a:pt x="1176274" y="584200"/>
                  </a:lnTo>
                  <a:lnTo>
                    <a:pt x="1174318" y="590550"/>
                  </a:lnTo>
                  <a:lnTo>
                    <a:pt x="1178941" y="586740"/>
                  </a:lnTo>
                  <a:lnTo>
                    <a:pt x="1179741" y="589280"/>
                  </a:lnTo>
                  <a:lnTo>
                    <a:pt x="1179741" y="591820"/>
                  </a:lnTo>
                  <a:lnTo>
                    <a:pt x="1178941" y="593090"/>
                  </a:lnTo>
                  <a:lnTo>
                    <a:pt x="1178229" y="599440"/>
                  </a:lnTo>
                  <a:lnTo>
                    <a:pt x="1168844" y="612140"/>
                  </a:lnTo>
                  <a:lnTo>
                    <a:pt x="1168844" y="608330"/>
                  </a:lnTo>
                  <a:lnTo>
                    <a:pt x="1169631" y="605790"/>
                  </a:lnTo>
                  <a:lnTo>
                    <a:pt x="1169631" y="594360"/>
                  </a:lnTo>
                  <a:lnTo>
                    <a:pt x="1170686" y="591820"/>
                  </a:lnTo>
                  <a:lnTo>
                    <a:pt x="1171219" y="590550"/>
                  </a:lnTo>
                  <a:lnTo>
                    <a:pt x="1171943" y="588010"/>
                  </a:lnTo>
                  <a:lnTo>
                    <a:pt x="1171943" y="586740"/>
                  </a:lnTo>
                  <a:lnTo>
                    <a:pt x="1171219" y="586740"/>
                  </a:lnTo>
                  <a:lnTo>
                    <a:pt x="1171702" y="584200"/>
                  </a:lnTo>
                  <a:lnTo>
                    <a:pt x="1171943" y="582930"/>
                  </a:lnTo>
                  <a:lnTo>
                    <a:pt x="1171219" y="579120"/>
                  </a:lnTo>
                  <a:lnTo>
                    <a:pt x="1171219" y="575310"/>
                  </a:lnTo>
                  <a:lnTo>
                    <a:pt x="1175842" y="572770"/>
                  </a:lnTo>
                  <a:lnTo>
                    <a:pt x="1175842" y="571500"/>
                  </a:lnTo>
                  <a:lnTo>
                    <a:pt x="1172730" y="572770"/>
                  </a:lnTo>
                  <a:lnTo>
                    <a:pt x="1174318" y="563880"/>
                  </a:lnTo>
                  <a:lnTo>
                    <a:pt x="1177429" y="565150"/>
                  </a:lnTo>
                  <a:lnTo>
                    <a:pt x="1178191" y="563880"/>
                  </a:lnTo>
                  <a:lnTo>
                    <a:pt x="1178953" y="562610"/>
                  </a:lnTo>
                  <a:lnTo>
                    <a:pt x="1179741" y="561340"/>
                  </a:lnTo>
                  <a:lnTo>
                    <a:pt x="1179741" y="560070"/>
                  </a:lnTo>
                  <a:lnTo>
                    <a:pt x="1178229" y="558800"/>
                  </a:lnTo>
                  <a:lnTo>
                    <a:pt x="1178941" y="554990"/>
                  </a:lnTo>
                  <a:lnTo>
                    <a:pt x="1179715" y="552551"/>
                  </a:lnTo>
                  <a:lnTo>
                    <a:pt x="1177429" y="556260"/>
                  </a:lnTo>
                  <a:lnTo>
                    <a:pt x="1175842" y="557530"/>
                  </a:lnTo>
                  <a:lnTo>
                    <a:pt x="1173530" y="561340"/>
                  </a:lnTo>
                  <a:lnTo>
                    <a:pt x="1177429" y="537210"/>
                  </a:lnTo>
                  <a:lnTo>
                    <a:pt x="1180541" y="538480"/>
                  </a:lnTo>
                  <a:lnTo>
                    <a:pt x="1181836" y="537210"/>
                  </a:lnTo>
                  <a:lnTo>
                    <a:pt x="1184427" y="534670"/>
                  </a:lnTo>
                  <a:lnTo>
                    <a:pt x="1184630" y="533400"/>
                  </a:lnTo>
                  <a:lnTo>
                    <a:pt x="1185214" y="529590"/>
                  </a:lnTo>
                  <a:lnTo>
                    <a:pt x="1189850" y="527050"/>
                  </a:lnTo>
                  <a:lnTo>
                    <a:pt x="1190637" y="527050"/>
                  </a:lnTo>
                  <a:lnTo>
                    <a:pt x="1190637" y="525780"/>
                  </a:lnTo>
                  <a:lnTo>
                    <a:pt x="1192225" y="523240"/>
                  </a:lnTo>
                  <a:lnTo>
                    <a:pt x="1192225" y="520700"/>
                  </a:lnTo>
                  <a:lnTo>
                    <a:pt x="1192949" y="519430"/>
                  </a:lnTo>
                  <a:lnTo>
                    <a:pt x="1193749" y="516890"/>
                  </a:lnTo>
                  <a:lnTo>
                    <a:pt x="1193749" y="515620"/>
                  </a:lnTo>
                  <a:lnTo>
                    <a:pt x="1191425" y="515620"/>
                  </a:lnTo>
                  <a:lnTo>
                    <a:pt x="1189850" y="518160"/>
                  </a:lnTo>
                  <a:lnTo>
                    <a:pt x="1189850" y="519430"/>
                  </a:lnTo>
                  <a:lnTo>
                    <a:pt x="1187526" y="520700"/>
                  </a:lnTo>
                  <a:lnTo>
                    <a:pt x="1189113" y="523240"/>
                  </a:lnTo>
                  <a:lnTo>
                    <a:pt x="1180541" y="532130"/>
                  </a:lnTo>
                  <a:lnTo>
                    <a:pt x="1178941" y="533400"/>
                  </a:lnTo>
                  <a:lnTo>
                    <a:pt x="1179741" y="529590"/>
                  </a:lnTo>
                  <a:lnTo>
                    <a:pt x="1179741" y="524510"/>
                  </a:lnTo>
                  <a:lnTo>
                    <a:pt x="1180528" y="520700"/>
                  </a:lnTo>
                  <a:lnTo>
                    <a:pt x="1182852" y="516890"/>
                  </a:lnTo>
                  <a:lnTo>
                    <a:pt x="1183640" y="513080"/>
                  </a:lnTo>
                  <a:lnTo>
                    <a:pt x="1182839" y="509270"/>
                  </a:lnTo>
                  <a:lnTo>
                    <a:pt x="1182839" y="505460"/>
                  </a:lnTo>
                  <a:lnTo>
                    <a:pt x="1183640" y="501650"/>
                  </a:lnTo>
                  <a:lnTo>
                    <a:pt x="1186738" y="499110"/>
                  </a:lnTo>
                  <a:lnTo>
                    <a:pt x="1186751" y="496570"/>
                  </a:lnTo>
                  <a:lnTo>
                    <a:pt x="1185951" y="495300"/>
                  </a:lnTo>
                  <a:lnTo>
                    <a:pt x="1186738" y="492760"/>
                  </a:lnTo>
                  <a:lnTo>
                    <a:pt x="1186751" y="491490"/>
                  </a:lnTo>
                  <a:lnTo>
                    <a:pt x="1187538" y="490220"/>
                  </a:lnTo>
                  <a:lnTo>
                    <a:pt x="1188326" y="488950"/>
                  </a:lnTo>
                  <a:lnTo>
                    <a:pt x="1189113" y="486410"/>
                  </a:lnTo>
                  <a:lnTo>
                    <a:pt x="1188326" y="485140"/>
                  </a:lnTo>
                  <a:lnTo>
                    <a:pt x="1187526" y="483870"/>
                  </a:lnTo>
                  <a:lnTo>
                    <a:pt x="1187538" y="482600"/>
                  </a:lnTo>
                  <a:lnTo>
                    <a:pt x="1189113" y="480060"/>
                  </a:lnTo>
                  <a:lnTo>
                    <a:pt x="1191425" y="480060"/>
                  </a:lnTo>
                  <a:lnTo>
                    <a:pt x="1193165" y="472440"/>
                  </a:lnTo>
                  <a:lnTo>
                    <a:pt x="1193749" y="469900"/>
                  </a:lnTo>
                  <a:lnTo>
                    <a:pt x="1192949" y="469900"/>
                  </a:lnTo>
                  <a:lnTo>
                    <a:pt x="1191425" y="471170"/>
                  </a:lnTo>
                  <a:lnTo>
                    <a:pt x="1191425" y="472440"/>
                  </a:lnTo>
                  <a:lnTo>
                    <a:pt x="1189113" y="472440"/>
                  </a:lnTo>
                  <a:lnTo>
                    <a:pt x="1188326" y="471170"/>
                  </a:lnTo>
                  <a:lnTo>
                    <a:pt x="1189113" y="471170"/>
                  </a:lnTo>
                  <a:lnTo>
                    <a:pt x="1189113" y="469900"/>
                  </a:lnTo>
                  <a:lnTo>
                    <a:pt x="1189850" y="469900"/>
                  </a:lnTo>
                  <a:lnTo>
                    <a:pt x="1189850" y="468630"/>
                  </a:lnTo>
                  <a:lnTo>
                    <a:pt x="1190879" y="467360"/>
                  </a:lnTo>
                  <a:lnTo>
                    <a:pt x="1192949" y="464820"/>
                  </a:lnTo>
                  <a:lnTo>
                    <a:pt x="1191425" y="461010"/>
                  </a:lnTo>
                  <a:lnTo>
                    <a:pt x="1189850" y="458470"/>
                  </a:lnTo>
                  <a:lnTo>
                    <a:pt x="1189850" y="457200"/>
                  </a:lnTo>
                  <a:lnTo>
                    <a:pt x="1187538" y="458470"/>
                  </a:lnTo>
                  <a:lnTo>
                    <a:pt x="1186751" y="458470"/>
                  </a:lnTo>
                  <a:lnTo>
                    <a:pt x="1186751" y="486410"/>
                  </a:lnTo>
                  <a:lnTo>
                    <a:pt x="1183640" y="490220"/>
                  </a:lnTo>
                  <a:lnTo>
                    <a:pt x="1182839" y="490220"/>
                  </a:lnTo>
                  <a:lnTo>
                    <a:pt x="1185951" y="485140"/>
                  </a:lnTo>
                  <a:lnTo>
                    <a:pt x="1186751" y="486410"/>
                  </a:lnTo>
                  <a:lnTo>
                    <a:pt x="1186751" y="458470"/>
                  </a:lnTo>
                  <a:lnTo>
                    <a:pt x="1183640" y="467360"/>
                  </a:lnTo>
                  <a:lnTo>
                    <a:pt x="1183474" y="466090"/>
                  </a:lnTo>
                  <a:lnTo>
                    <a:pt x="1182839" y="461010"/>
                  </a:lnTo>
                  <a:lnTo>
                    <a:pt x="1183640" y="458470"/>
                  </a:lnTo>
                  <a:lnTo>
                    <a:pt x="1183640" y="455930"/>
                  </a:lnTo>
                  <a:lnTo>
                    <a:pt x="1184427" y="454660"/>
                  </a:lnTo>
                  <a:lnTo>
                    <a:pt x="1188326" y="449580"/>
                  </a:lnTo>
                  <a:lnTo>
                    <a:pt x="1188326" y="448310"/>
                  </a:lnTo>
                  <a:lnTo>
                    <a:pt x="1183640" y="447040"/>
                  </a:lnTo>
                  <a:lnTo>
                    <a:pt x="1182839" y="449580"/>
                  </a:lnTo>
                  <a:lnTo>
                    <a:pt x="1178941" y="448310"/>
                  </a:lnTo>
                  <a:lnTo>
                    <a:pt x="1183640" y="443230"/>
                  </a:lnTo>
                  <a:lnTo>
                    <a:pt x="1179741" y="440690"/>
                  </a:lnTo>
                  <a:lnTo>
                    <a:pt x="1178217" y="438150"/>
                  </a:lnTo>
                  <a:lnTo>
                    <a:pt x="1177429" y="436880"/>
                  </a:lnTo>
                  <a:lnTo>
                    <a:pt x="1175842" y="435610"/>
                  </a:lnTo>
                  <a:lnTo>
                    <a:pt x="1171219" y="436880"/>
                  </a:lnTo>
                  <a:lnTo>
                    <a:pt x="1168044" y="439420"/>
                  </a:lnTo>
                  <a:lnTo>
                    <a:pt x="1161846" y="439420"/>
                  </a:lnTo>
                  <a:lnTo>
                    <a:pt x="1161046" y="440690"/>
                  </a:lnTo>
                  <a:lnTo>
                    <a:pt x="1160322" y="440690"/>
                  </a:lnTo>
                  <a:lnTo>
                    <a:pt x="1146327" y="445770"/>
                  </a:lnTo>
                  <a:lnTo>
                    <a:pt x="1140828" y="448310"/>
                  </a:lnTo>
                  <a:lnTo>
                    <a:pt x="1135418" y="453390"/>
                  </a:lnTo>
                  <a:lnTo>
                    <a:pt x="1129931" y="459740"/>
                  </a:lnTo>
                  <a:lnTo>
                    <a:pt x="1117523" y="469900"/>
                  </a:lnTo>
                  <a:lnTo>
                    <a:pt x="1116838" y="470992"/>
                  </a:lnTo>
                  <a:lnTo>
                    <a:pt x="1116723" y="473710"/>
                  </a:lnTo>
                  <a:lnTo>
                    <a:pt x="1115136" y="474980"/>
                  </a:lnTo>
                  <a:lnTo>
                    <a:pt x="1114336" y="476250"/>
                  </a:lnTo>
                  <a:lnTo>
                    <a:pt x="1112824" y="476250"/>
                  </a:lnTo>
                  <a:lnTo>
                    <a:pt x="1113624" y="478790"/>
                  </a:lnTo>
                  <a:lnTo>
                    <a:pt x="1110513" y="481330"/>
                  </a:lnTo>
                  <a:lnTo>
                    <a:pt x="1107338" y="482600"/>
                  </a:lnTo>
                  <a:lnTo>
                    <a:pt x="1103515" y="486410"/>
                  </a:lnTo>
                  <a:lnTo>
                    <a:pt x="1095121" y="497840"/>
                  </a:lnTo>
                  <a:lnTo>
                    <a:pt x="1091234" y="504190"/>
                  </a:lnTo>
                  <a:lnTo>
                    <a:pt x="1087920" y="509270"/>
                  </a:lnTo>
                  <a:lnTo>
                    <a:pt x="1081709" y="516890"/>
                  </a:lnTo>
                  <a:lnTo>
                    <a:pt x="1079347" y="521970"/>
                  </a:lnTo>
                  <a:lnTo>
                    <a:pt x="1079334" y="524510"/>
                  </a:lnTo>
                  <a:lnTo>
                    <a:pt x="1077023" y="527050"/>
                  </a:lnTo>
                  <a:lnTo>
                    <a:pt x="1075436" y="528320"/>
                  </a:lnTo>
                  <a:lnTo>
                    <a:pt x="1070813" y="533400"/>
                  </a:lnTo>
                  <a:lnTo>
                    <a:pt x="1069238" y="538480"/>
                  </a:lnTo>
                  <a:lnTo>
                    <a:pt x="1066927" y="543560"/>
                  </a:lnTo>
                  <a:lnTo>
                    <a:pt x="1066126" y="549910"/>
                  </a:lnTo>
                  <a:lnTo>
                    <a:pt x="1061123" y="555371"/>
                  </a:lnTo>
                  <a:lnTo>
                    <a:pt x="1058329" y="558800"/>
                  </a:lnTo>
                  <a:lnTo>
                    <a:pt x="1057541" y="560070"/>
                  </a:lnTo>
                  <a:lnTo>
                    <a:pt x="1056817" y="562610"/>
                  </a:lnTo>
                  <a:lnTo>
                    <a:pt x="1056017" y="563880"/>
                  </a:lnTo>
                  <a:lnTo>
                    <a:pt x="1052918" y="567690"/>
                  </a:lnTo>
                  <a:lnTo>
                    <a:pt x="1050531" y="574040"/>
                  </a:lnTo>
                  <a:lnTo>
                    <a:pt x="1047432" y="577850"/>
                  </a:lnTo>
                  <a:lnTo>
                    <a:pt x="1043533" y="584200"/>
                  </a:lnTo>
                  <a:lnTo>
                    <a:pt x="1038910" y="594360"/>
                  </a:lnTo>
                  <a:lnTo>
                    <a:pt x="1035875" y="601980"/>
                  </a:lnTo>
                  <a:lnTo>
                    <a:pt x="1032764" y="608330"/>
                  </a:lnTo>
                  <a:lnTo>
                    <a:pt x="1029804" y="615950"/>
                  </a:lnTo>
                  <a:lnTo>
                    <a:pt x="1027214" y="622300"/>
                  </a:lnTo>
                  <a:lnTo>
                    <a:pt x="1015530" y="647700"/>
                  </a:lnTo>
                  <a:lnTo>
                    <a:pt x="1014730" y="648970"/>
                  </a:lnTo>
                  <a:lnTo>
                    <a:pt x="1015530" y="651510"/>
                  </a:lnTo>
                  <a:lnTo>
                    <a:pt x="1014006" y="652780"/>
                  </a:lnTo>
                  <a:lnTo>
                    <a:pt x="1013218" y="655320"/>
                  </a:lnTo>
                  <a:lnTo>
                    <a:pt x="1010894" y="659130"/>
                  </a:lnTo>
                  <a:lnTo>
                    <a:pt x="1009319" y="661670"/>
                  </a:lnTo>
                  <a:lnTo>
                    <a:pt x="1012418" y="664210"/>
                  </a:lnTo>
                  <a:lnTo>
                    <a:pt x="1007008" y="668020"/>
                  </a:lnTo>
                  <a:lnTo>
                    <a:pt x="1005420" y="668020"/>
                  </a:lnTo>
                  <a:lnTo>
                    <a:pt x="1003896" y="670560"/>
                  </a:lnTo>
                  <a:lnTo>
                    <a:pt x="1003109" y="673100"/>
                  </a:lnTo>
                  <a:lnTo>
                    <a:pt x="1003109" y="675640"/>
                  </a:lnTo>
                  <a:lnTo>
                    <a:pt x="1001534" y="680720"/>
                  </a:lnTo>
                  <a:lnTo>
                    <a:pt x="998423" y="683260"/>
                  </a:lnTo>
                  <a:lnTo>
                    <a:pt x="998423" y="684530"/>
                  </a:lnTo>
                  <a:lnTo>
                    <a:pt x="997623" y="690880"/>
                  </a:lnTo>
                  <a:lnTo>
                    <a:pt x="995311" y="694690"/>
                  </a:lnTo>
                  <a:lnTo>
                    <a:pt x="992212" y="701040"/>
                  </a:lnTo>
                  <a:lnTo>
                    <a:pt x="989901" y="703580"/>
                  </a:lnTo>
                  <a:lnTo>
                    <a:pt x="989101" y="706120"/>
                  </a:lnTo>
                  <a:lnTo>
                    <a:pt x="987526" y="709930"/>
                  </a:lnTo>
                  <a:lnTo>
                    <a:pt x="985215" y="713740"/>
                  </a:lnTo>
                  <a:lnTo>
                    <a:pt x="983627" y="720090"/>
                  </a:lnTo>
                  <a:lnTo>
                    <a:pt x="981316" y="723900"/>
                  </a:lnTo>
                  <a:lnTo>
                    <a:pt x="980516" y="722630"/>
                  </a:lnTo>
                  <a:lnTo>
                    <a:pt x="980516" y="720090"/>
                  </a:lnTo>
                  <a:lnTo>
                    <a:pt x="981316" y="715010"/>
                  </a:lnTo>
                  <a:lnTo>
                    <a:pt x="982103" y="711200"/>
                  </a:lnTo>
                  <a:lnTo>
                    <a:pt x="982586" y="708660"/>
                  </a:lnTo>
                  <a:lnTo>
                    <a:pt x="982827" y="707390"/>
                  </a:lnTo>
                  <a:lnTo>
                    <a:pt x="985202" y="703580"/>
                  </a:lnTo>
                  <a:lnTo>
                    <a:pt x="986726" y="701040"/>
                  </a:lnTo>
                  <a:lnTo>
                    <a:pt x="988314" y="699770"/>
                  </a:lnTo>
                  <a:lnTo>
                    <a:pt x="990625" y="698500"/>
                  </a:lnTo>
                  <a:lnTo>
                    <a:pt x="988314" y="695960"/>
                  </a:lnTo>
                  <a:lnTo>
                    <a:pt x="986726" y="698500"/>
                  </a:lnTo>
                  <a:lnTo>
                    <a:pt x="982103" y="701040"/>
                  </a:lnTo>
                  <a:lnTo>
                    <a:pt x="980516" y="703580"/>
                  </a:lnTo>
                  <a:lnTo>
                    <a:pt x="978992" y="702310"/>
                  </a:lnTo>
                  <a:lnTo>
                    <a:pt x="978992" y="701040"/>
                  </a:lnTo>
                  <a:lnTo>
                    <a:pt x="986002" y="684530"/>
                  </a:lnTo>
                  <a:lnTo>
                    <a:pt x="988314" y="679450"/>
                  </a:lnTo>
                  <a:lnTo>
                    <a:pt x="988314" y="675640"/>
                  </a:lnTo>
                  <a:lnTo>
                    <a:pt x="988707" y="674370"/>
                  </a:lnTo>
                  <a:lnTo>
                    <a:pt x="989101" y="673100"/>
                  </a:lnTo>
                  <a:lnTo>
                    <a:pt x="989101" y="669290"/>
                  </a:lnTo>
                  <a:lnTo>
                    <a:pt x="988314" y="666750"/>
                  </a:lnTo>
                  <a:lnTo>
                    <a:pt x="988314" y="662940"/>
                  </a:lnTo>
                  <a:lnTo>
                    <a:pt x="989901" y="657860"/>
                  </a:lnTo>
                  <a:lnTo>
                    <a:pt x="991412" y="655320"/>
                  </a:lnTo>
                  <a:lnTo>
                    <a:pt x="993000" y="652780"/>
                  </a:lnTo>
                  <a:lnTo>
                    <a:pt x="989901" y="652780"/>
                  </a:lnTo>
                  <a:lnTo>
                    <a:pt x="989101" y="651510"/>
                  </a:lnTo>
                  <a:lnTo>
                    <a:pt x="987513" y="650240"/>
                  </a:lnTo>
                  <a:lnTo>
                    <a:pt x="987526" y="647700"/>
                  </a:lnTo>
                  <a:lnTo>
                    <a:pt x="989101" y="646430"/>
                  </a:lnTo>
                  <a:lnTo>
                    <a:pt x="989901" y="645160"/>
                  </a:lnTo>
                  <a:lnTo>
                    <a:pt x="990625" y="645160"/>
                  </a:lnTo>
                  <a:lnTo>
                    <a:pt x="989101" y="647700"/>
                  </a:lnTo>
                  <a:lnTo>
                    <a:pt x="994511" y="645160"/>
                  </a:lnTo>
                  <a:lnTo>
                    <a:pt x="991425" y="643890"/>
                  </a:lnTo>
                  <a:lnTo>
                    <a:pt x="993000" y="640080"/>
                  </a:lnTo>
                  <a:lnTo>
                    <a:pt x="994524" y="635000"/>
                  </a:lnTo>
                  <a:lnTo>
                    <a:pt x="994511" y="631190"/>
                  </a:lnTo>
                  <a:lnTo>
                    <a:pt x="995311" y="627380"/>
                  </a:lnTo>
                  <a:lnTo>
                    <a:pt x="998423" y="623570"/>
                  </a:lnTo>
                  <a:lnTo>
                    <a:pt x="999210" y="622300"/>
                  </a:lnTo>
                  <a:lnTo>
                    <a:pt x="999210" y="618490"/>
                  </a:lnTo>
                  <a:lnTo>
                    <a:pt x="997623" y="615950"/>
                  </a:lnTo>
                  <a:lnTo>
                    <a:pt x="998423" y="614680"/>
                  </a:lnTo>
                  <a:lnTo>
                    <a:pt x="995311" y="614680"/>
                  </a:lnTo>
                  <a:lnTo>
                    <a:pt x="1002309" y="607060"/>
                  </a:lnTo>
                  <a:lnTo>
                    <a:pt x="999998" y="605790"/>
                  </a:lnTo>
                  <a:lnTo>
                    <a:pt x="1000010" y="604520"/>
                  </a:lnTo>
                  <a:lnTo>
                    <a:pt x="1003109" y="601980"/>
                  </a:lnTo>
                  <a:lnTo>
                    <a:pt x="1004620" y="600710"/>
                  </a:lnTo>
                  <a:lnTo>
                    <a:pt x="1006208" y="598170"/>
                  </a:lnTo>
                  <a:lnTo>
                    <a:pt x="1003109" y="596900"/>
                  </a:lnTo>
                  <a:lnTo>
                    <a:pt x="1001534" y="595630"/>
                  </a:lnTo>
                  <a:lnTo>
                    <a:pt x="1001534" y="593090"/>
                  </a:lnTo>
                  <a:lnTo>
                    <a:pt x="1004620" y="590550"/>
                  </a:lnTo>
                  <a:lnTo>
                    <a:pt x="1006208" y="590550"/>
                  </a:lnTo>
                  <a:lnTo>
                    <a:pt x="1007008" y="588010"/>
                  </a:lnTo>
                  <a:lnTo>
                    <a:pt x="1008532" y="586740"/>
                  </a:lnTo>
                  <a:lnTo>
                    <a:pt x="1006208" y="586740"/>
                  </a:lnTo>
                  <a:lnTo>
                    <a:pt x="1010869" y="575310"/>
                  </a:lnTo>
                  <a:lnTo>
                    <a:pt x="1012418" y="571500"/>
                  </a:lnTo>
                  <a:lnTo>
                    <a:pt x="1009319" y="575310"/>
                  </a:lnTo>
                  <a:lnTo>
                    <a:pt x="1007732" y="575310"/>
                  </a:lnTo>
                  <a:lnTo>
                    <a:pt x="1008532" y="574040"/>
                  </a:lnTo>
                  <a:lnTo>
                    <a:pt x="1008519" y="572770"/>
                  </a:lnTo>
                  <a:lnTo>
                    <a:pt x="1010907" y="570230"/>
                  </a:lnTo>
                  <a:lnTo>
                    <a:pt x="1012418" y="566420"/>
                  </a:lnTo>
                  <a:lnTo>
                    <a:pt x="1014006" y="563880"/>
                  </a:lnTo>
                  <a:lnTo>
                    <a:pt x="1016317" y="557530"/>
                  </a:lnTo>
                  <a:lnTo>
                    <a:pt x="1017905" y="551180"/>
                  </a:lnTo>
                  <a:lnTo>
                    <a:pt x="1020216" y="544830"/>
                  </a:lnTo>
                  <a:lnTo>
                    <a:pt x="1021118" y="539750"/>
                  </a:lnTo>
                  <a:lnTo>
                    <a:pt x="1021346" y="538480"/>
                  </a:lnTo>
                  <a:lnTo>
                    <a:pt x="1023429" y="525780"/>
                  </a:lnTo>
                  <a:lnTo>
                    <a:pt x="1024102" y="516890"/>
                  </a:lnTo>
                  <a:lnTo>
                    <a:pt x="1024483" y="511810"/>
                  </a:lnTo>
                  <a:lnTo>
                    <a:pt x="1022527" y="505460"/>
                  </a:lnTo>
                  <a:lnTo>
                    <a:pt x="1021981" y="501650"/>
                  </a:lnTo>
                  <a:lnTo>
                    <a:pt x="1021803" y="500380"/>
                  </a:lnTo>
                  <a:lnTo>
                    <a:pt x="1017905" y="499110"/>
                  </a:lnTo>
                  <a:lnTo>
                    <a:pt x="1009319" y="500380"/>
                  </a:lnTo>
                  <a:lnTo>
                    <a:pt x="1006208" y="501650"/>
                  </a:lnTo>
                  <a:lnTo>
                    <a:pt x="1003109" y="501650"/>
                  </a:lnTo>
                  <a:lnTo>
                    <a:pt x="1001522" y="500380"/>
                  </a:lnTo>
                  <a:lnTo>
                    <a:pt x="993000" y="502920"/>
                  </a:lnTo>
                  <a:lnTo>
                    <a:pt x="989901" y="502920"/>
                  </a:lnTo>
                  <a:lnTo>
                    <a:pt x="986726" y="504990"/>
                  </a:lnTo>
                  <a:lnTo>
                    <a:pt x="986726" y="674370"/>
                  </a:lnTo>
                  <a:lnTo>
                    <a:pt x="986002" y="675640"/>
                  </a:lnTo>
                  <a:lnTo>
                    <a:pt x="986726" y="678180"/>
                  </a:lnTo>
                  <a:lnTo>
                    <a:pt x="986002" y="678180"/>
                  </a:lnTo>
                  <a:lnTo>
                    <a:pt x="985202" y="680720"/>
                  </a:lnTo>
                  <a:lnTo>
                    <a:pt x="984415" y="681990"/>
                  </a:lnTo>
                  <a:lnTo>
                    <a:pt x="983627" y="684530"/>
                  </a:lnTo>
                  <a:lnTo>
                    <a:pt x="982827" y="684530"/>
                  </a:lnTo>
                  <a:lnTo>
                    <a:pt x="980516" y="685800"/>
                  </a:lnTo>
                  <a:lnTo>
                    <a:pt x="979716" y="683260"/>
                  </a:lnTo>
                  <a:lnTo>
                    <a:pt x="979728" y="681990"/>
                  </a:lnTo>
                  <a:lnTo>
                    <a:pt x="981316" y="680720"/>
                  </a:lnTo>
                  <a:lnTo>
                    <a:pt x="981316" y="676910"/>
                  </a:lnTo>
                  <a:lnTo>
                    <a:pt x="983627" y="674370"/>
                  </a:lnTo>
                  <a:lnTo>
                    <a:pt x="986726" y="674370"/>
                  </a:lnTo>
                  <a:lnTo>
                    <a:pt x="986726" y="504990"/>
                  </a:lnTo>
                  <a:lnTo>
                    <a:pt x="986002" y="505460"/>
                  </a:lnTo>
                  <a:lnTo>
                    <a:pt x="980516" y="506730"/>
                  </a:lnTo>
                  <a:lnTo>
                    <a:pt x="972718" y="514350"/>
                  </a:lnTo>
                  <a:lnTo>
                    <a:pt x="971207" y="518160"/>
                  </a:lnTo>
                  <a:lnTo>
                    <a:pt x="974305" y="518160"/>
                  </a:lnTo>
                  <a:lnTo>
                    <a:pt x="977404" y="516890"/>
                  </a:lnTo>
                  <a:lnTo>
                    <a:pt x="978992" y="516890"/>
                  </a:lnTo>
                  <a:lnTo>
                    <a:pt x="978204" y="519430"/>
                  </a:lnTo>
                  <a:lnTo>
                    <a:pt x="977417" y="523240"/>
                  </a:lnTo>
                  <a:lnTo>
                    <a:pt x="975829" y="525780"/>
                  </a:lnTo>
                  <a:lnTo>
                    <a:pt x="978992" y="528320"/>
                  </a:lnTo>
                  <a:lnTo>
                    <a:pt x="982103" y="530860"/>
                  </a:lnTo>
                  <a:lnTo>
                    <a:pt x="977404" y="537210"/>
                  </a:lnTo>
                  <a:lnTo>
                    <a:pt x="982103" y="538480"/>
                  </a:lnTo>
                  <a:lnTo>
                    <a:pt x="982827" y="538480"/>
                  </a:lnTo>
                  <a:lnTo>
                    <a:pt x="981316" y="539750"/>
                  </a:lnTo>
                  <a:lnTo>
                    <a:pt x="982103" y="541020"/>
                  </a:lnTo>
                  <a:lnTo>
                    <a:pt x="982827" y="539750"/>
                  </a:lnTo>
                  <a:lnTo>
                    <a:pt x="982827" y="541020"/>
                  </a:lnTo>
                  <a:lnTo>
                    <a:pt x="984415" y="542290"/>
                  </a:lnTo>
                  <a:lnTo>
                    <a:pt x="983627" y="543560"/>
                  </a:lnTo>
                  <a:lnTo>
                    <a:pt x="982827" y="549910"/>
                  </a:lnTo>
                  <a:lnTo>
                    <a:pt x="982776" y="552551"/>
                  </a:lnTo>
                  <a:lnTo>
                    <a:pt x="982103" y="553720"/>
                  </a:lnTo>
                  <a:lnTo>
                    <a:pt x="982827" y="553720"/>
                  </a:lnTo>
                  <a:lnTo>
                    <a:pt x="982103" y="556260"/>
                  </a:lnTo>
                  <a:lnTo>
                    <a:pt x="981316" y="557530"/>
                  </a:lnTo>
                  <a:lnTo>
                    <a:pt x="985215" y="557530"/>
                  </a:lnTo>
                  <a:lnTo>
                    <a:pt x="984415" y="560070"/>
                  </a:lnTo>
                  <a:lnTo>
                    <a:pt x="983627" y="561340"/>
                  </a:lnTo>
                  <a:lnTo>
                    <a:pt x="983615" y="565150"/>
                  </a:lnTo>
                  <a:lnTo>
                    <a:pt x="982103" y="568960"/>
                  </a:lnTo>
                  <a:lnTo>
                    <a:pt x="981316" y="572770"/>
                  </a:lnTo>
                  <a:lnTo>
                    <a:pt x="981316" y="575310"/>
                  </a:lnTo>
                  <a:lnTo>
                    <a:pt x="982103" y="576580"/>
                  </a:lnTo>
                  <a:lnTo>
                    <a:pt x="979728" y="579120"/>
                  </a:lnTo>
                  <a:lnTo>
                    <a:pt x="977404" y="581660"/>
                  </a:lnTo>
                  <a:lnTo>
                    <a:pt x="980516" y="584200"/>
                  </a:lnTo>
                  <a:lnTo>
                    <a:pt x="977417" y="588010"/>
                  </a:lnTo>
                  <a:lnTo>
                    <a:pt x="975106" y="590550"/>
                  </a:lnTo>
                  <a:lnTo>
                    <a:pt x="978992" y="593090"/>
                  </a:lnTo>
                  <a:lnTo>
                    <a:pt x="977417" y="594360"/>
                  </a:lnTo>
                  <a:lnTo>
                    <a:pt x="976617" y="595630"/>
                  </a:lnTo>
                  <a:lnTo>
                    <a:pt x="975829" y="599440"/>
                  </a:lnTo>
                  <a:lnTo>
                    <a:pt x="973518" y="601980"/>
                  </a:lnTo>
                  <a:lnTo>
                    <a:pt x="975106" y="604520"/>
                  </a:lnTo>
                  <a:lnTo>
                    <a:pt x="977417" y="605790"/>
                  </a:lnTo>
                  <a:lnTo>
                    <a:pt x="975829" y="608330"/>
                  </a:lnTo>
                  <a:lnTo>
                    <a:pt x="972718" y="612140"/>
                  </a:lnTo>
                  <a:lnTo>
                    <a:pt x="968832" y="617220"/>
                  </a:lnTo>
                  <a:lnTo>
                    <a:pt x="968095" y="621030"/>
                  </a:lnTo>
                  <a:lnTo>
                    <a:pt x="967308" y="623570"/>
                  </a:lnTo>
                  <a:lnTo>
                    <a:pt x="969619" y="624840"/>
                  </a:lnTo>
                  <a:lnTo>
                    <a:pt x="971994" y="626110"/>
                  </a:lnTo>
                  <a:lnTo>
                    <a:pt x="968832" y="629920"/>
                  </a:lnTo>
                  <a:lnTo>
                    <a:pt x="971207" y="629920"/>
                  </a:lnTo>
                  <a:lnTo>
                    <a:pt x="965720" y="631190"/>
                  </a:lnTo>
                  <a:lnTo>
                    <a:pt x="963409" y="632460"/>
                  </a:lnTo>
                  <a:lnTo>
                    <a:pt x="961821" y="638810"/>
                  </a:lnTo>
                  <a:lnTo>
                    <a:pt x="962609" y="640080"/>
                  </a:lnTo>
                  <a:lnTo>
                    <a:pt x="962609" y="642620"/>
                  </a:lnTo>
                  <a:lnTo>
                    <a:pt x="961097" y="643890"/>
                  </a:lnTo>
                  <a:lnTo>
                    <a:pt x="958938" y="650240"/>
                  </a:lnTo>
                  <a:lnTo>
                    <a:pt x="956221" y="656590"/>
                  </a:lnTo>
                  <a:lnTo>
                    <a:pt x="950201" y="671830"/>
                  </a:lnTo>
                  <a:lnTo>
                    <a:pt x="949413" y="674370"/>
                  </a:lnTo>
                  <a:lnTo>
                    <a:pt x="948613" y="675640"/>
                  </a:lnTo>
                  <a:lnTo>
                    <a:pt x="947089" y="678180"/>
                  </a:lnTo>
                  <a:lnTo>
                    <a:pt x="943927" y="683260"/>
                  </a:lnTo>
                  <a:lnTo>
                    <a:pt x="940308" y="688340"/>
                  </a:lnTo>
                  <a:lnTo>
                    <a:pt x="936459" y="694690"/>
                  </a:lnTo>
                  <a:lnTo>
                    <a:pt x="932459" y="701040"/>
                  </a:lnTo>
                  <a:lnTo>
                    <a:pt x="928408" y="706120"/>
                  </a:lnTo>
                  <a:lnTo>
                    <a:pt x="921512" y="715010"/>
                  </a:lnTo>
                  <a:lnTo>
                    <a:pt x="908354" y="732790"/>
                  </a:lnTo>
                  <a:lnTo>
                    <a:pt x="901915" y="741680"/>
                  </a:lnTo>
                  <a:lnTo>
                    <a:pt x="891235" y="754380"/>
                  </a:lnTo>
                  <a:lnTo>
                    <a:pt x="880122" y="767080"/>
                  </a:lnTo>
                  <a:lnTo>
                    <a:pt x="868426" y="779780"/>
                  </a:lnTo>
                  <a:lnTo>
                    <a:pt x="856005" y="792480"/>
                  </a:lnTo>
                  <a:lnTo>
                    <a:pt x="850595" y="796290"/>
                  </a:lnTo>
                  <a:lnTo>
                    <a:pt x="844816" y="801370"/>
                  </a:lnTo>
                  <a:lnTo>
                    <a:pt x="838606" y="803910"/>
                  </a:lnTo>
                  <a:lnTo>
                    <a:pt x="831888" y="806450"/>
                  </a:lnTo>
                  <a:lnTo>
                    <a:pt x="825677" y="807720"/>
                  </a:lnTo>
                  <a:lnTo>
                    <a:pt x="817105" y="805180"/>
                  </a:lnTo>
                  <a:lnTo>
                    <a:pt x="817105" y="796290"/>
                  </a:lnTo>
                  <a:lnTo>
                    <a:pt x="810094" y="796290"/>
                  </a:lnTo>
                  <a:lnTo>
                    <a:pt x="809574" y="795020"/>
                  </a:lnTo>
                  <a:lnTo>
                    <a:pt x="808520" y="792480"/>
                  </a:lnTo>
                  <a:lnTo>
                    <a:pt x="808507" y="795020"/>
                  </a:lnTo>
                  <a:lnTo>
                    <a:pt x="806983" y="795020"/>
                  </a:lnTo>
                  <a:lnTo>
                    <a:pt x="806196" y="787400"/>
                  </a:lnTo>
                  <a:lnTo>
                    <a:pt x="806196" y="781050"/>
                  </a:lnTo>
                  <a:lnTo>
                    <a:pt x="805408" y="777240"/>
                  </a:lnTo>
                  <a:lnTo>
                    <a:pt x="805027" y="775970"/>
                  </a:lnTo>
                  <a:lnTo>
                    <a:pt x="803884" y="772160"/>
                  </a:lnTo>
                  <a:lnTo>
                    <a:pt x="803884" y="768350"/>
                  </a:lnTo>
                  <a:lnTo>
                    <a:pt x="804672" y="764540"/>
                  </a:lnTo>
                  <a:lnTo>
                    <a:pt x="799236" y="764540"/>
                  </a:lnTo>
                  <a:lnTo>
                    <a:pt x="801509" y="774700"/>
                  </a:lnTo>
                  <a:lnTo>
                    <a:pt x="799236" y="775970"/>
                  </a:lnTo>
                  <a:lnTo>
                    <a:pt x="796912" y="775970"/>
                  </a:lnTo>
                  <a:lnTo>
                    <a:pt x="798474" y="772160"/>
                  </a:lnTo>
                  <a:lnTo>
                    <a:pt x="795324" y="772160"/>
                  </a:lnTo>
                  <a:lnTo>
                    <a:pt x="795324" y="770890"/>
                  </a:lnTo>
                  <a:lnTo>
                    <a:pt x="793775" y="769620"/>
                  </a:lnTo>
                  <a:lnTo>
                    <a:pt x="797674" y="767080"/>
                  </a:lnTo>
                  <a:lnTo>
                    <a:pt x="796912" y="765810"/>
                  </a:lnTo>
                  <a:lnTo>
                    <a:pt x="796124" y="764540"/>
                  </a:lnTo>
                  <a:lnTo>
                    <a:pt x="796912" y="762000"/>
                  </a:lnTo>
                  <a:lnTo>
                    <a:pt x="796124" y="762000"/>
                  </a:lnTo>
                  <a:lnTo>
                    <a:pt x="796124" y="759460"/>
                  </a:lnTo>
                  <a:lnTo>
                    <a:pt x="797674" y="756920"/>
                  </a:lnTo>
                  <a:lnTo>
                    <a:pt x="798474" y="755650"/>
                  </a:lnTo>
                  <a:lnTo>
                    <a:pt x="792226" y="755650"/>
                  </a:lnTo>
                  <a:lnTo>
                    <a:pt x="791464" y="754380"/>
                  </a:lnTo>
                  <a:lnTo>
                    <a:pt x="792226" y="750570"/>
                  </a:lnTo>
                  <a:lnTo>
                    <a:pt x="793013" y="748030"/>
                  </a:lnTo>
                  <a:lnTo>
                    <a:pt x="793013" y="746760"/>
                  </a:lnTo>
                  <a:lnTo>
                    <a:pt x="792226" y="745490"/>
                  </a:lnTo>
                  <a:lnTo>
                    <a:pt x="789114" y="745490"/>
                  </a:lnTo>
                  <a:lnTo>
                    <a:pt x="790981" y="742950"/>
                  </a:lnTo>
                  <a:lnTo>
                    <a:pt x="793775" y="739140"/>
                  </a:lnTo>
                  <a:lnTo>
                    <a:pt x="790676" y="736600"/>
                  </a:lnTo>
                  <a:lnTo>
                    <a:pt x="786015" y="735330"/>
                  </a:lnTo>
                  <a:lnTo>
                    <a:pt x="796912" y="722630"/>
                  </a:lnTo>
                  <a:lnTo>
                    <a:pt x="791464" y="722630"/>
                  </a:lnTo>
                  <a:lnTo>
                    <a:pt x="793013" y="721360"/>
                  </a:lnTo>
                  <a:lnTo>
                    <a:pt x="794575" y="720090"/>
                  </a:lnTo>
                  <a:lnTo>
                    <a:pt x="795337" y="716280"/>
                  </a:lnTo>
                  <a:lnTo>
                    <a:pt x="791464" y="721360"/>
                  </a:lnTo>
                  <a:lnTo>
                    <a:pt x="791464" y="717550"/>
                  </a:lnTo>
                  <a:lnTo>
                    <a:pt x="789889" y="715010"/>
                  </a:lnTo>
                  <a:lnTo>
                    <a:pt x="790676" y="712470"/>
                  </a:lnTo>
                  <a:lnTo>
                    <a:pt x="790676" y="711200"/>
                  </a:lnTo>
                  <a:lnTo>
                    <a:pt x="793648" y="702310"/>
                  </a:lnTo>
                  <a:lnTo>
                    <a:pt x="798144" y="685800"/>
                  </a:lnTo>
                  <a:lnTo>
                    <a:pt x="802792" y="669290"/>
                  </a:lnTo>
                  <a:lnTo>
                    <a:pt x="804062" y="665480"/>
                  </a:lnTo>
                  <a:lnTo>
                    <a:pt x="806196" y="659130"/>
                  </a:lnTo>
                  <a:lnTo>
                    <a:pt x="806196" y="657860"/>
                  </a:lnTo>
                  <a:lnTo>
                    <a:pt x="803884" y="657860"/>
                  </a:lnTo>
                  <a:lnTo>
                    <a:pt x="804684" y="655320"/>
                  </a:lnTo>
                  <a:lnTo>
                    <a:pt x="803884" y="652780"/>
                  </a:lnTo>
                  <a:lnTo>
                    <a:pt x="804926" y="651510"/>
                  </a:lnTo>
                  <a:lnTo>
                    <a:pt x="806996" y="648970"/>
                  </a:lnTo>
                  <a:lnTo>
                    <a:pt x="807783" y="645160"/>
                  </a:lnTo>
                  <a:lnTo>
                    <a:pt x="807783" y="643890"/>
                  </a:lnTo>
                  <a:lnTo>
                    <a:pt x="806996" y="642620"/>
                  </a:lnTo>
                  <a:lnTo>
                    <a:pt x="810895" y="638810"/>
                  </a:lnTo>
                  <a:lnTo>
                    <a:pt x="810094" y="636270"/>
                  </a:lnTo>
                  <a:lnTo>
                    <a:pt x="808520" y="635000"/>
                  </a:lnTo>
                  <a:lnTo>
                    <a:pt x="806983" y="632460"/>
                  </a:lnTo>
                  <a:lnTo>
                    <a:pt x="796124" y="655320"/>
                  </a:lnTo>
                  <a:lnTo>
                    <a:pt x="800785" y="651510"/>
                  </a:lnTo>
                  <a:lnTo>
                    <a:pt x="803097" y="659130"/>
                  </a:lnTo>
                  <a:lnTo>
                    <a:pt x="795324" y="665480"/>
                  </a:lnTo>
                  <a:lnTo>
                    <a:pt x="791464" y="665480"/>
                  </a:lnTo>
                  <a:lnTo>
                    <a:pt x="791464" y="659130"/>
                  </a:lnTo>
                  <a:lnTo>
                    <a:pt x="792226" y="656590"/>
                  </a:lnTo>
                  <a:lnTo>
                    <a:pt x="793775" y="652780"/>
                  </a:lnTo>
                  <a:lnTo>
                    <a:pt x="793775" y="648970"/>
                  </a:lnTo>
                  <a:lnTo>
                    <a:pt x="793775" y="643890"/>
                  </a:lnTo>
                  <a:lnTo>
                    <a:pt x="793013" y="640080"/>
                  </a:lnTo>
                  <a:lnTo>
                    <a:pt x="797674" y="637540"/>
                  </a:lnTo>
                  <a:lnTo>
                    <a:pt x="797674" y="636270"/>
                  </a:lnTo>
                  <a:lnTo>
                    <a:pt x="794575" y="637540"/>
                  </a:lnTo>
                  <a:lnTo>
                    <a:pt x="796124" y="628650"/>
                  </a:lnTo>
                  <a:lnTo>
                    <a:pt x="799223" y="629920"/>
                  </a:lnTo>
                  <a:lnTo>
                    <a:pt x="800366" y="628650"/>
                  </a:lnTo>
                  <a:lnTo>
                    <a:pt x="801509" y="627380"/>
                  </a:lnTo>
                  <a:lnTo>
                    <a:pt x="801509" y="626110"/>
                  </a:lnTo>
                  <a:lnTo>
                    <a:pt x="801509" y="624840"/>
                  </a:lnTo>
                  <a:lnTo>
                    <a:pt x="800023" y="623570"/>
                  </a:lnTo>
                  <a:lnTo>
                    <a:pt x="801103" y="618947"/>
                  </a:lnTo>
                  <a:lnTo>
                    <a:pt x="800785" y="619760"/>
                  </a:lnTo>
                  <a:lnTo>
                    <a:pt x="797674" y="622300"/>
                  </a:lnTo>
                  <a:lnTo>
                    <a:pt x="795324" y="626110"/>
                  </a:lnTo>
                  <a:lnTo>
                    <a:pt x="796124" y="609600"/>
                  </a:lnTo>
                  <a:lnTo>
                    <a:pt x="799236" y="610870"/>
                  </a:lnTo>
                  <a:lnTo>
                    <a:pt x="800252" y="609600"/>
                  </a:lnTo>
                  <a:lnTo>
                    <a:pt x="802297" y="607060"/>
                  </a:lnTo>
                  <a:lnTo>
                    <a:pt x="802500" y="605790"/>
                  </a:lnTo>
                  <a:lnTo>
                    <a:pt x="803097" y="601980"/>
                  </a:lnTo>
                  <a:lnTo>
                    <a:pt x="808507" y="599440"/>
                  </a:lnTo>
                  <a:lnTo>
                    <a:pt x="810094" y="598170"/>
                  </a:lnTo>
                  <a:lnTo>
                    <a:pt x="810094" y="596900"/>
                  </a:lnTo>
                  <a:lnTo>
                    <a:pt x="810895" y="595630"/>
                  </a:lnTo>
                  <a:lnTo>
                    <a:pt x="811682" y="593090"/>
                  </a:lnTo>
                  <a:lnTo>
                    <a:pt x="811682" y="591820"/>
                  </a:lnTo>
                  <a:lnTo>
                    <a:pt x="812406" y="589280"/>
                  </a:lnTo>
                  <a:lnTo>
                    <a:pt x="811682" y="588010"/>
                  </a:lnTo>
                  <a:lnTo>
                    <a:pt x="809307" y="588010"/>
                  </a:lnTo>
                  <a:lnTo>
                    <a:pt x="809294" y="589280"/>
                  </a:lnTo>
                  <a:lnTo>
                    <a:pt x="808520" y="590550"/>
                  </a:lnTo>
                  <a:lnTo>
                    <a:pt x="807783" y="591820"/>
                  </a:lnTo>
                  <a:lnTo>
                    <a:pt x="805408" y="593090"/>
                  </a:lnTo>
                  <a:lnTo>
                    <a:pt x="807783" y="595630"/>
                  </a:lnTo>
                  <a:lnTo>
                    <a:pt x="800023" y="604520"/>
                  </a:lnTo>
                  <a:lnTo>
                    <a:pt x="798461" y="605790"/>
                  </a:lnTo>
                  <a:lnTo>
                    <a:pt x="797674" y="601980"/>
                  </a:lnTo>
                  <a:lnTo>
                    <a:pt x="797674" y="599440"/>
                  </a:lnTo>
                  <a:lnTo>
                    <a:pt x="798461" y="596900"/>
                  </a:lnTo>
                  <a:lnTo>
                    <a:pt x="799223" y="593090"/>
                  </a:lnTo>
                  <a:lnTo>
                    <a:pt x="800785" y="589280"/>
                  </a:lnTo>
                  <a:lnTo>
                    <a:pt x="801509" y="585470"/>
                  </a:lnTo>
                  <a:lnTo>
                    <a:pt x="801509" y="584200"/>
                  </a:lnTo>
                  <a:lnTo>
                    <a:pt x="802297" y="582930"/>
                  </a:lnTo>
                  <a:lnTo>
                    <a:pt x="801509" y="581660"/>
                  </a:lnTo>
                  <a:lnTo>
                    <a:pt x="801509" y="574040"/>
                  </a:lnTo>
                  <a:lnTo>
                    <a:pt x="804684" y="571500"/>
                  </a:lnTo>
                  <a:lnTo>
                    <a:pt x="804684" y="565150"/>
                  </a:lnTo>
                  <a:lnTo>
                    <a:pt x="805408" y="563880"/>
                  </a:lnTo>
                  <a:lnTo>
                    <a:pt x="805802" y="562610"/>
                  </a:lnTo>
                  <a:lnTo>
                    <a:pt x="806196" y="561340"/>
                  </a:lnTo>
                  <a:lnTo>
                    <a:pt x="807783" y="558800"/>
                  </a:lnTo>
                  <a:lnTo>
                    <a:pt x="806983" y="557530"/>
                  </a:lnTo>
                  <a:lnTo>
                    <a:pt x="806196" y="556260"/>
                  </a:lnTo>
                  <a:lnTo>
                    <a:pt x="806196" y="557530"/>
                  </a:lnTo>
                  <a:lnTo>
                    <a:pt x="802297" y="562610"/>
                  </a:lnTo>
                  <a:lnTo>
                    <a:pt x="800785" y="562610"/>
                  </a:lnTo>
                  <a:lnTo>
                    <a:pt x="803884" y="557530"/>
                  </a:lnTo>
                  <a:lnTo>
                    <a:pt x="806196" y="557530"/>
                  </a:lnTo>
                  <a:lnTo>
                    <a:pt x="806196" y="556260"/>
                  </a:lnTo>
                  <a:lnTo>
                    <a:pt x="805408" y="554990"/>
                  </a:lnTo>
                  <a:lnTo>
                    <a:pt x="806996" y="553720"/>
                  </a:lnTo>
                  <a:lnTo>
                    <a:pt x="806996" y="552450"/>
                  </a:lnTo>
                  <a:lnTo>
                    <a:pt x="810895" y="552450"/>
                  </a:lnTo>
                  <a:lnTo>
                    <a:pt x="811834" y="546100"/>
                  </a:lnTo>
                  <a:lnTo>
                    <a:pt x="812406" y="542290"/>
                  </a:lnTo>
                  <a:lnTo>
                    <a:pt x="810895" y="542290"/>
                  </a:lnTo>
                  <a:lnTo>
                    <a:pt x="810882" y="543560"/>
                  </a:lnTo>
                  <a:lnTo>
                    <a:pt x="807783" y="546100"/>
                  </a:lnTo>
                  <a:lnTo>
                    <a:pt x="808507" y="544830"/>
                  </a:lnTo>
                  <a:lnTo>
                    <a:pt x="807783" y="543560"/>
                  </a:lnTo>
                  <a:lnTo>
                    <a:pt x="806996" y="543560"/>
                  </a:lnTo>
                  <a:lnTo>
                    <a:pt x="806996" y="542290"/>
                  </a:lnTo>
                  <a:lnTo>
                    <a:pt x="807783" y="542290"/>
                  </a:lnTo>
                  <a:lnTo>
                    <a:pt x="807783" y="541020"/>
                  </a:lnTo>
                  <a:lnTo>
                    <a:pt x="808824" y="539750"/>
                  </a:lnTo>
                  <a:lnTo>
                    <a:pt x="810882" y="537210"/>
                  </a:lnTo>
                  <a:lnTo>
                    <a:pt x="809294" y="533400"/>
                  </a:lnTo>
                  <a:lnTo>
                    <a:pt x="808507" y="530860"/>
                  </a:lnTo>
                  <a:lnTo>
                    <a:pt x="808520" y="529590"/>
                  </a:lnTo>
                  <a:lnTo>
                    <a:pt x="806196" y="530860"/>
                  </a:lnTo>
                  <a:lnTo>
                    <a:pt x="805408" y="530860"/>
                  </a:lnTo>
                  <a:lnTo>
                    <a:pt x="803097" y="539750"/>
                  </a:lnTo>
                  <a:lnTo>
                    <a:pt x="801509" y="539750"/>
                  </a:lnTo>
                  <a:lnTo>
                    <a:pt x="801509" y="538480"/>
                  </a:lnTo>
                  <a:lnTo>
                    <a:pt x="801509" y="533400"/>
                  </a:lnTo>
                  <a:lnTo>
                    <a:pt x="803097" y="527050"/>
                  </a:lnTo>
                  <a:lnTo>
                    <a:pt x="806996" y="521970"/>
                  </a:lnTo>
                  <a:lnTo>
                    <a:pt x="806983" y="520700"/>
                  </a:lnTo>
                  <a:lnTo>
                    <a:pt x="802297" y="519430"/>
                  </a:lnTo>
                  <a:lnTo>
                    <a:pt x="801509" y="521970"/>
                  </a:lnTo>
                  <a:lnTo>
                    <a:pt x="797674" y="520700"/>
                  </a:lnTo>
                  <a:lnTo>
                    <a:pt x="801509" y="515620"/>
                  </a:lnTo>
                  <a:lnTo>
                    <a:pt x="798474" y="513080"/>
                  </a:lnTo>
                  <a:lnTo>
                    <a:pt x="796124" y="509270"/>
                  </a:lnTo>
                  <a:lnTo>
                    <a:pt x="789127" y="509270"/>
                  </a:lnTo>
                  <a:lnTo>
                    <a:pt x="786777" y="511810"/>
                  </a:lnTo>
                  <a:lnTo>
                    <a:pt x="780567" y="511810"/>
                  </a:lnTo>
                  <a:lnTo>
                    <a:pt x="779780" y="513080"/>
                  </a:lnTo>
                  <a:lnTo>
                    <a:pt x="779018" y="513080"/>
                  </a:lnTo>
                  <a:lnTo>
                    <a:pt x="771220" y="515620"/>
                  </a:lnTo>
                  <a:lnTo>
                    <a:pt x="764971" y="518160"/>
                  </a:lnTo>
                  <a:lnTo>
                    <a:pt x="759523" y="520700"/>
                  </a:lnTo>
                  <a:lnTo>
                    <a:pt x="754113" y="527050"/>
                  </a:lnTo>
                  <a:lnTo>
                    <a:pt x="736968" y="542290"/>
                  </a:lnTo>
                  <a:lnTo>
                    <a:pt x="736206" y="543560"/>
                  </a:lnTo>
                  <a:lnTo>
                    <a:pt x="734618" y="546100"/>
                  </a:lnTo>
                  <a:lnTo>
                    <a:pt x="734618" y="547370"/>
                  </a:lnTo>
                  <a:lnTo>
                    <a:pt x="733069" y="548640"/>
                  </a:lnTo>
                  <a:lnTo>
                    <a:pt x="732320" y="548640"/>
                  </a:lnTo>
                  <a:lnTo>
                    <a:pt x="731520" y="551180"/>
                  </a:lnTo>
                  <a:lnTo>
                    <a:pt x="729208" y="553720"/>
                  </a:lnTo>
                  <a:lnTo>
                    <a:pt x="726071" y="554990"/>
                  </a:lnTo>
                  <a:lnTo>
                    <a:pt x="722960" y="557530"/>
                  </a:lnTo>
                  <a:lnTo>
                    <a:pt x="722210" y="560070"/>
                  </a:lnTo>
                  <a:lnTo>
                    <a:pt x="705853" y="581660"/>
                  </a:lnTo>
                  <a:lnTo>
                    <a:pt x="704303" y="585470"/>
                  </a:lnTo>
                  <a:lnTo>
                    <a:pt x="699617" y="589280"/>
                  </a:lnTo>
                  <a:lnTo>
                    <a:pt x="698855" y="594360"/>
                  </a:lnTo>
                  <a:lnTo>
                    <a:pt x="697306" y="596900"/>
                  </a:lnTo>
                  <a:lnTo>
                    <a:pt x="696518" y="599440"/>
                  </a:lnTo>
                  <a:lnTo>
                    <a:pt x="694969" y="600710"/>
                  </a:lnTo>
                  <a:lnTo>
                    <a:pt x="691057" y="604520"/>
                  </a:lnTo>
                  <a:lnTo>
                    <a:pt x="689508" y="607072"/>
                  </a:lnTo>
                  <a:lnTo>
                    <a:pt x="687959" y="610870"/>
                  </a:lnTo>
                  <a:lnTo>
                    <a:pt x="685609" y="615950"/>
                  </a:lnTo>
                  <a:lnTo>
                    <a:pt x="684060" y="622300"/>
                  </a:lnTo>
                  <a:lnTo>
                    <a:pt x="680161" y="627380"/>
                  </a:lnTo>
                  <a:lnTo>
                    <a:pt x="678611" y="628650"/>
                  </a:lnTo>
                  <a:lnTo>
                    <a:pt x="680961" y="622300"/>
                  </a:lnTo>
                  <a:lnTo>
                    <a:pt x="680161" y="623570"/>
                  </a:lnTo>
                  <a:lnTo>
                    <a:pt x="679399" y="624840"/>
                  </a:lnTo>
                  <a:lnTo>
                    <a:pt x="678611" y="627380"/>
                  </a:lnTo>
                  <a:lnTo>
                    <a:pt x="674712" y="632460"/>
                  </a:lnTo>
                  <a:lnTo>
                    <a:pt x="673163" y="638810"/>
                  </a:lnTo>
                  <a:lnTo>
                    <a:pt x="669277" y="642620"/>
                  </a:lnTo>
                  <a:lnTo>
                    <a:pt x="665365" y="647700"/>
                  </a:lnTo>
                  <a:lnTo>
                    <a:pt x="663816" y="654050"/>
                  </a:lnTo>
                  <a:lnTo>
                    <a:pt x="660704" y="659130"/>
                  </a:lnTo>
                  <a:lnTo>
                    <a:pt x="657682" y="666750"/>
                  </a:lnTo>
                  <a:lnTo>
                    <a:pt x="654583" y="673100"/>
                  </a:lnTo>
                  <a:lnTo>
                    <a:pt x="651637" y="680720"/>
                  </a:lnTo>
                  <a:lnTo>
                    <a:pt x="649058" y="687070"/>
                  </a:lnTo>
                  <a:lnTo>
                    <a:pt x="637349" y="712470"/>
                  </a:lnTo>
                  <a:lnTo>
                    <a:pt x="636600" y="713740"/>
                  </a:lnTo>
                  <a:lnTo>
                    <a:pt x="637362" y="716280"/>
                  </a:lnTo>
                  <a:lnTo>
                    <a:pt x="635812" y="717550"/>
                  </a:lnTo>
                  <a:lnTo>
                    <a:pt x="635012" y="720090"/>
                  </a:lnTo>
                  <a:lnTo>
                    <a:pt x="631151" y="726440"/>
                  </a:lnTo>
                  <a:lnTo>
                    <a:pt x="635012" y="727710"/>
                  </a:lnTo>
                  <a:lnTo>
                    <a:pt x="634263" y="728980"/>
                  </a:lnTo>
                  <a:lnTo>
                    <a:pt x="628015" y="732790"/>
                  </a:lnTo>
                  <a:lnTo>
                    <a:pt x="625703" y="735330"/>
                  </a:lnTo>
                  <a:lnTo>
                    <a:pt x="624903" y="737870"/>
                  </a:lnTo>
                  <a:lnTo>
                    <a:pt x="625703" y="740410"/>
                  </a:lnTo>
                  <a:lnTo>
                    <a:pt x="624154" y="744220"/>
                  </a:lnTo>
                  <a:lnTo>
                    <a:pt x="620255" y="748030"/>
                  </a:lnTo>
                  <a:lnTo>
                    <a:pt x="620242" y="749300"/>
                  </a:lnTo>
                  <a:lnTo>
                    <a:pt x="619467" y="754380"/>
                  </a:lnTo>
                  <a:lnTo>
                    <a:pt x="617143" y="759460"/>
                  </a:lnTo>
                  <a:lnTo>
                    <a:pt x="614019" y="765810"/>
                  </a:lnTo>
                  <a:lnTo>
                    <a:pt x="611695" y="768350"/>
                  </a:lnTo>
                  <a:lnTo>
                    <a:pt x="610908" y="770890"/>
                  </a:lnTo>
                  <a:lnTo>
                    <a:pt x="607009" y="778510"/>
                  </a:lnTo>
                  <a:lnTo>
                    <a:pt x="603910" y="788670"/>
                  </a:lnTo>
                  <a:lnTo>
                    <a:pt x="602361" y="787400"/>
                  </a:lnTo>
                  <a:lnTo>
                    <a:pt x="602361" y="784860"/>
                  </a:lnTo>
                  <a:lnTo>
                    <a:pt x="603110" y="779780"/>
                  </a:lnTo>
                  <a:lnTo>
                    <a:pt x="604697" y="772160"/>
                  </a:lnTo>
                  <a:lnTo>
                    <a:pt x="607009" y="768350"/>
                  </a:lnTo>
                  <a:lnTo>
                    <a:pt x="609358" y="765810"/>
                  </a:lnTo>
                  <a:lnTo>
                    <a:pt x="610108" y="764540"/>
                  </a:lnTo>
                  <a:lnTo>
                    <a:pt x="612457" y="763270"/>
                  </a:lnTo>
                  <a:lnTo>
                    <a:pt x="610908" y="760730"/>
                  </a:lnTo>
                  <a:lnTo>
                    <a:pt x="603910" y="765810"/>
                  </a:lnTo>
                  <a:lnTo>
                    <a:pt x="602348" y="768350"/>
                  </a:lnTo>
                  <a:lnTo>
                    <a:pt x="600798" y="767080"/>
                  </a:lnTo>
                  <a:lnTo>
                    <a:pt x="600798" y="765810"/>
                  </a:lnTo>
                  <a:lnTo>
                    <a:pt x="601560" y="762000"/>
                  </a:lnTo>
                  <a:lnTo>
                    <a:pt x="601827" y="760730"/>
                  </a:lnTo>
                  <a:lnTo>
                    <a:pt x="602348" y="758190"/>
                  </a:lnTo>
                  <a:lnTo>
                    <a:pt x="607021" y="750570"/>
                  </a:lnTo>
                  <a:lnTo>
                    <a:pt x="610908" y="744220"/>
                  </a:lnTo>
                  <a:lnTo>
                    <a:pt x="610908" y="739140"/>
                  </a:lnTo>
                  <a:lnTo>
                    <a:pt x="611695" y="737870"/>
                  </a:lnTo>
                  <a:lnTo>
                    <a:pt x="610908" y="736600"/>
                  </a:lnTo>
                  <a:lnTo>
                    <a:pt x="610908" y="734060"/>
                  </a:lnTo>
                  <a:lnTo>
                    <a:pt x="610108" y="731520"/>
                  </a:lnTo>
                  <a:lnTo>
                    <a:pt x="610908" y="728980"/>
                  </a:lnTo>
                  <a:lnTo>
                    <a:pt x="610908" y="727710"/>
                  </a:lnTo>
                  <a:lnTo>
                    <a:pt x="611695" y="725170"/>
                  </a:lnTo>
                  <a:lnTo>
                    <a:pt x="611695" y="722630"/>
                  </a:lnTo>
                  <a:lnTo>
                    <a:pt x="614006" y="720090"/>
                  </a:lnTo>
                  <a:lnTo>
                    <a:pt x="614807" y="717550"/>
                  </a:lnTo>
                  <a:lnTo>
                    <a:pt x="611695" y="717550"/>
                  </a:lnTo>
                  <a:lnTo>
                    <a:pt x="610908" y="716280"/>
                  </a:lnTo>
                  <a:lnTo>
                    <a:pt x="609358" y="713740"/>
                  </a:lnTo>
                  <a:lnTo>
                    <a:pt x="609358" y="712470"/>
                  </a:lnTo>
                  <a:lnTo>
                    <a:pt x="610908" y="711200"/>
                  </a:lnTo>
                  <a:lnTo>
                    <a:pt x="611695" y="709930"/>
                  </a:lnTo>
                  <a:lnTo>
                    <a:pt x="612457" y="709930"/>
                  </a:lnTo>
                  <a:lnTo>
                    <a:pt x="610908" y="712470"/>
                  </a:lnTo>
                  <a:lnTo>
                    <a:pt x="617143" y="709930"/>
                  </a:lnTo>
                  <a:lnTo>
                    <a:pt x="613244" y="708660"/>
                  </a:lnTo>
                  <a:lnTo>
                    <a:pt x="614794" y="703580"/>
                  </a:lnTo>
                  <a:lnTo>
                    <a:pt x="617143" y="699770"/>
                  </a:lnTo>
                  <a:lnTo>
                    <a:pt x="616356" y="695960"/>
                  </a:lnTo>
                  <a:lnTo>
                    <a:pt x="617143" y="692150"/>
                  </a:lnTo>
                  <a:lnTo>
                    <a:pt x="617143" y="690880"/>
                  </a:lnTo>
                  <a:lnTo>
                    <a:pt x="617905" y="690880"/>
                  </a:lnTo>
                  <a:lnTo>
                    <a:pt x="620255" y="688340"/>
                  </a:lnTo>
                  <a:lnTo>
                    <a:pt x="621004" y="685800"/>
                  </a:lnTo>
                  <a:lnTo>
                    <a:pt x="621004" y="683260"/>
                  </a:lnTo>
                  <a:lnTo>
                    <a:pt x="619467" y="680720"/>
                  </a:lnTo>
                  <a:lnTo>
                    <a:pt x="620255" y="679450"/>
                  </a:lnTo>
                  <a:lnTo>
                    <a:pt x="617143" y="679450"/>
                  </a:lnTo>
                  <a:lnTo>
                    <a:pt x="624154" y="671830"/>
                  </a:lnTo>
                  <a:lnTo>
                    <a:pt x="622604" y="670560"/>
                  </a:lnTo>
                  <a:lnTo>
                    <a:pt x="622592" y="669290"/>
                  </a:lnTo>
                  <a:lnTo>
                    <a:pt x="624903" y="666750"/>
                  </a:lnTo>
                  <a:lnTo>
                    <a:pt x="626465" y="665480"/>
                  </a:lnTo>
                  <a:lnTo>
                    <a:pt x="628015" y="662940"/>
                  </a:lnTo>
                  <a:lnTo>
                    <a:pt x="624903" y="661670"/>
                  </a:lnTo>
                  <a:lnTo>
                    <a:pt x="623354" y="660400"/>
                  </a:lnTo>
                  <a:lnTo>
                    <a:pt x="623354" y="657860"/>
                  </a:lnTo>
                  <a:lnTo>
                    <a:pt x="628015" y="654050"/>
                  </a:lnTo>
                  <a:lnTo>
                    <a:pt x="629602" y="652780"/>
                  </a:lnTo>
                  <a:lnTo>
                    <a:pt x="630351" y="651510"/>
                  </a:lnTo>
                  <a:lnTo>
                    <a:pt x="628015" y="651510"/>
                  </a:lnTo>
                  <a:lnTo>
                    <a:pt x="630745" y="647700"/>
                  </a:lnTo>
                  <a:lnTo>
                    <a:pt x="633463" y="643890"/>
                  </a:lnTo>
                  <a:lnTo>
                    <a:pt x="629602" y="647700"/>
                  </a:lnTo>
                  <a:lnTo>
                    <a:pt x="628802" y="647700"/>
                  </a:lnTo>
                  <a:lnTo>
                    <a:pt x="628815" y="646430"/>
                  </a:lnTo>
                  <a:lnTo>
                    <a:pt x="629602" y="645160"/>
                  </a:lnTo>
                  <a:lnTo>
                    <a:pt x="631151" y="641350"/>
                  </a:lnTo>
                  <a:lnTo>
                    <a:pt x="634263" y="638810"/>
                  </a:lnTo>
                  <a:lnTo>
                    <a:pt x="635012" y="635000"/>
                  </a:lnTo>
                  <a:lnTo>
                    <a:pt x="640486" y="617143"/>
                  </a:lnTo>
                  <a:lnTo>
                    <a:pt x="641616" y="610870"/>
                  </a:lnTo>
                  <a:lnTo>
                    <a:pt x="643775" y="596900"/>
                  </a:lnTo>
                  <a:lnTo>
                    <a:pt x="644690" y="588010"/>
                  </a:lnTo>
                  <a:lnTo>
                    <a:pt x="645083" y="584200"/>
                  </a:lnTo>
                  <a:lnTo>
                    <a:pt x="643597" y="577850"/>
                  </a:lnTo>
                  <a:lnTo>
                    <a:pt x="643013" y="574040"/>
                  </a:lnTo>
                  <a:lnTo>
                    <a:pt x="626465" y="574040"/>
                  </a:lnTo>
                  <a:lnTo>
                    <a:pt x="613244" y="574040"/>
                  </a:lnTo>
                  <a:lnTo>
                    <a:pt x="610108" y="575310"/>
                  </a:lnTo>
                  <a:lnTo>
                    <a:pt x="608558" y="575830"/>
                  </a:lnTo>
                  <a:lnTo>
                    <a:pt x="608558" y="739140"/>
                  </a:lnTo>
                  <a:lnTo>
                    <a:pt x="607796" y="740410"/>
                  </a:lnTo>
                  <a:lnTo>
                    <a:pt x="608558" y="741680"/>
                  </a:lnTo>
                  <a:lnTo>
                    <a:pt x="608558" y="742962"/>
                  </a:lnTo>
                  <a:lnTo>
                    <a:pt x="605459" y="749300"/>
                  </a:lnTo>
                  <a:lnTo>
                    <a:pt x="604697" y="749300"/>
                  </a:lnTo>
                  <a:lnTo>
                    <a:pt x="602348" y="750570"/>
                  </a:lnTo>
                  <a:lnTo>
                    <a:pt x="602348" y="749300"/>
                  </a:lnTo>
                  <a:lnTo>
                    <a:pt x="603110" y="744220"/>
                  </a:lnTo>
                  <a:lnTo>
                    <a:pt x="603910" y="740410"/>
                  </a:lnTo>
                  <a:lnTo>
                    <a:pt x="606247" y="739140"/>
                  </a:lnTo>
                  <a:lnTo>
                    <a:pt x="608558" y="739140"/>
                  </a:lnTo>
                  <a:lnTo>
                    <a:pt x="608558" y="575830"/>
                  </a:lnTo>
                  <a:lnTo>
                    <a:pt x="606247" y="576580"/>
                  </a:lnTo>
                  <a:lnTo>
                    <a:pt x="600798" y="579120"/>
                  </a:lnTo>
                  <a:lnTo>
                    <a:pt x="597700" y="582930"/>
                  </a:lnTo>
                  <a:lnTo>
                    <a:pt x="594550" y="586740"/>
                  </a:lnTo>
                  <a:lnTo>
                    <a:pt x="593001" y="588010"/>
                  </a:lnTo>
                  <a:lnTo>
                    <a:pt x="593001" y="589280"/>
                  </a:lnTo>
                  <a:lnTo>
                    <a:pt x="593801" y="589280"/>
                  </a:lnTo>
                  <a:lnTo>
                    <a:pt x="594550" y="590550"/>
                  </a:lnTo>
                  <a:lnTo>
                    <a:pt x="596112" y="589280"/>
                  </a:lnTo>
                  <a:lnTo>
                    <a:pt x="598449" y="588010"/>
                  </a:lnTo>
                  <a:lnTo>
                    <a:pt x="600011" y="589280"/>
                  </a:lnTo>
                  <a:lnTo>
                    <a:pt x="599249" y="591820"/>
                  </a:lnTo>
                  <a:lnTo>
                    <a:pt x="597814" y="595350"/>
                  </a:lnTo>
                  <a:lnTo>
                    <a:pt x="597700" y="598170"/>
                  </a:lnTo>
                  <a:lnTo>
                    <a:pt x="599998" y="600710"/>
                  </a:lnTo>
                  <a:lnTo>
                    <a:pt x="603110" y="603250"/>
                  </a:lnTo>
                  <a:lnTo>
                    <a:pt x="597687" y="609600"/>
                  </a:lnTo>
                  <a:lnTo>
                    <a:pt x="603110" y="610870"/>
                  </a:lnTo>
                  <a:lnTo>
                    <a:pt x="602348" y="612140"/>
                  </a:lnTo>
                  <a:lnTo>
                    <a:pt x="603110" y="612140"/>
                  </a:lnTo>
                  <a:lnTo>
                    <a:pt x="603110" y="613410"/>
                  </a:lnTo>
                  <a:lnTo>
                    <a:pt x="604697" y="614680"/>
                  </a:lnTo>
                  <a:lnTo>
                    <a:pt x="604697" y="617220"/>
                  </a:lnTo>
                  <a:lnTo>
                    <a:pt x="603110" y="622300"/>
                  </a:lnTo>
                  <a:lnTo>
                    <a:pt x="603110" y="623570"/>
                  </a:lnTo>
                  <a:lnTo>
                    <a:pt x="603910" y="624840"/>
                  </a:lnTo>
                  <a:lnTo>
                    <a:pt x="603110" y="626110"/>
                  </a:lnTo>
                  <a:lnTo>
                    <a:pt x="602361" y="627380"/>
                  </a:lnTo>
                  <a:lnTo>
                    <a:pt x="602361" y="629920"/>
                  </a:lnTo>
                  <a:lnTo>
                    <a:pt x="606247" y="629920"/>
                  </a:lnTo>
                  <a:lnTo>
                    <a:pt x="604697" y="632460"/>
                  </a:lnTo>
                  <a:lnTo>
                    <a:pt x="604697" y="633730"/>
                  </a:lnTo>
                  <a:lnTo>
                    <a:pt x="603910" y="637540"/>
                  </a:lnTo>
                  <a:lnTo>
                    <a:pt x="602348" y="641350"/>
                  </a:lnTo>
                  <a:lnTo>
                    <a:pt x="601560" y="645160"/>
                  </a:lnTo>
                  <a:lnTo>
                    <a:pt x="601560" y="646430"/>
                  </a:lnTo>
                  <a:lnTo>
                    <a:pt x="602348" y="647700"/>
                  </a:lnTo>
                  <a:lnTo>
                    <a:pt x="603110" y="648970"/>
                  </a:lnTo>
                  <a:lnTo>
                    <a:pt x="601560" y="650240"/>
                  </a:lnTo>
                  <a:lnTo>
                    <a:pt x="600798" y="650240"/>
                  </a:lnTo>
                  <a:lnTo>
                    <a:pt x="599998" y="651510"/>
                  </a:lnTo>
                  <a:lnTo>
                    <a:pt x="597700" y="655320"/>
                  </a:lnTo>
                  <a:lnTo>
                    <a:pt x="600798" y="657860"/>
                  </a:lnTo>
                  <a:lnTo>
                    <a:pt x="598449" y="660400"/>
                  </a:lnTo>
                  <a:lnTo>
                    <a:pt x="597700" y="662940"/>
                  </a:lnTo>
                  <a:lnTo>
                    <a:pt x="595350" y="666750"/>
                  </a:lnTo>
                  <a:lnTo>
                    <a:pt x="596900" y="669290"/>
                  </a:lnTo>
                  <a:lnTo>
                    <a:pt x="599249" y="670560"/>
                  </a:lnTo>
                  <a:lnTo>
                    <a:pt x="598449" y="671830"/>
                  </a:lnTo>
                  <a:lnTo>
                    <a:pt x="597687" y="673100"/>
                  </a:lnTo>
                  <a:lnTo>
                    <a:pt x="595350" y="676910"/>
                  </a:lnTo>
                  <a:lnTo>
                    <a:pt x="591451" y="680720"/>
                  </a:lnTo>
                  <a:lnTo>
                    <a:pt x="590664" y="685800"/>
                  </a:lnTo>
                  <a:lnTo>
                    <a:pt x="589902" y="688340"/>
                  </a:lnTo>
                  <a:lnTo>
                    <a:pt x="591451" y="689610"/>
                  </a:lnTo>
                  <a:lnTo>
                    <a:pt x="594563" y="689610"/>
                  </a:lnTo>
                  <a:lnTo>
                    <a:pt x="590664" y="694690"/>
                  </a:lnTo>
                  <a:lnTo>
                    <a:pt x="593001" y="694690"/>
                  </a:lnTo>
                  <a:lnTo>
                    <a:pt x="587552" y="695960"/>
                  </a:lnTo>
                  <a:lnTo>
                    <a:pt x="586003" y="697230"/>
                  </a:lnTo>
                  <a:lnTo>
                    <a:pt x="584454" y="702310"/>
                  </a:lnTo>
                  <a:lnTo>
                    <a:pt x="583666" y="708660"/>
                  </a:lnTo>
                  <a:lnTo>
                    <a:pt x="579882" y="717550"/>
                  </a:lnTo>
                  <a:lnTo>
                    <a:pt x="578256" y="717550"/>
                  </a:lnTo>
                  <a:lnTo>
                    <a:pt x="575106" y="718820"/>
                  </a:lnTo>
                  <a:lnTo>
                    <a:pt x="572757" y="720090"/>
                  </a:lnTo>
                  <a:lnTo>
                    <a:pt x="570445" y="723900"/>
                  </a:lnTo>
                  <a:lnTo>
                    <a:pt x="569645" y="727710"/>
                  </a:lnTo>
                  <a:lnTo>
                    <a:pt x="566547" y="731520"/>
                  </a:lnTo>
                  <a:lnTo>
                    <a:pt x="565759" y="735330"/>
                  </a:lnTo>
                  <a:lnTo>
                    <a:pt x="565759" y="739140"/>
                  </a:lnTo>
                  <a:lnTo>
                    <a:pt x="567309" y="740410"/>
                  </a:lnTo>
                  <a:lnTo>
                    <a:pt x="567309" y="741680"/>
                  </a:lnTo>
                  <a:lnTo>
                    <a:pt x="565759" y="744220"/>
                  </a:lnTo>
                  <a:lnTo>
                    <a:pt x="561898" y="744220"/>
                  </a:lnTo>
                  <a:lnTo>
                    <a:pt x="558761" y="751840"/>
                  </a:lnTo>
                  <a:lnTo>
                    <a:pt x="554901" y="758151"/>
                  </a:lnTo>
                  <a:lnTo>
                    <a:pt x="554901" y="800100"/>
                  </a:lnTo>
                  <a:lnTo>
                    <a:pt x="551751" y="801370"/>
                  </a:lnTo>
                  <a:lnTo>
                    <a:pt x="551764" y="802640"/>
                  </a:lnTo>
                  <a:lnTo>
                    <a:pt x="550989" y="802640"/>
                  </a:lnTo>
                  <a:lnTo>
                    <a:pt x="549846" y="805180"/>
                  </a:lnTo>
                  <a:lnTo>
                    <a:pt x="549744" y="805357"/>
                  </a:lnTo>
                  <a:lnTo>
                    <a:pt x="550202" y="803910"/>
                  </a:lnTo>
                  <a:lnTo>
                    <a:pt x="550684" y="801370"/>
                  </a:lnTo>
                  <a:lnTo>
                    <a:pt x="551472" y="800100"/>
                  </a:lnTo>
                  <a:lnTo>
                    <a:pt x="552348" y="798830"/>
                  </a:lnTo>
                  <a:lnTo>
                    <a:pt x="552538" y="798830"/>
                  </a:lnTo>
                  <a:lnTo>
                    <a:pt x="554901" y="800100"/>
                  </a:lnTo>
                  <a:lnTo>
                    <a:pt x="554901" y="758151"/>
                  </a:lnTo>
                  <a:lnTo>
                    <a:pt x="550202" y="765810"/>
                  </a:lnTo>
                  <a:lnTo>
                    <a:pt x="548754" y="768946"/>
                  </a:lnTo>
                  <a:lnTo>
                    <a:pt x="548754" y="807173"/>
                  </a:lnTo>
                  <a:lnTo>
                    <a:pt x="547065" y="810260"/>
                  </a:lnTo>
                  <a:lnTo>
                    <a:pt x="544055" y="815340"/>
                  </a:lnTo>
                  <a:lnTo>
                    <a:pt x="544537" y="814070"/>
                  </a:lnTo>
                  <a:lnTo>
                    <a:pt x="545147" y="812800"/>
                  </a:lnTo>
                  <a:lnTo>
                    <a:pt x="547103" y="808990"/>
                  </a:lnTo>
                  <a:lnTo>
                    <a:pt x="548754" y="807173"/>
                  </a:lnTo>
                  <a:lnTo>
                    <a:pt x="548754" y="768946"/>
                  </a:lnTo>
                  <a:lnTo>
                    <a:pt x="547852" y="770890"/>
                  </a:lnTo>
                  <a:lnTo>
                    <a:pt x="545541" y="777240"/>
                  </a:lnTo>
                  <a:lnTo>
                    <a:pt x="542404" y="782320"/>
                  </a:lnTo>
                  <a:lnTo>
                    <a:pt x="536460" y="792480"/>
                  </a:lnTo>
                  <a:lnTo>
                    <a:pt x="530364" y="802640"/>
                  </a:lnTo>
                  <a:lnTo>
                    <a:pt x="524256" y="814070"/>
                  </a:lnTo>
                  <a:lnTo>
                    <a:pt x="518287" y="824230"/>
                  </a:lnTo>
                  <a:lnTo>
                    <a:pt x="510501" y="836930"/>
                  </a:lnTo>
                  <a:lnTo>
                    <a:pt x="505841" y="842010"/>
                  </a:lnTo>
                  <a:lnTo>
                    <a:pt x="501942" y="842010"/>
                  </a:lnTo>
                  <a:lnTo>
                    <a:pt x="489369" y="857250"/>
                  </a:lnTo>
                  <a:lnTo>
                    <a:pt x="484835" y="862330"/>
                  </a:lnTo>
                  <a:lnTo>
                    <a:pt x="479856" y="869950"/>
                  </a:lnTo>
                  <a:lnTo>
                    <a:pt x="474230" y="876300"/>
                  </a:lnTo>
                  <a:lnTo>
                    <a:pt x="467868" y="883920"/>
                  </a:lnTo>
                  <a:lnTo>
                    <a:pt x="460692" y="890270"/>
                  </a:lnTo>
                  <a:lnTo>
                    <a:pt x="454482" y="895350"/>
                  </a:lnTo>
                  <a:lnTo>
                    <a:pt x="447484" y="895350"/>
                  </a:lnTo>
                  <a:lnTo>
                    <a:pt x="418680" y="877570"/>
                  </a:lnTo>
                  <a:lnTo>
                    <a:pt x="418693" y="876300"/>
                  </a:lnTo>
                  <a:lnTo>
                    <a:pt x="422579" y="873760"/>
                  </a:lnTo>
                  <a:lnTo>
                    <a:pt x="421030" y="873760"/>
                  </a:lnTo>
                  <a:lnTo>
                    <a:pt x="421030" y="872490"/>
                  </a:lnTo>
                  <a:lnTo>
                    <a:pt x="414782" y="872490"/>
                  </a:lnTo>
                  <a:lnTo>
                    <a:pt x="415582" y="868680"/>
                  </a:lnTo>
                  <a:lnTo>
                    <a:pt x="414032" y="866140"/>
                  </a:lnTo>
                  <a:lnTo>
                    <a:pt x="414032" y="862330"/>
                  </a:lnTo>
                  <a:lnTo>
                    <a:pt x="413232" y="859790"/>
                  </a:lnTo>
                  <a:lnTo>
                    <a:pt x="411683" y="857250"/>
                  </a:lnTo>
                  <a:lnTo>
                    <a:pt x="410895" y="857250"/>
                  </a:lnTo>
                  <a:lnTo>
                    <a:pt x="410883" y="858520"/>
                  </a:lnTo>
                  <a:lnTo>
                    <a:pt x="410133" y="861060"/>
                  </a:lnTo>
                  <a:lnTo>
                    <a:pt x="410895" y="862330"/>
                  </a:lnTo>
                  <a:lnTo>
                    <a:pt x="411683" y="866140"/>
                  </a:lnTo>
                  <a:lnTo>
                    <a:pt x="414782" y="876300"/>
                  </a:lnTo>
                  <a:lnTo>
                    <a:pt x="414782" y="882650"/>
                  </a:lnTo>
                  <a:lnTo>
                    <a:pt x="415582" y="883920"/>
                  </a:lnTo>
                  <a:lnTo>
                    <a:pt x="419481" y="889000"/>
                  </a:lnTo>
                  <a:lnTo>
                    <a:pt x="421030" y="895350"/>
                  </a:lnTo>
                  <a:lnTo>
                    <a:pt x="428028" y="897890"/>
                  </a:lnTo>
                  <a:lnTo>
                    <a:pt x="428802" y="899160"/>
                  </a:lnTo>
                  <a:lnTo>
                    <a:pt x="428028" y="900430"/>
                  </a:lnTo>
                  <a:lnTo>
                    <a:pt x="421792" y="901700"/>
                  </a:lnTo>
                  <a:lnTo>
                    <a:pt x="411683" y="900430"/>
                  </a:lnTo>
                  <a:lnTo>
                    <a:pt x="419481" y="904240"/>
                  </a:lnTo>
                  <a:lnTo>
                    <a:pt x="421792" y="905510"/>
                  </a:lnTo>
                  <a:lnTo>
                    <a:pt x="428790" y="905510"/>
                  </a:lnTo>
                  <a:lnTo>
                    <a:pt x="430339" y="904240"/>
                  </a:lnTo>
                  <a:lnTo>
                    <a:pt x="431139" y="904240"/>
                  </a:lnTo>
                  <a:lnTo>
                    <a:pt x="430339" y="906780"/>
                  </a:lnTo>
                  <a:lnTo>
                    <a:pt x="430339" y="909320"/>
                  </a:lnTo>
                  <a:lnTo>
                    <a:pt x="435025" y="909320"/>
                  </a:lnTo>
                  <a:lnTo>
                    <a:pt x="435025" y="911860"/>
                  </a:lnTo>
                  <a:lnTo>
                    <a:pt x="432689" y="911860"/>
                  </a:lnTo>
                  <a:lnTo>
                    <a:pt x="428028" y="914400"/>
                  </a:lnTo>
                  <a:lnTo>
                    <a:pt x="424129" y="915670"/>
                  </a:lnTo>
                  <a:lnTo>
                    <a:pt x="421792" y="915670"/>
                  </a:lnTo>
                  <a:lnTo>
                    <a:pt x="421779" y="913130"/>
                  </a:lnTo>
                  <a:lnTo>
                    <a:pt x="421030" y="913130"/>
                  </a:lnTo>
                  <a:lnTo>
                    <a:pt x="421805" y="911860"/>
                  </a:lnTo>
                  <a:lnTo>
                    <a:pt x="422579" y="910590"/>
                  </a:lnTo>
                  <a:lnTo>
                    <a:pt x="414782" y="910590"/>
                  </a:lnTo>
                  <a:lnTo>
                    <a:pt x="406234" y="911860"/>
                  </a:lnTo>
                  <a:lnTo>
                    <a:pt x="401574" y="904240"/>
                  </a:lnTo>
                  <a:lnTo>
                    <a:pt x="399986" y="904240"/>
                  </a:lnTo>
                  <a:lnTo>
                    <a:pt x="399986" y="902970"/>
                  </a:lnTo>
                  <a:lnTo>
                    <a:pt x="396887" y="901700"/>
                  </a:lnTo>
                  <a:lnTo>
                    <a:pt x="397675" y="900430"/>
                  </a:lnTo>
                  <a:lnTo>
                    <a:pt x="399986" y="897890"/>
                  </a:lnTo>
                  <a:lnTo>
                    <a:pt x="401574" y="897890"/>
                  </a:lnTo>
                  <a:lnTo>
                    <a:pt x="403136" y="896620"/>
                  </a:lnTo>
                  <a:lnTo>
                    <a:pt x="404685" y="897890"/>
                  </a:lnTo>
                  <a:lnTo>
                    <a:pt x="407022" y="897890"/>
                  </a:lnTo>
                  <a:lnTo>
                    <a:pt x="405460" y="896620"/>
                  </a:lnTo>
                  <a:lnTo>
                    <a:pt x="402336" y="894080"/>
                  </a:lnTo>
                  <a:lnTo>
                    <a:pt x="401574" y="892810"/>
                  </a:lnTo>
                  <a:lnTo>
                    <a:pt x="398449" y="889000"/>
                  </a:lnTo>
                  <a:lnTo>
                    <a:pt x="395338" y="886460"/>
                  </a:lnTo>
                  <a:lnTo>
                    <a:pt x="394576" y="885190"/>
                  </a:lnTo>
                  <a:lnTo>
                    <a:pt x="392226" y="882650"/>
                  </a:lnTo>
                  <a:lnTo>
                    <a:pt x="390677" y="880110"/>
                  </a:lnTo>
                  <a:lnTo>
                    <a:pt x="390931" y="878840"/>
                  </a:lnTo>
                  <a:lnTo>
                    <a:pt x="391439" y="876300"/>
                  </a:lnTo>
                  <a:lnTo>
                    <a:pt x="392226" y="871220"/>
                  </a:lnTo>
                  <a:lnTo>
                    <a:pt x="392988" y="869950"/>
                  </a:lnTo>
                  <a:lnTo>
                    <a:pt x="392988" y="868680"/>
                  </a:lnTo>
                  <a:lnTo>
                    <a:pt x="393776" y="867410"/>
                  </a:lnTo>
                  <a:lnTo>
                    <a:pt x="393776" y="864870"/>
                  </a:lnTo>
                  <a:lnTo>
                    <a:pt x="394576" y="861060"/>
                  </a:lnTo>
                  <a:lnTo>
                    <a:pt x="394703" y="857250"/>
                  </a:lnTo>
                  <a:lnTo>
                    <a:pt x="395338" y="850900"/>
                  </a:lnTo>
                  <a:lnTo>
                    <a:pt x="394576" y="845820"/>
                  </a:lnTo>
                  <a:lnTo>
                    <a:pt x="393776" y="842010"/>
                  </a:lnTo>
                  <a:lnTo>
                    <a:pt x="394576" y="835660"/>
                  </a:lnTo>
                  <a:lnTo>
                    <a:pt x="401104" y="798830"/>
                  </a:lnTo>
                  <a:lnTo>
                    <a:pt x="403136" y="787400"/>
                  </a:lnTo>
                  <a:lnTo>
                    <a:pt x="403898" y="783590"/>
                  </a:lnTo>
                  <a:lnTo>
                    <a:pt x="404685" y="781050"/>
                  </a:lnTo>
                  <a:lnTo>
                    <a:pt x="406234" y="778510"/>
                  </a:lnTo>
                  <a:lnTo>
                    <a:pt x="407784" y="778510"/>
                  </a:lnTo>
                  <a:lnTo>
                    <a:pt x="408571" y="779780"/>
                  </a:lnTo>
                  <a:lnTo>
                    <a:pt x="408622" y="817880"/>
                  </a:lnTo>
                  <a:lnTo>
                    <a:pt x="408813" y="822960"/>
                  </a:lnTo>
                  <a:lnTo>
                    <a:pt x="408927" y="829310"/>
                  </a:lnTo>
                  <a:lnTo>
                    <a:pt x="409054" y="844550"/>
                  </a:lnTo>
                  <a:lnTo>
                    <a:pt x="409244" y="849630"/>
                  </a:lnTo>
                  <a:lnTo>
                    <a:pt x="409346" y="854710"/>
                  </a:lnTo>
                  <a:lnTo>
                    <a:pt x="410895" y="854710"/>
                  </a:lnTo>
                  <a:lnTo>
                    <a:pt x="413232" y="853440"/>
                  </a:lnTo>
                  <a:lnTo>
                    <a:pt x="412470" y="849630"/>
                  </a:lnTo>
                  <a:lnTo>
                    <a:pt x="412470" y="839470"/>
                  </a:lnTo>
                  <a:lnTo>
                    <a:pt x="410883" y="838200"/>
                  </a:lnTo>
                  <a:lnTo>
                    <a:pt x="411683" y="835660"/>
                  </a:lnTo>
                  <a:lnTo>
                    <a:pt x="413232" y="834390"/>
                  </a:lnTo>
                  <a:lnTo>
                    <a:pt x="412470" y="831850"/>
                  </a:lnTo>
                  <a:lnTo>
                    <a:pt x="412470" y="826770"/>
                  </a:lnTo>
                  <a:lnTo>
                    <a:pt x="413232" y="826770"/>
                  </a:lnTo>
                  <a:lnTo>
                    <a:pt x="416331" y="821690"/>
                  </a:lnTo>
                  <a:lnTo>
                    <a:pt x="415582" y="817880"/>
                  </a:lnTo>
                  <a:lnTo>
                    <a:pt x="415582" y="814070"/>
                  </a:lnTo>
                  <a:lnTo>
                    <a:pt x="414032" y="811530"/>
                  </a:lnTo>
                  <a:lnTo>
                    <a:pt x="411683" y="808990"/>
                  </a:lnTo>
                  <a:lnTo>
                    <a:pt x="416331" y="806450"/>
                  </a:lnTo>
                  <a:lnTo>
                    <a:pt x="416331" y="805180"/>
                  </a:lnTo>
                  <a:lnTo>
                    <a:pt x="417512" y="798830"/>
                  </a:lnTo>
                  <a:lnTo>
                    <a:pt x="418782" y="791210"/>
                  </a:lnTo>
                  <a:lnTo>
                    <a:pt x="420179" y="783590"/>
                  </a:lnTo>
                  <a:lnTo>
                    <a:pt x="421474" y="778510"/>
                  </a:lnTo>
                  <a:lnTo>
                    <a:pt x="421792" y="777240"/>
                  </a:lnTo>
                  <a:lnTo>
                    <a:pt x="422567" y="773493"/>
                  </a:lnTo>
                  <a:lnTo>
                    <a:pt x="422579" y="772160"/>
                  </a:lnTo>
                  <a:lnTo>
                    <a:pt x="424129" y="768350"/>
                  </a:lnTo>
                  <a:lnTo>
                    <a:pt x="424891" y="764540"/>
                  </a:lnTo>
                  <a:lnTo>
                    <a:pt x="425691" y="762000"/>
                  </a:lnTo>
                  <a:lnTo>
                    <a:pt x="427240" y="760730"/>
                  </a:lnTo>
                  <a:lnTo>
                    <a:pt x="427240" y="758190"/>
                  </a:lnTo>
                  <a:lnTo>
                    <a:pt x="429590" y="758190"/>
                  </a:lnTo>
                  <a:lnTo>
                    <a:pt x="432689" y="759460"/>
                  </a:lnTo>
                  <a:lnTo>
                    <a:pt x="433489" y="759460"/>
                  </a:lnTo>
                  <a:lnTo>
                    <a:pt x="433730" y="758190"/>
                  </a:lnTo>
                  <a:lnTo>
                    <a:pt x="434238" y="755650"/>
                  </a:lnTo>
                  <a:lnTo>
                    <a:pt x="439686" y="759460"/>
                  </a:lnTo>
                  <a:lnTo>
                    <a:pt x="442798" y="756920"/>
                  </a:lnTo>
                  <a:lnTo>
                    <a:pt x="445135" y="756920"/>
                  </a:lnTo>
                  <a:lnTo>
                    <a:pt x="450596" y="755650"/>
                  </a:lnTo>
                  <a:lnTo>
                    <a:pt x="452932" y="756920"/>
                  </a:lnTo>
                  <a:lnTo>
                    <a:pt x="452932" y="759460"/>
                  </a:lnTo>
                  <a:lnTo>
                    <a:pt x="455853" y="755650"/>
                  </a:lnTo>
                  <a:lnTo>
                    <a:pt x="456831" y="754380"/>
                  </a:lnTo>
                  <a:lnTo>
                    <a:pt x="458381" y="758190"/>
                  </a:lnTo>
                  <a:lnTo>
                    <a:pt x="460692" y="759460"/>
                  </a:lnTo>
                  <a:lnTo>
                    <a:pt x="469277" y="751840"/>
                  </a:lnTo>
                  <a:lnTo>
                    <a:pt x="469290" y="750570"/>
                  </a:lnTo>
                  <a:lnTo>
                    <a:pt x="465391" y="750570"/>
                  </a:lnTo>
                  <a:lnTo>
                    <a:pt x="459143" y="754380"/>
                  </a:lnTo>
                  <a:lnTo>
                    <a:pt x="458381" y="754380"/>
                  </a:lnTo>
                  <a:lnTo>
                    <a:pt x="456831" y="753110"/>
                  </a:lnTo>
                  <a:lnTo>
                    <a:pt x="456044" y="754380"/>
                  </a:lnTo>
                  <a:lnTo>
                    <a:pt x="456831" y="751840"/>
                  </a:lnTo>
                  <a:lnTo>
                    <a:pt x="459930" y="749300"/>
                  </a:lnTo>
                  <a:lnTo>
                    <a:pt x="459943" y="745490"/>
                  </a:lnTo>
                  <a:lnTo>
                    <a:pt x="456831" y="745490"/>
                  </a:lnTo>
                  <a:lnTo>
                    <a:pt x="461492" y="744220"/>
                  </a:lnTo>
                  <a:lnTo>
                    <a:pt x="466153" y="744220"/>
                  </a:lnTo>
                  <a:lnTo>
                    <a:pt x="477037" y="741680"/>
                  </a:lnTo>
                  <a:lnTo>
                    <a:pt x="483285" y="739140"/>
                  </a:lnTo>
                  <a:lnTo>
                    <a:pt x="489496" y="734060"/>
                  </a:lnTo>
                  <a:lnTo>
                    <a:pt x="488734" y="730250"/>
                  </a:lnTo>
                  <a:lnTo>
                    <a:pt x="491045" y="731520"/>
                  </a:lnTo>
                  <a:lnTo>
                    <a:pt x="491845" y="730250"/>
                  </a:lnTo>
                  <a:lnTo>
                    <a:pt x="492607" y="728980"/>
                  </a:lnTo>
                  <a:lnTo>
                    <a:pt x="495744" y="726440"/>
                  </a:lnTo>
                  <a:lnTo>
                    <a:pt x="498843" y="722630"/>
                  </a:lnTo>
                  <a:lnTo>
                    <a:pt x="499605" y="721360"/>
                  </a:lnTo>
                  <a:lnTo>
                    <a:pt x="499605" y="717550"/>
                  </a:lnTo>
                  <a:lnTo>
                    <a:pt x="502742" y="716280"/>
                  </a:lnTo>
                  <a:lnTo>
                    <a:pt x="505053" y="713740"/>
                  </a:lnTo>
                  <a:lnTo>
                    <a:pt x="508190" y="709930"/>
                  </a:lnTo>
                  <a:lnTo>
                    <a:pt x="512089" y="706120"/>
                  </a:lnTo>
                  <a:lnTo>
                    <a:pt x="512089" y="701040"/>
                  </a:lnTo>
                  <a:lnTo>
                    <a:pt x="526097" y="678180"/>
                  </a:lnTo>
                  <a:lnTo>
                    <a:pt x="524510" y="676910"/>
                  </a:lnTo>
                  <a:lnTo>
                    <a:pt x="525297" y="675640"/>
                  </a:lnTo>
                  <a:lnTo>
                    <a:pt x="526846" y="671830"/>
                  </a:lnTo>
                  <a:lnTo>
                    <a:pt x="528408" y="669290"/>
                  </a:lnTo>
                  <a:lnTo>
                    <a:pt x="529196" y="666750"/>
                  </a:lnTo>
                  <a:lnTo>
                    <a:pt x="532295" y="664210"/>
                  </a:lnTo>
                  <a:lnTo>
                    <a:pt x="533095" y="664210"/>
                  </a:lnTo>
                  <a:lnTo>
                    <a:pt x="533857" y="662940"/>
                  </a:lnTo>
                  <a:lnTo>
                    <a:pt x="533857" y="661670"/>
                  </a:lnTo>
                  <a:lnTo>
                    <a:pt x="536994" y="651510"/>
                  </a:lnTo>
                  <a:lnTo>
                    <a:pt x="537743" y="647700"/>
                  </a:lnTo>
                  <a:lnTo>
                    <a:pt x="538543" y="646430"/>
                  </a:lnTo>
                  <a:lnTo>
                    <a:pt x="537743" y="645160"/>
                  </a:lnTo>
                  <a:lnTo>
                    <a:pt x="538543" y="645160"/>
                  </a:lnTo>
                  <a:lnTo>
                    <a:pt x="540092" y="638810"/>
                  </a:lnTo>
                  <a:lnTo>
                    <a:pt x="541248" y="636270"/>
                  </a:lnTo>
                  <a:lnTo>
                    <a:pt x="542404" y="633730"/>
                  </a:lnTo>
                  <a:lnTo>
                    <a:pt x="543204" y="631190"/>
                  </a:lnTo>
                  <a:lnTo>
                    <a:pt x="543991" y="628650"/>
                  </a:lnTo>
                  <a:lnTo>
                    <a:pt x="545541" y="624840"/>
                  </a:lnTo>
                  <a:lnTo>
                    <a:pt x="547852" y="622300"/>
                  </a:lnTo>
                  <a:lnTo>
                    <a:pt x="548652" y="619760"/>
                  </a:lnTo>
                  <a:lnTo>
                    <a:pt x="548741" y="617143"/>
                  </a:lnTo>
                  <a:lnTo>
                    <a:pt x="552538" y="613410"/>
                  </a:lnTo>
                  <a:lnTo>
                    <a:pt x="549402" y="612140"/>
                  </a:lnTo>
                  <a:lnTo>
                    <a:pt x="547852" y="610870"/>
                  </a:lnTo>
                  <a:lnTo>
                    <a:pt x="548652" y="609600"/>
                  </a:lnTo>
                  <a:lnTo>
                    <a:pt x="550989" y="607072"/>
                  </a:lnTo>
                  <a:lnTo>
                    <a:pt x="551637" y="599440"/>
                  </a:lnTo>
                  <a:lnTo>
                    <a:pt x="551751" y="590550"/>
                  </a:lnTo>
                  <a:lnTo>
                    <a:pt x="553300" y="581660"/>
                  </a:lnTo>
                  <a:lnTo>
                    <a:pt x="553313" y="580390"/>
                  </a:lnTo>
                  <a:lnTo>
                    <a:pt x="554101" y="579120"/>
                  </a:lnTo>
                  <a:lnTo>
                    <a:pt x="553313" y="577850"/>
                  </a:lnTo>
                  <a:lnTo>
                    <a:pt x="550202" y="571500"/>
                  </a:lnTo>
                  <a:lnTo>
                    <a:pt x="546303" y="566420"/>
                  </a:lnTo>
                  <a:lnTo>
                    <a:pt x="540854" y="562610"/>
                  </a:lnTo>
                  <a:lnTo>
                    <a:pt x="538543" y="563880"/>
                  </a:lnTo>
                  <a:lnTo>
                    <a:pt x="536194" y="566420"/>
                  </a:lnTo>
                  <a:lnTo>
                    <a:pt x="533857" y="565150"/>
                  </a:lnTo>
                  <a:lnTo>
                    <a:pt x="529958" y="565150"/>
                  </a:lnTo>
                  <a:lnTo>
                    <a:pt x="528408" y="563880"/>
                  </a:lnTo>
                  <a:lnTo>
                    <a:pt x="526097" y="565150"/>
                  </a:lnTo>
                  <a:lnTo>
                    <a:pt x="520649" y="566420"/>
                  </a:lnTo>
                  <a:lnTo>
                    <a:pt x="514400" y="568960"/>
                  </a:lnTo>
                  <a:lnTo>
                    <a:pt x="510501" y="569760"/>
                  </a:lnTo>
                  <a:lnTo>
                    <a:pt x="510501" y="641350"/>
                  </a:lnTo>
                  <a:lnTo>
                    <a:pt x="509739" y="643890"/>
                  </a:lnTo>
                  <a:lnTo>
                    <a:pt x="502742" y="675640"/>
                  </a:lnTo>
                  <a:lnTo>
                    <a:pt x="501942" y="683260"/>
                  </a:lnTo>
                  <a:lnTo>
                    <a:pt x="498843" y="690880"/>
                  </a:lnTo>
                  <a:lnTo>
                    <a:pt x="497281" y="698500"/>
                  </a:lnTo>
                  <a:lnTo>
                    <a:pt x="492594" y="711200"/>
                  </a:lnTo>
                  <a:lnTo>
                    <a:pt x="491045" y="716280"/>
                  </a:lnTo>
                  <a:lnTo>
                    <a:pt x="489496" y="720090"/>
                  </a:lnTo>
                  <a:lnTo>
                    <a:pt x="487184" y="723900"/>
                  </a:lnTo>
                  <a:lnTo>
                    <a:pt x="485597" y="726440"/>
                  </a:lnTo>
                  <a:lnTo>
                    <a:pt x="482498" y="728980"/>
                  </a:lnTo>
                  <a:lnTo>
                    <a:pt x="478599" y="731520"/>
                  </a:lnTo>
                  <a:lnTo>
                    <a:pt x="477837" y="731520"/>
                  </a:lnTo>
                  <a:lnTo>
                    <a:pt x="476288" y="732790"/>
                  </a:lnTo>
                  <a:lnTo>
                    <a:pt x="473951" y="737870"/>
                  </a:lnTo>
                  <a:lnTo>
                    <a:pt x="469290" y="740410"/>
                  </a:lnTo>
                  <a:lnTo>
                    <a:pt x="460692" y="741680"/>
                  </a:lnTo>
                  <a:lnTo>
                    <a:pt x="455244" y="741680"/>
                  </a:lnTo>
                  <a:lnTo>
                    <a:pt x="454482" y="745490"/>
                  </a:lnTo>
                  <a:lnTo>
                    <a:pt x="452932" y="746760"/>
                  </a:lnTo>
                  <a:lnTo>
                    <a:pt x="445922" y="746760"/>
                  </a:lnTo>
                  <a:lnTo>
                    <a:pt x="438937" y="750570"/>
                  </a:lnTo>
                  <a:lnTo>
                    <a:pt x="437388" y="745490"/>
                  </a:lnTo>
                  <a:lnTo>
                    <a:pt x="432689" y="744220"/>
                  </a:lnTo>
                  <a:lnTo>
                    <a:pt x="431939" y="744220"/>
                  </a:lnTo>
                  <a:lnTo>
                    <a:pt x="432689" y="742937"/>
                  </a:lnTo>
                  <a:lnTo>
                    <a:pt x="435025" y="735330"/>
                  </a:lnTo>
                  <a:lnTo>
                    <a:pt x="435940" y="734060"/>
                  </a:lnTo>
                  <a:lnTo>
                    <a:pt x="440486" y="727710"/>
                  </a:lnTo>
                  <a:lnTo>
                    <a:pt x="441871" y="723900"/>
                  </a:lnTo>
                  <a:lnTo>
                    <a:pt x="445135" y="715010"/>
                  </a:lnTo>
                  <a:lnTo>
                    <a:pt x="445655" y="713740"/>
                  </a:lnTo>
                  <a:lnTo>
                    <a:pt x="446684" y="711200"/>
                  </a:lnTo>
                  <a:lnTo>
                    <a:pt x="447992" y="709930"/>
                  </a:lnTo>
                  <a:lnTo>
                    <a:pt x="450596" y="707390"/>
                  </a:lnTo>
                  <a:lnTo>
                    <a:pt x="451383" y="703580"/>
                  </a:lnTo>
                  <a:lnTo>
                    <a:pt x="454482" y="697230"/>
                  </a:lnTo>
                  <a:lnTo>
                    <a:pt x="457593" y="692150"/>
                  </a:lnTo>
                  <a:lnTo>
                    <a:pt x="461492" y="687070"/>
                  </a:lnTo>
                  <a:lnTo>
                    <a:pt x="465518" y="679450"/>
                  </a:lnTo>
                  <a:lnTo>
                    <a:pt x="469760" y="673100"/>
                  </a:lnTo>
                  <a:lnTo>
                    <a:pt x="474726" y="665480"/>
                  </a:lnTo>
                  <a:lnTo>
                    <a:pt x="480949" y="659130"/>
                  </a:lnTo>
                  <a:lnTo>
                    <a:pt x="485063" y="654050"/>
                  </a:lnTo>
                  <a:lnTo>
                    <a:pt x="489407" y="648970"/>
                  </a:lnTo>
                  <a:lnTo>
                    <a:pt x="494182" y="645160"/>
                  </a:lnTo>
                  <a:lnTo>
                    <a:pt x="499605" y="641350"/>
                  </a:lnTo>
                  <a:lnTo>
                    <a:pt x="501942" y="638810"/>
                  </a:lnTo>
                  <a:lnTo>
                    <a:pt x="506641" y="637540"/>
                  </a:lnTo>
                  <a:lnTo>
                    <a:pt x="508952" y="636270"/>
                  </a:lnTo>
                  <a:lnTo>
                    <a:pt x="508939" y="638810"/>
                  </a:lnTo>
                  <a:lnTo>
                    <a:pt x="510501" y="641350"/>
                  </a:lnTo>
                  <a:lnTo>
                    <a:pt x="510501" y="569760"/>
                  </a:lnTo>
                  <a:lnTo>
                    <a:pt x="508190" y="570230"/>
                  </a:lnTo>
                  <a:lnTo>
                    <a:pt x="503504" y="572770"/>
                  </a:lnTo>
                  <a:lnTo>
                    <a:pt x="501192" y="575310"/>
                  </a:lnTo>
                  <a:lnTo>
                    <a:pt x="497281" y="581660"/>
                  </a:lnTo>
                  <a:lnTo>
                    <a:pt x="494195" y="584200"/>
                  </a:lnTo>
                  <a:lnTo>
                    <a:pt x="496506" y="586740"/>
                  </a:lnTo>
                  <a:lnTo>
                    <a:pt x="500392" y="588010"/>
                  </a:lnTo>
                  <a:lnTo>
                    <a:pt x="501942" y="590550"/>
                  </a:lnTo>
                  <a:lnTo>
                    <a:pt x="504304" y="595630"/>
                  </a:lnTo>
                  <a:lnTo>
                    <a:pt x="505053" y="603250"/>
                  </a:lnTo>
                  <a:lnTo>
                    <a:pt x="507390" y="609600"/>
                  </a:lnTo>
                  <a:lnTo>
                    <a:pt x="507390" y="610870"/>
                  </a:lnTo>
                  <a:lnTo>
                    <a:pt x="505841" y="612140"/>
                  </a:lnTo>
                  <a:lnTo>
                    <a:pt x="498055" y="613410"/>
                  </a:lnTo>
                  <a:lnTo>
                    <a:pt x="493395" y="613410"/>
                  </a:lnTo>
                  <a:lnTo>
                    <a:pt x="487946" y="615950"/>
                  </a:lnTo>
                  <a:lnTo>
                    <a:pt x="485597" y="618490"/>
                  </a:lnTo>
                  <a:lnTo>
                    <a:pt x="482498" y="619760"/>
                  </a:lnTo>
                  <a:lnTo>
                    <a:pt x="464591" y="619760"/>
                  </a:lnTo>
                  <a:lnTo>
                    <a:pt x="462280" y="621030"/>
                  </a:lnTo>
                  <a:lnTo>
                    <a:pt x="461492" y="621030"/>
                  </a:lnTo>
                  <a:lnTo>
                    <a:pt x="456044" y="624840"/>
                  </a:lnTo>
                  <a:lnTo>
                    <a:pt x="452132" y="627380"/>
                  </a:lnTo>
                  <a:lnTo>
                    <a:pt x="446697" y="631190"/>
                  </a:lnTo>
                  <a:lnTo>
                    <a:pt x="442798" y="628650"/>
                  </a:lnTo>
                  <a:lnTo>
                    <a:pt x="441248" y="629920"/>
                  </a:lnTo>
                  <a:lnTo>
                    <a:pt x="438924" y="629920"/>
                  </a:lnTo>
                  <a:lnTo>
                    <a:pt x="435800" y="636270"/>
                  </a:lnTo>
                  <a:lnTo>
                    <a:pt x="431927" y="641350"/>
                  </a:lnTo>
                  <a:lnTo>
                    <a:pt x="427240" y="651510"/>
                  </a:lnTo>
                  <a:lnTo>
                    <a:pt x="423341" y="656590"/>
                  </a:lnTo>
                  <a:lnTo>
                    <a:pt x="419481" y="662940"/>
                  </a:lnTo>
                  <a:lnTo>
                    <a:pt x="418693" y="664210"/>
                  </a:lnTo>
                  <a:lnTo>
                    <a:pt x="416331" y="666750"/>
                  </a:lnTo>
                  <a:lnTo>
                    <a:pt x="414782" y="668020"/>
                  </a:lnTo>
                  <a:lnTo>
                    <a:pt x="411695" y="675640"/>
                  </a:lnTo>
                  <a:lnTo>
                    <a:pt x="407593" y="683260"/>
                  </a:lnTo>
                  <a:lnTo>
                    <a:pt x="403186" y="690880"/>
                  </a:lnTo>
                  <a:lnTo>
                    <a:pt x="400786" y="695502"/>
                  </a:lnTo>
                  <a:lnTo>
                    <a:pt x="400786" y="712470"/>
                  </a:lnTo>
                  <a:lnTo>
                    <a:pt x="398449" y="713740"/>
                  </a:lnTo>
                  <a:lnTo>
                    <a:pt x="396887" y="713740"/>
                  </a:lnTo>
                  <a:lnTo>
                    <a:pt x="396125" y="712470"/>
                  </a:lnTo>
                  <a:lnTo>
                    <a:pt x="395338" y="712470"/>
                  </a:lnTo>
                  <a:lnTo>
                    <a:pt x="396125" y="711200"/>
                  </a:lnTo>
                  <a:lnTo>
                    <a:pt x="397675" y="709930"/>
                  </a:lnTo>
                  <a:lnTo>
                    <a:pt x="398437" y="711200"/>
                  </a:lnTo>
                  <a:lnTo>
                    <a:pt x="399986" y="711200"/>
                  </a:lnTo>
                  <a:lnTo>
                    <a:pt x="400786" y="712470"/>
                  </a:lnTo>
                  <a:lnTo>
                    <a:pt x="400786" y="695502"/>
                  </a:lnTo>
                  <a:lnTo>
                    <a:pt x="399224" y="698500"/>
                  </a:lnTo>
                  <a:lnTo>
                    <a:pt x="396887" y="703580"/>
                  </a:lnTo>
                  <a:lnTo>
                    <a:pt x="394576" y="707390"/>
                  </a:lnTo>
                  <a:lnTo>
                    <a:pt x="392988" y="715010"/>
                  </a:lnTo>
                  <a:lnTo>
                    <a:pt x="385991" y="725170"/>
                  </a:lnTo>
                  <a:lnTo>
                    <a:pt x="386778" y="725170"/>
                  </a:lnTo>
                  <a:lnTo>
                    <a:pt x="389890" y="723900"/>
                  </a:lnTo>
                  <a:lnTo>
                    <a:pt x="390677" y="723900"/>
                  </a:lnTo>
                  <a:lnTo>
                    <a:pt x="382892" y="742937"/>
                  </a:lnTo>
                  <a:lnTo>
                    <a:pt x="387565" y="739140"/>
                  </a:lnTo>
                  <a:lnTo>
                    <a:pt x="389115" y="735330"/>
                  </a:lnTo>
                  <a:lnTo>
                    <a:pt x="390677" y="734060"/>
                  </a:lnTo>
                  <a:lnTo>
                    <a:pt x="390677" y="735330"/>
                  </a:lnTo>
                  <a:lnTo>
                    <a:pt x="391439" y="735330"/>
                  </a:lnTo>
                  <a:lnTo>
                    <a:pt x="389890" y="741680"/>
                  </a:lnTo>
                  <a:lnTo>
                    <a:pt x="389128" y="745490"/>
                  </a:lnTo>
                  <a:lnTo>
                    <a:pt x="388340" y="750570"/>
                  </a:lnTo>
                  <a:lnTo>
                    <a:pt x="390677" y="750570"/>
                  </a:lnTo>
                  <a:lnTo>
                    <a:pt x="386778" y="756920"/>
                  </a:lnTo>
                  <a:lnTo>
                    <a:pt x="386791" y="758190"/>
                  </a:lnTo>
                  <a:lnTo>
                    <a:pt x="385432" y="763270"/>
                  </a:lnTo>
                  <a:lnTo>
                    <a:pt x="383844" y="768350"/>
                  </a:lnTo>
                  <a:lnTo>
                    <a:pt x="382435" y="773430"/>
                  </a:lnTo>
                  <a:lnTo>
                    <a:pt x="382092" y="773430"/>
                  </a:lnTo>
                  <a:lnTo>
                    <a:pt x="381330" y="774954"/>
                  </a:lnTo>
                  <a:lnTo>
                    <a:pt x="381330" y="878840"/>
                  </a:lnTo>
                  <a:lnTo>
                    <a:pt x="381330" y="885190"/>
                  </a:lnTo>
                  <a:lnTo>
                    <a:pt x="377431" y="885190"/>
                  </a:lnTo>
                  <a:lnTo>
                    <a:pt x="377431" y="880110"/>
                  </a:lnTo>
                  <a:lnTo>
                    <a:pt x="381330" y="878840"/>
                  </a:lnTo>
                  <a:lnTo>
                    <a:pt x="381330" y="774954"/>
                  </a:lnTo>
                  <a:lnTo>
                    <a:pt x="368084" y="801370"/>
                  </a:lnTo>
                  <a:lnTo>
                    <a:pt x="365747" y="805180"/>
                  </a:lnTo>
                  <a:lnTo>
                    <a:pt x="364985" y="808990"/>
                  </a:lnTo>
                  <a:lnTo>
                    <a:pt x="362635" y="811530"/>
                  </a:lnTo>
                  <a:lnTo>
                    <a:pt x="351739" y="829310"/>
                  </a:lnTo>
                  <a:lnTo>
                    <a:pt x="350189" y="833120"/>
                  </a:lnTo>
                  <a:lnTo>
                    <a:pt x="347840" y="836930"/>
                  </a:lnTo>
                  <a:lnTo>
                    <a:pt x="312839" y="882650"/>
                  </a:lnTo>
                  <a:lnTo>
                    <a:pt x="307886" y="890270"/>
                  </a:lnTo>
                  <a:lnTo>
                    <a:pt x="302514" y="896620"/>
                  </a:lnTo>
                  <a:lnTo>
                    <a:pt x="296849" y="902970"/>
                  </a:lnTo>
                  <a:lnTo>
                    <a:pt x="291033" y="909320"/>
                  </a:lnTo>
                  <a:lnTo>
                    <a:pt x="286575" y="915670"/>
                  </a:lnTo>
                  <a:lnTo>
                    <a:pt x="276491" y="927100"/>
                  </a:lnTo>
                  <a:lnTo>
                    <a:pt x="271576" y="932180"/>
                  </a:lnTo>
                  <a:lnTo>
                    <a:pt x="267589" y="938530"/>
                  </a:lnTo>
                  <a:lnTo>
                    <a:pt x="262928" y="943610"/>
                  </a:lnTo>
                  <a:lnTo>
                    <a:pt x="258127" y="948690"/>
                  </a:lnTo>
                  <a:lnTo>
                    <a:pt x="253682" y="955040"/>
                  </a:lnTo>
                  <a:lnTo>
                    <a:pt x="247840" y="961390"/>
                  </a:lnTo>
                  <a:lnTo>
                    <a:pt x="241922" y="969010"/>
                  </a:lnTo>
                  <a:lnTo>
                    <a:pt x="235851" y="975360"/>
                  </a:lnTo>
                  <a:lnTo>
                    <a:pt x="226466" y="982980"/>
                  </a:lnTo>
                  <a:lnTo>
                    <a:pt x="224116" y="984250"/>
                  </a:lnTo>
                  <a:lnTo>
                    <a:pt x="221018" y="981710"/>
                  </a:lnTo>
                  <a:lnTo>
                    <a:pt x="220218" y="980440"/>
                  </a:lnTo>
                  <a:lnTo>
                    <a:pt x="218668" y="977900"/>
                  </a:lnTo>
                  <a:lnTo>
                    <a:pt x="217119" y="976630"/>
                  </a:lnTo>
                  <a:lnTo>
                    <a:pt x="219456" y="975360"/>
                  </a:lnTo>
                  <a:lnTo>
                    <a:pt x="220218" y="969010"/>
                  </a:lnTo>
                  <a:lnTo>
                    <a:pt x="221780" y="962660"/>
                  </a:lnTo>
                  <a:lnTo>
                    <a:pt x="224878" y="957580"/>
                  </a:lnTo>
                  <a:lnTo>
                    <a:pt x="226466" y="948690"/>
                  </a:lnTo>
                  <a:lnTo>
                    <a:pt x="228015" y="944880"/>
                  </a:lnTo>
                  <a:lnTo>
                    <a:pt x="228777" y="941070"/>
                  </a:lnTo>
                  <a:lnTo>
                    <a:pt x="230339" y="937260"/>
                  </a:lnTo>
                  <a:lnTo>
                    <a:pt x="230327" y="935990"/>
                  </a:lnTo>
                  <a:lnTo>
                    <a:pt x="231127" y="933450"/>
                  </a:lnTo>
                  <a:lnTo>
                    <a:pt x="232676" y="930910"/>
                  </a:lnTo>
                  <a:lnTo>
                    <a:pt x="233464" y="930910"/>
                  </a:lnTo>
                  <a:lnTo>
                    <a:pt x="234226" y="923290"/>
                  </a:lnTo>
                  <a:lnTo>
                    <a:pt x="236562" y="918210"/>
                  </a:lnTo>
                  <a:lnTo>
                    <a:pt x="238125" y="910590"/>
                  </a:lnTo>
                  <a:lnTo>
                    <a:pt x="238912" y="908050"/>
                  </a:lnTo>
                  <a:lnTo>
                    <a:pt x="239674" y="906780"/>
                  </a:lnTo>
                  <a:lnTo>
                    <a:pt x="243573" y="904240"/>
                  </a:lnTo>
                  <a:lnTo>
                    <a:pt x="242785" y="900430"/>
                  </a:lnTo>
                  <a:lnTo>
                    <a:pt x="243827" y="899160"/>
                  </a:lnTo>
                  <a:lnTo>
                    <a:pt x="249021" y="892810"/>
                  </a:lnTo>
                  <a:lnTo>
                    <a:pt x="245922" y="891540"/>
                  </a:lnTo>
                  <a:lnTo>
                    <a:pt x="247472" y="890270"/>
                  </a:lnTo>
                  <a:lnTo>
                    <a:pt x="249783" y="886460"/>
                  </a:lnTo>
                  <a:lnTo>
                    <a:pt x="249783" y="883920"/>
                  </a:lnTo>
                  <a:lnTo>
                    <a:pt x="250571" y="881380"/>
                  </a:lnTo>
                  <a:lnTo>
                    <a:pt x="253682" y="877570"/>
                  </a:lnTo>
                  <a:lnTo>
                    <a:pt x="256794" y="871220"/>
                  </a:lnTo>
                  <a:lnTo>
                    <a:pt x="259918" y="864870"/>
                  </a:lnTo>
                  <a:lnTo>
                    <a:pt x="261480" y="862330"/>
                  </a:lnTo>
                  <a:lnTo>
                    <a:pt x="263817" y="859790"/>
                  </a:lnTo>
                  <a:lnTo>
                    <a:pt x="264579" y="857250"/>
                  </a:lnTo>
                  <a:lnTo>
                    <a:pt x="264579" y="853440"/>
                  </a:lnTo>
                  <a:lnTo>
                    <a:pt x="266128" y="852170"/>
                  </a:lnTo>
                  <a:lnTo>
                    <a:pt x="267677" y="848360"/>
                  </a:lnTo>
                  <a:lnTo>
                    <a:pt x="268617" y="845820"/>
                  </a:lnTo>
                  <a:lnTo>
                    <a:pt x="270027" y="842010"/>
                  </a:lnTo>
                  <a:lnTo>
                    <a:pt x="270281" y="840740"/>
                  </a:lnTo>
                  <a:lnTo>
                    <a:pt x="270548" y="839470"/>
                  </a:lnTo>
                  <a:lnTo>
                    <a:pt x="271322" y="835660"/>
                  </a:lnTo>
                  <a:lnTo>
                    <a:pt x="271576" y="834390"/>
                  </a:lnTo>
                  <a:lnTo>
                    <a:pt x="274688" y="828040"/>
                  </a:lnTo>
                  <a:lnTo>
                    <a:pt x="274688" y="826770"/>
                  </a:lnTo>
                  <a:lnTo>
                    <a:pt x="275475" y="824230"/>
                  </a:lnTo>
                  <a:lnTo>
                    <a:pt x="277025" y="822960"/>
                  </a:lnTo>
                  <a:lnTo>
                    <a:pt x="279374" y="819150"/>
                  </a:lnTo>
                  <a:lnTo>
                    <a:pt x="282486" y="815340"/>
                  </a:lnTo>
                  <a:lnTo>
                    <a:pt x="284480" y="811530"/>
                  </a:lnTo>
                  <a:lnTo>
                    <a:pt x="287134" y="806450"/>
                  </a:lnTo>
                  <a:lnTo>
                    <a:pt x="288086" y="802640"/>
                  </a:lnTo>
                  <a:lnTo>
                    <a:pt x="288721" y="800100"/>
                  </a:lnTo>
                  <a:lnTo>
                    <a:pt x="292582" y="793750"/>
                  </a:lnTo>
                  <a:lnTo>
                    <a:pt x="292582" y="792480"/>
                  </a:lnTo>
                  <a:lnTo>
                    <a:pt x="294170" y="791210"/>
                  </a:lnTo>
                  <a:lnTo>
                    <a:pt x="294932" y="789940"/>
                  </a:lnTo>
                  <a:lnTo>
                    <a:pt x="298831" y="787400"/>
                  </a:lnTo>
                  <a:lnTo>
                    <a:pt x="300380" y="786130"/>
                  </a:lnTo>
                  <a:lnTo>
                    <a:pt x="300380" y="783590"/>
                  </a:lnTo>
                  <a:lnTo>
                    <a:pt x="301167" y="783590"/>
                  </a:lnTo>
                  <a:lnTo>
                    <a:pt x="300380" y="782320"/>
                  </a:lnTo>
                  <a:lnTo>
                    <a:pt x="300380" y="781050"/>
                  </a:lnTo>
                  <a:lnTo>
                    <a:pt x="305041" y="778510"/>
                  </a:lnTo>
                  <a:lnTo>
                    <a:pt x="308178" y="775970"/>
                  </a:lnTo>
                  <a:lnTo>
                    <a:pt x="309727" y="772160"/>
                  </a:lnTo>
                  <a:lnTo>
                    <a:pt x="309727" y="769620"/>
                  </a:lnTo>
                  <a:lnTo>
                    <a:pt x="312039" y="765810"/>
                  </a:lnTo>
                  <a:lnTo>
                    <a:pt x="316725" y="760730"/>
                  </a:lnTo>
                  <a:lnTo>
                    <a:pt x="318287" y="756920"/>
                  </a:lnTo>
                  <a:lnTo>
                    <a:pt x="319836" y="751840"/>
                  </a:lnTo>
                  <a:lnTo>
                    <a:pt x="320624" y="748030"/>
                  </a:lnTo>
                  <a:lnTo>
                    <a:pt x="322935" y="744220"/>
                  </a:lnTo>
                  <a:lnTo>
                    <a:pt x="326085" y="740410"/>
                  </a:lnTo>
                  <a:lnTo>
                    <a:pt x="326834" y="735330"/>
                  </a:lnTo>
                  <a:lnTo>
                    <a:pt x="332282" y="732790"/>
                  </a:lnTo>
                  <a:lnTo>
                    <a:pt x="332282" y="732167"/>
                  </a:lnTo>
                  <a:lnTo>
                    <a:pt x="333082" y="731520"/>
                  </a:lnTo>
                  <a:lnTo>
                    <a:pt x="334632" y="725170"/>
                  </a:lnTo>
                  <a:lnTo>
                    <a:pt x="336943" y="718820"/>
                  </a:lnTo>
                  <a:lnTo>
                    <a:pt x="340080" y="712470"/>
                  </a:lnTo>
                  <a:lnTo>
                    <a:pt x="342392" y="709930"/>
                  </a:lnTo>
                  <a:lnTo>
                    <a:pt x="342392" y="708660"/>
                  </a:lnTo>
                  <a:lnTo>
                    <a:pt x="340080" y="707390"/>
                  </a:lnTo>
                  <a:lnTo>
                    <a:pt x="338531" y="706120"/>
                  </a:lnTo>
                  <a:lnTo>
                    <a:pt x="338518" y="703580"/>
                  </a:lnTo>
                  <a:lnTo>
                    <a:pt x="341630" y="703580"/>
                  </a:lnTo>
                  <a:lnTo>
                    <a:pt x="342392" y="701040"/>
                  </a:lnTo>
                  <a:lnTo>
                    <a:pt x="343979" y="701040"/>
                  </a:lnTo>
                  <a:lnTo>
                    <a:pt x="345528" y="699770"/>
                  </a:lnTo>
                  <a:lnTo>
                    <a:pt x="343179" y="697230"/>
                  </a:lnTo>
                  <a:lnTo>
                    <a:pt x="347078" y="694690"/>
                  </a:lnTo>
                  <a:lnTo>
                    <a:pt x="348640" y="692150"/>
                  </a:lnTo>
                  <a:lnTo>
                    <a:pt x="348640" y="690880"/>
                  </a:lnTo>
                  <a:lnTo>
                    <a:pt x="348640" y="688340"/>
                  </a:lnTo>
                  <a:lnTo>
                    <a:pt x="350189" y="687070"/>
                  </a:lnTo>
                  <a:lnTo>
                    <a:pt x="350189" y="684530"/>
                  </a:lnTo>
                  <a:lnTo>
                    <a:pt x="351739" y="680720"/>
                  </a:lnTo>
                  <a:lnTo>
                    <a:pt x="356387" y="678180"/>
                  </a:lnTo>
                  <a:lnTo>
                    <a:pt x="356387" y="674370"/>
                  </a:lnTo>
                  <a:lnTo>
                    <a:pt x="357187" y="671830"/>
                  </a:lnTo>
                  <a:lnTo>
                    <a:pt x="356387" y="670560"/>
                  </a:lnTo>
                  <a:lnTo>
                    <a:pt x="357187" y="669290"/>
                  </a:lnTo>
                  <a:lnTo>
                    <a:pt x="360451" y="665480"/>
                  </a:lnTo>
                  <a:lnTo>
                    <a:pt x="362635" y="662940"/>
                  </a:lnTo>
                  <a:lnTo>
                    <a:pt x="364185" y="655320"/>
                  </a:lnTo>
                  <a:lnTo>
                    <a:pt x="364985" y="648970"/>
                  </a:lnTo>
                  <a:lnTo>
                    <a:pt x="365734" y="647700"/>
                  </a:lnTo>
                  <a:lnTo>
                    <a:pt x="366534" y="645160"/>
                  </a:lnTo>
                  <a:lnTo>
                    <a:pt x="368096" y="642620"/>
                  </a:lnTo>
                  <a:lnTo>
                    <a:pt x="368096" y="641350"/>
                  </a:lnTo>
                  <a:lnTo>
                    <a:pt x="369633" y="640080"/>
                  </a:lnTo>
                  <a:lnTo>
                    <a:pt x="371195" y="640080"/>
                  </a:lnTo>
                  <a:lnTo>
                    <a:pt x="373532" y="638810"/>
                  </a:lnTo>
                  <a:lnTo>
                    <a:pt x="376643" y="637540"/>
                  </a:lnTo>
                  <a:lnTo>
                    <a:pt x="381292" y="636270"/>
                  </a:lnTo>
                  <a:lnTo>
                    <a:pt x="378980" y="635000"/>
                  </a:lnTo>
                  <a:lnTo>
                    <a:pt x="377431" y="635000"/>
                  </a:lnTo>
                  <a:lnTo>
                    <a:pt x="374294" y="632460"/>
                  </a:lnTo>
                  <a:lnTo>
                    <a:pt x="373532" y="631190"/>
                  </a:lnTo>
                  <a:lnTo>
                    <a:pt x="374294" y="628650"/>
                  </a:lnTo>
                  <a:lnTo>
                    <a:pt x="374294" y="626110"/>
                  </a:lnTo>
                  <a:lnTo>
                    <a:pt x="378193" y="622300"/>
                  </a:lnTo>
                  <a:lnTo>
                    <a:pt x="375881" y="621030"/>
                  </a:lnTo>
                  <a:lnTo>
                    <a:pt x="371195" y="621030"/>
                  </a:lnTo>
                  <a:lnTo>
                    <a:pt x="368884" y="622300"/>
                  </a:lnTo>
                  <a:lnTo>
                    <a:pt x="367296" y="622300"/>
                  </a:lnTo>
                  <a:lnTo>
                    <a:pt x="363435" y="621030"/>
                  </a:lnTo>
                  <a:lnTo>
                    <a:pt x="357987" y="626110"/>
                  </a:lnTo>
                  <a:lnTo>
                    <a:pt x="352526" y="627380"/>
                  </a:lnTo>
                  <a:lnTo>
                    <a:pt x="351739" y="626110"/>
                  </a:lnTo>
                  <a:lnTo>
                    <a:pt x="350977" y="626110"/>
                  </a:lnTo>
                  <a:lnTo>
                    <a:pt x="353288" y="619760"/>
                  </a:lnTo>
                  <a:lnTo>
                    <a:pt x="358736" y="618490"/>
                  </a:lnTo>
                  <a:lnTo>
                    <a:pt x="364185" y="615950"/>
                  </a:lnTo>
                  <a:lnTo>
                    <a:pt x="363880" y="614680"/>
                  </a:lnTo>
                  <a:lnTo>
                    <a:pt x="362635" y="609600"/>
                  </a:lnTo>
                  <a:lnTo>
                    <a:pt x="355638" y="609600"/>
                  </a:lnTo>
                  <a:lnTo>
                    <a:pt x="351739" y="607060"/>
                  </a:lnTo>
                  <a:lnTo>
                    <a:pt x="344741" y="605790"/>
                  </a:lnTo>
                  <a:lnTo>
                    <a:pt x="338442" y="606818"/>
                  </a:lnTo>
                  <a:lnTo>
                    <a:pt x="338442" y="629805"/>
                  </a:lnTo>
                  <a:lnTo>
                    <a:pt x="338404" y="630199"/>
                  </a:lnTo>
                  <a:lnTo>
                    <a:pt x="336943" y="633730"/>
                  </a:lnTo>
                  <a:lnTo>
                    <a:pt x="336181" y="635000"/>
                  </a:lnTo>
                  <a:lnTo>
                    <a:pt x="332282" y="637540"/>
                  </a:lnTo>
                  <a:lnTo>
                    <a:pt x="326834" y="638810"/>
                  </a:lnTo>
                  <a:lnTo>
                    <a:pt x="324497" y="636270"/>
                  </a:lnTo>
                  <a:lnTo>
                    <a:pt x="323735" y="635000"/>
                  </a:lnTo>
                  <a:lnTo>
                    <a:pt x="322935" y="633730"/>
                  </a:lnTo>
                  <a:lnTo>
                    <a:pt x="323723" y="632460"/>
                  </a:lnTo>
                  <a:lnTo>
                    <a:pt x="326085" y="629920"/>
                  </a:lnTo>
                  <a:lnTo>
                    <a:pt x="326834" y="629920"/>
                  </a:lnTo>
                  <a:lnTo>
                    <a:pt x="329184" y="628650"/>
                  </a:lnTo>
                  <a:lnTo>
                    <a:pt x="336943" y="627380"/>
                  </a:lnTo>
                  <a:lnTo>
                    <a:pt x="338442" y="629805"/>
                  </a:lnTo>
                  <a:lnTo>
                    <a:pt x="338442" y="606818"/>
                  </a:lnTo>
                  <a:lnTo>
                    <a:pt x="321386" y="609600"/>
                  </a:lnTo>
                  <a:lnTo>
                    <a:pt x="309727" y="613410"/>
                  </a:lnTo>
                  <a:lnTo>
                    <a:pt x="304279" y="614680"/>
                  </a:lnTo>
                  <a:lnTo>
                    <a:pt x="302729" y="613410"/>
                  </a:lnTo>
                  <a:lnTo>
                    <a:pt x="293382" y="613410"/>
                  </a:lnTo>
                  <a:lnTo>
                    <a:pt x="284822" y="617220"/>
                  </a:lnTo>
                  <a:lnTo>
                    <a:pt x="273926" y="619760"/>
                  </a:lnTo>
                  <a:lnTo>
                    <a:pt x="271576" y="621030"/>
                  </a:lnTo>
                  <a:lnTo>
                    <a:pt x="268478" y="621030"/>
                  </a:lnTo>
                  <a:lnTo>
                    <a:pt x="262229" y="622300"/>
                  </a:lnTo>
                  <a:lnTo>
                    <a:pt x="256019" y="624840"/>
                  </a:lnTo>
                  <a:lnTo>
                    <a:pt x="249021" y="627380"/>
                  </a:lnTo>
                  <a:lnTo>
                    <a:pt x="246672" y="627380"/>
                  </a:lnTo>
                  <a:lnTo>
                    <a:pt x="244360" y="623570"/>
                  </a:lnTo>
                  <a:lnTo>
                    <a:pt x="242785" y="618490"/>
                  </a:lnTo>
                  <a:lnTo>
                    <a:pt x="241223" y="619760"/>
                  </a:lnTo>
                  <a:lnTo>
                    <a:pt x="241223" y="626110"/>
                  </a:lnTo>
                  <a:lnTo>
                    <a:pt x="240474" y="627380"/>
                  </a:lnTo>
                  <a:lnTo>
                    <a:pt x="234226" y="629920"/>
                  </a:lnTo>
                  <a:lnTo>
                    <a:pt x="230327" y="631190"/>
                  </a:lnTo>
                  <a:lnTo>
                    <a:pt x="224878" y="632460"/>
                  </a:lnTo>
                  <a:lnTo>
                    <a:pt x="222567" y="637540"/>
                  </a:lnTo>
                  <a:lnTo>
                    <a:pt x="221780" y="637540"/>
                  </a:lnTo>
                  <a:lnTo>
                    <a:pt x="221780" y="638810"/>
                  </a:lnTo>
                  <a:lnTo>
                    <a:pt x="219456" y="640080"/>
                  </a:lnTo>
                  <a:lnTo>
                    <a:pt x="217881" y="642620"/>
                  </a:lnTo>
                  <a:lnTo>
                    <a:pt x="217881" y="645160"/>
                  </a:lnTo>
                  <a:lnTo>
                    <a:pt x="217119" y="648970"/>
                  </a:lnTo>
                  <a:lnTo>
                    <a:pt x="214769" y="651510"/>
                  </a:lnTo>
                  <a:lnTo>
                    <a:pt x="214769" y="655320"/>
                  </a:lnTo>
                  <a:lnTo>
                    <a:pt x="213220" y="656590"/>
                  </a:lnTo>
                  <a:lnTo>
                    <a:pt x="213220" y="659130"/>
                  </a:lnTo>
                  <a:lnTo>
                    <a:pt x="216319" y="661670"/>
                  </a:lnTo>
                  <a:lnTo>
                    <a:pt x="212420" y="665480"/>
                  </a:lnTo>
                  <a:lnTo>
                    <a:pt x="211670" y="669290"/>
                  </a:lnTo>
                  <a:lnTo>
                    <a:pt x="215569" y="668020"/>
                  </a:lnTo>
                  <a:lnTo>
                    <a:pt x="215569" y="670560"/>
                  </a:lnTo>
                  <a:lnTo>
                    <a:pt x="214007" y="674370"/>
                  </a:lnTo>
                  <a:lnTo>
                    <a:pt x="212420" y="676910"/>
                  </a:lnTo>
                  <a:lnTo>
                    <a:pt x="215557" y="676910"/>
                  </a:lnTo>
                  <a:lnTo>
                    <a:pt x="217119" y="678180"/>
                  </a:lnTo>
                  <a:lnTo>
                    <a:pt x="217881" y="678180"/>
                  </a:lnTo>
                  <a:lnTo>
                    <a:pt x="217119" y="679450"/>
                  </a:lnTo>
                  <a:lnTo>
                    <a:pt x="233464" y="669290"/>
                  </a:lnTo>
                  <a:lnTo>
                    <a:pt x="232676" y="674370"/>
                  </a:lnTo>
                  <a:lnTo>
                    <a:pt x="224891" y="703580"/>
                  </a:lnTo>
                  <a:lnTo>
                    <a:pt x="211023" y="740410"/>
                  </a:lnTo>
                  <a:lnTo>
                    <a:pt x="202628" y="758190"/>
                  </a:lnTo>
                  <a:lnTo>
                    <a:pt x="198424" y="767080"/>
                  </a:lnTo>
                  <a:lnTo>
                    <a:pt x="196875" y="770890"/>
                  </a:lnTo>
                  <a:lnTo>
                    <a:pt x="193763" y="774700"/>
                  </a:lnTo>
                  <a:lnTo>
                    <a:pt x="193763" y="778510"/>
                  </a:lnTo>
                  <a:lnTo>
                    <a:pt x="192976" y="779780"/>
                  </a:lnTo>
                  <a:lnTo>
                    <a:pt x="192976" y="781050"/>
                  </a:lnTo>
                  <a:lnTo>
                    <a:pt x="193763" y="783590"/>
                  </a:lnTo>
                  <a:lnTo>
                    <a:pt x="192976" y="786130"/>
                  </a:lnTo>
                  <a:lnTo>
                    <a:pt x="189103" y="786130"/>
                  </a:lnTo>
                  <a:lnTo>
                    <a:pt x="185940" y="792480"/>
                  </a:lnTo>
                  <a:lnTo>
                    <a:pt x="182486" y="797560"/>
                  </a:lnTo>
                  <a:lnTo>
                    <a:pt x="179031" y="803910"/>
                  </a:lnTo>
                  <a:lnTo>
                    <a:pt x="175869" y="810260"/>
                  </a:lnTo>
                  <a:lnTo>
                    <a:pt x="166903" y="826770"/>
                  </a:lnTo>
                  <a:lnTo>
                    <a:pt x="145770" y="861060"/>
                  </a:lnTo>
                  <a:lnTo>
                    <a:pt x="134620" y="877570"/>
                  </a:lnTo>
                  <a:lnTo>
                    <a:pt x="133070" y="880110"/>
                  </a:lnTo>
                  <a:lnTo>
                    <a:pt x="131508" y="881380"/>
                  </a:lnTo>
                  <a:lnTo>
                    <a:pt x="150393" y="881380"/>
                  </a:lnTo>
                  <a:lnTo>
                    <a:pt x="153314" y="877570"/>
                  </a:lnTo>
                  <a:lnTo>
                    <a:pt x="153314" y="875030"/>
                  </a:lnTo>
                  <a:lnTo>
                    <a:pt x="157175" y="872490"/>
                  </a:lnTo>
                  <a:lnTo>
                    <a:pt x="155613" y="869950"/>
                  </a:lnTo>
                  <a:lnTo>
                    <a:pt x="156413" y="868680"/>
                  </a:lnTo>
                  <a:lnTo>
                    <a:pt x="161074" y="866140"/>
                  </a:lnTo>
                  <a:lnTo>
                    <a:pt x="162623" y="863600"/>
                  </a:lnTo>
                  <a:lnTo>
                    <a:pt x="165747" y="862330"/>
                  </a:lnTo>
                  <a:lnTo>
                    <a:pt x="166522" y="859790"/>
                  </a:lnTo>
                  <a:lnTo>
                    <a:pt x="166522" y="858520"/>
                  </a:lnTo>
                  <a:lnTo>
                    <a:pt x="168859" y="855980"/>
                  </a:lnTo>
                  <a:lnTo>
                    <a:pt x="169659" y="854710"/>
                  </a:lnTo>
                  <a:lnTo>
                    <a:pt x="171208" y="850900"/>
                  </a:lnTo>
                  <a:lnTo>
                    <a:pt x="173520" y="848360"/>
                  </a:lnTo>
                  <a:lnTo>
                    <a:pt x="175082" y="845820"/>
                  </a:lnTo>
                  <a:lnTo>
                    <a:pt x="175082" y="842010"/>
                  </a:lnTo>
                  <a:lnTo>
                    <a:pt x="176657" y="840740"/>
                  </a:lnTo>
                  <a:lnTo>
                    <a:pt x="178206" y="838200"/>
                  </a:lnTo>
                  <a:lnTo>
                    <a:pt x="180517" y="835660"/>
                  </a:lnTo>
                  <a:lnTo>
                    <a:pt x="183654" y="831850"/>
                  </a:lnTo>
                  <a:lnTo>
                    <a:pt x="184416" y="828040"/>
                  </a:lnTo>
                  <a:lnTo>
                    <a:pt x="183667" y="826770"/>
                  </a:lnTo>
                  <a:lnTo>
                    <a:pt x="185966" y="824230"/>
                  </a:lnTo>
                  <a:lnTo>
                    <a:pt x="187528" y="825500"/>
                  </a:lnTo>
                  <a:lnTo>
                    <a:pt x="187985" y="824230"/>
                  </a:lnTo>
                  <a:lnTo>
                    <a:pt x="192976" y="810260"/>
                  </a:lnTo>
                  <a:lnTo>
                    <a:pt x="192976" y="807720"/>
                  </a:lnTo>
                  <a:lnTo>
                    <a:pt x="192214" y="807720"/>
                  </a:lnTo>
                  <a:lnTo>
                    <a:pt x="190665" y="803910"/>
                  </a:lnTo>
                  <a:lnTo>
                    <a:pt x="195326" y="802640"/>
                  </a:lnTo>
                  <a:lnTo>
                    <a:pt x="196875" y="801370"/>
                  </a:lnTo>
                  <a:lnTo>
                    <a:pt x="198424" y="802640"/>
                  </a:lnTo>
                  <a:lnTo>
                    <a:pt x="198818" y="801370"/>
                  </a:lnTo>
                  <a:lnTo>
                    <a:pt x="199212" y="800100"/>
                  </a:lnTo>
                  <a:lnTo>
                    <a:pt x="195313" y="798830"/>
                  </a:lnTo>
                  <a:lnTo>
                    <a:pt x="196113" y="797560"/>
                  </a:lnTo>
                  <a:lnTo>
                    <a:pt x="200761" y="797560"/>
                  </a:lnTo>
                  <a:lnTo>
                    <a:pt x="203111" y="793750"/>
                  </a:lnTo>
                  <a:lnTo>
                    <a:pt x="211670" y="779780"/>
                  </a:lnTo>
                  <a:lnTo>
                    <a:pt x="235775" y="720090"/>
                  </a:lnTo>
                  <a:lnTo>
                    <a:pt x="230327" y="716280"/>
                  </a:lnTo>
                  <a:lnTo>
                    <a:pt x="232676" y="711200"/>
                  </a:lnTo>
                  <a:lnTo>
                    <a:pt x="233464" y="712470"/>
                  </a:lnTo>
                  <a:lnTo>
                    <a:pt x="233845" y="711200"/>
                  </a:lnTo>
                  <a:lnTo>
                    <a:pt x="234226" y="709930"/>
                  </a:lnTo>
                  <a:lnTo>
                    <a:pt x="236575" y="709930"/>
                  </a:lnTo>
                  <a:lnTo>
                    <a:pt x="236562" y="707390"/>
                  </a:lnTo>
                  <a:lnTo>
                    <a:pt x="237324" y="704850"/>
                  </a:lnTo>
                  <a:lnTo>
                    <a:pt x="238912" y="699770"/>
                  </a:lnTo>
                  <a:lnTo>
                    <a:pt x="239674" y="697230"/>
                  </a:lnTo>
                  <a:lnTo>
                    <a:pt x="238912" y="694690"/>
                  </a:lnTo>
                  <a:lnTo>
                    <a:pt x="236562" y="693420"/>
                  </a:lnTo>
                  <a:lnTo>
                    <a:pt x="237324" y="690880"/>
                  </a:lnTo>
                  <a:lnTo>
                    <a:pt x="238912" y="687070"/>
                  </a:lnTo>
                  <a:lnTo>
                    <a:pt x="238125" y="687070"/>
                  </a:lnTo>
                  <a:lnTo>
                    <a:pt x="232676" y="685800"/>
                  </a:lnTo>
                  <a:lnTo>
                    <a:pt x="237337" y="681990"/>
                  </a:lnTo>
                  <a:lnTo>
                    <a:pt x="238125" y="679450"/>
                  </a:lnTo>
                  <a:lnTo>
                    <a:pt x="238125" y="676910"/>
                  </a:lnTo>
                  <a:lnTo>
                    <a:pt x="238912" y="674370"/>
                  </a:lnTo>
                  <a:lnTo>
                    <a:pt x="239674" y="671830"/>
                  </a:lnTo>
                  <a:lnTo>
                    <a:pt x="239674" y="670560"/>
                  </a:lnTo>
                  <a:lnTo>
                    <a:pt x="240461" y="669290"/>
                  </a:lnTo>
                  <a:lnTo>
                    <a:pt x="240461" y="668020"/>
                  </a:lnTo>
                  <a:lnTo>
                    <a:pt x="243573" y="661670"/>
                  </a:lnTo>
                  <a:lnTo>
                    <a:pt x="248234" y="659130"/>
                  </a:lnTo>
                  <a:lnTo>
                    <a:pt x="252133" y="657860"/>
                  </a:lnTo>
                  <a:lnTo>
                    <a:pt x="270827" y="650240"/>
                  </a:lnTo>
                  <a:lnTo>
                    <a:pt x="275488" y="647700"/>
                  </a:lnTo>
                  <a:lnTo>
                    <a:pt x="280136" y="643890"/>
                  </a:lnTo>
                  <a:lnTo>
                    <a:pt x="292582" y="642620"/>
                  </a:lnTo>
                  <a:lnTo>
                    <a:pt x="299593" y="636270"/>
                  </a:lnTo>
                  <a:lnTo>
                    <a:pt x="310476" y="633730"/>
                  </a:lnTo>
                  <a:lnTo>
                    <a:pt x="314388" y="635000"/>
                  </a:lnTo>
                  <a:lnTo>
                    <a:pt x="313626" y="637540"/>
                  </a:lnTo>
                  <a:lnTo>
                    <a:pt x="312039" y="645160"/>
                  </a:lnTo>
                  <a:lnTo>
                    <a:pt x="309727" y="651510"/>
                  </a:lnTo>
                  <a:lnTo>
                    <a:pt x="308178" y="657860"/>
                  </a:lnTo>
                  <a:lnTo>
                    <a:pt x="307378" y="660400"/>
                  </a:lnTo>
                  <a:lnTo>
                    <a:pt x="305828" y="664210"/>
                  </a:lnTo>
                  <a:lnTo>
                    <a:pt x="305828" y="668020"/>
                  </a:lnTo>
                  <a:lnTo>
                    <a:pt x="308178" y="665480"/>
                  </a:lnTo>
                  <a:lnTo>
                    <a:pt x="308178" y="669290"/>
                  </a:lnTo>
                  <a:lnTo>
                    <a:pt x="308927" y="670560"/>
                  </a:lnTo>
                  <a:lnTo>
                    <a:pt x="308178" y="673100"/>
                  </a:lnTo>
                  <a:lnTo>
                    <a:pt x="307378" y="680720"/>
                  </a:lnTo>
                  <a:lnTo>
                    <a:pt x="301180" y="688340"/>
                  </a:lnTo>
                  <a:lnTo>
                    <a:pt x="300380" y="695960"/>
                  </a:lnTo>
                  <a:lnTo>
                    <a:pt x="305828" y="690880"/>
                  </a:lnTo>
                  <a:lnTo>
                    <a:pt x="306590" y="694690"/>
                  </a:lnTo>
                  <a:lnTo>
                    <a:pt x="305041" y="698500"/>
                  </a:lnTo>
                  <a:lnTo>
                    <a:pt x="300380" y="703580"/>
                  </a:lnTo>
                  <a:lnTo>
                    <a:pt x="300380" y="697230"/>
                  </a:lnTo>
                  <a:lnTo>
                    <a:pt x="298831" y="698500"/>
                  </a:lnTo>
                  <a:lnTo>
                    <a:pt x="298043" y="699770"/>
                  </a:lnTo>
                  <a:lnTo>
                    <a:pt x="293370" y="709930"/>
                  </a:lnTo>
                  <a:lnTo>
                    <a:pt x="291033" y="716280"/>
                  </a:lnTo>
                  <a:lnTo>
                    <a:pt x="291820" y="717550"/>
                  </a:lnTo>
                  <a:lnTo>
                    <a:pt x="298030" y="717550"/>
                  </a:lnTo>
                  <a:lnTo>
                    <a:pt x="295732" y="722630"/>
                  </a:lnTo>
                  <a:lnTo>
                    <a:pt x="291820" y="727710"/>
                  </a:lnTo>
                  <a:lnTo>
                    <a:pt x="289483" y="730250"/>
                  </a:lnTo>
                  <a:lnTo>
                    <a:pt x="290271" y="731520"/>
                  </a:lnTo>
                  <a:lnTo>
                    <a:pt x="291820" y="735330"/>
                  </a:lnTo>
                  <a:lnTo>
                    <a:pt x="290271" y="736600"/>
                  </a:lnTo>
                  <a:lnTo>
                    <a:pt x="286385" y="740410"/>
                  </a:lnTo>
                  <a:lnTo>
                    <a:pt x="284822" y="742962"/>
                  </a:lnTo>
                  <a:lnTo>
                    <a:pt x="283273" y="746760"/>
                  </a:lnTo>
                  <a:lnTo>
                    <a:pt x="284035" y="748030"/>
                  </a:lnTo>
                  <a:lnTo>
                    <a:pt x="284822" y="750570"/>
                  </a:lnTo>
                  <a:lnTo>
                    <a:pt x="284035" y="751840"/>
                  </a:lnTo>
                  <a:lnTo>
                    <a:pt x="283273" y="754380"/>
                  </a:lnTo>
                  <a:lnTo>
                    <a:pt x="277025" y="767080"/>
                  </a:lnTo>
                  <a:lnTo>
                    <a:pt x="276275" y="768350"/>
                  </a:lnTo>
                  <a:lnTo>
                    <a:pt x="275475" y="769620"/>
                  </a:lnTo>
                  <a:lnTo>
                    <a:pt x="275475" y="770890"/>
                  </a:lnTo>
                  <a:lnTo>
                    <a:pt x="274688" y="772160"/>
                  </a:lnTo>
                  <a:lnTo>
                    <a:pt x="274688" y="802640"/>
                  </a:lnTo>
                  <a:lnTo>
                    <a:pt x="271576" y="810260"/>
                  </a:lnTo>
                  <a:lnTo>
                    <a:pt x="270027" y="811530"/>
                  </a:lnTo>
                  <a:lnTo>
                    <a:pt x="270027" y="826770"/>
                  </a:lnTo>
                  <a:lnTo>
                    <a:pt x="267677" y="831850"/>
                  </a:lnTo>
                  <a:lnTo>
                    <a:pt x="263017" y="835660"/>
                  </a:lnTo>
                  <a:lnTo>
                    <a:pt x="260692" y="835660"/>
                  </a:lnTo>
                  <a:lnTo>
                    <a:pt x="258368" y="831850"/>
                  </a:lnTo>
                  <a:lnTo>
                    <a:pt x="256781" y="834072"/>
                  </a:lnTo>
                  <a:lnTo>
                    <a:pt x="256781" y="853440"/>
                  </a:lnTo>
                  <a:lnTo>
                    <a:pt x="255231" y="855980"/>
                  </a:lnTo>
                  <a:lnTo>
                    <a:pt x="253682" y="857250"/>
                  </a:lnTo>
                  <a:lnTo>
                    <a:pt x="251358" y="857250"/>
                  </a:lnTo>
                  <a:lnTo>
                    <a:pt x="255231" y="852170"/>
                  </a:lnTo>
                  <a:lnTo>
                    <a:pt x="255231" y="853440"/>
                  </a:lnTo>
                  <a:lnTo>
                    <a:pt x="256781" y="853440"/>
                  </a:lnTo>
                  <a:lnTo>
                    <a:pt x="256781" y="834072"/>
                  </a:lnTo>
                  <a:lnTo>
                    <a:pt x="254469" y="837311"/>
                  </a:lnTo>
                  <a:lnTo>
                    <a:pt x="254469" y="843280"/>
                  </a:lnTo>
                  <a:lnTo>
                    <a:pt x="248234" y="845820"/>
                  </a:lnTo>
                  <a:lnTo>
                    <a:pt x="249783" y="842010"/>
                  </a:lnTo>
                  <a:lnTo>
                    <a:pt x="251358" y="842010"/>
                  </a:lnTo>
                  <a:lnTo>
                    <a:pt x="252920" y="840740"/>
                  </a:lnTo>
                  <a:lnTo>
                    <a:pt x="254469" y="843280"/>
                  </a:lnTo>
                  <a:lnTo>
                    <a:pt x="254469" y="837311"/>
                  </a:lnTo>
                  <a:lnTo>
                    <a:pt x="252920" y="839470"/>
                  </a:lnTo>
                  <a:lnTo>
                    <a:pt x="250583" y="839470"/>
                  </a:lnTo>
                  <a:lnTo>
                    <a:pt x="250571" y="835660"/>
                  </a:lnTo>
                  <a:lnTo>
                    <a:pt x="256019" y="826770"/>
                  </a:lnTo>
                  <a:lnTo>
                    <a:pt x="260692" y="824230"/>
                  </a:lnTo>
                  <a:lnTo>
                    <a:pt x="260692" y="826770"/>
                  </a:lnTo>
                  <a:lnTo>
                    <a:pt x="262229" y="828040"/>
                  </a:lnTo>
                  <a:lnTo>
                    <a:pt x="263029" y="829310"/>
                  </a:lnTo>
                  <a:lnTo>
                    <a:pt x="264579" y="829310"/>
                  </a:lnTo>
                  <a:lnTo>
                    <a:pt x="269265" y="822960"/>
                  </a:lnTo>
                  <a:lnTo>
                    <a:pt x="270027" y="826770"/>
                  </a:lnTo>
                  <a:lnTo>
                    <a:pt x="270027" y="811530"/>
                  </a:lnTo>
                  <a:lnTo>
                    <a:pt x="267690" y="807720"/>
                  </a:lnTo>
                  <a:lnTo>
                    <a:pt x="272376" y="805180"/>
                  </a:lnTo>
                  <a:lnTo>
                    <a:pt x="273138" y="802640"/>
                  </a:lnTo>
                  <a:lnTo>
                    <a:pt x="274688" y="802640"/>
                  </a:lnTo>
                  <a:lnTo>
                    <a:pt x="274688" y="772160"/>
                  </a:lnTo>
                  <a:lnTo>
                    <a:pt x="274637" y="773493"/>
                  </a:lnTo>
                  <a:lnTo>
                    <a:pt x="272376" y="775970"/>
                  </a:lnTo>
                  <a:lnTo>
                    <a:pt x="269265" y="781050"/>
                  </a:lnTo>
                  <a:lnTo>
                    <a:pt x="273126" y="781050"/>
                  </a:lnTo>
                  <a:lnTo>
                    <a:pt x="270027" y="787400"/>
                  </a:lnTo>
                  <a:lnTo>
                    <a:pt x="266128" y="795883"/>
                  </a:lnTo>
                  <a:lnTo>
                    <a:pt x="266128" y="820420"/>
                  </a:lnTo>
                  <a:lnTo>
                    <a:pt x="265379" y="821690"/>
                  </a:lnTo>
                  <a:lnTo>
                    <a:pt x="265366" y="822960"/>
                  </a:lnTo>
                  <a:lnTo>
                    <a:pt x="264579" y="822960"/>
                  </a:lnTo>
                  <a:lnTo>
                    <a:pt x="263029" y="824230"/>
                  </a:lnTo>
                  <a:lnTo>
                    <a:pt x="261467" y="816610"/>
                  </a:lnTo>
                  <a:lnTo>
                    <a:pt x="265366" y="815340"/>
                  </a:lnTo>
                  <a:lnTo>
                    <a:pt x="265379" y="819150"/>
                  </a:lnTo>
                  <a:lnTo>
                    <a:pt x="266128" y="820420"/>
                  </a:lnTo>
                  <a:lnTo>
                    <a:pt x="266128" y="795883"/>
                  </a:lnTo>
                  <a:lnTo>
                    <a:pt x="256019" y="817880"/>
                  </a:lnTo>
                  <a:lnTo>
                    <a:pt x="240474" y="858520"/>
                  </a:lnTo>
                  <a:lnTo>
                    <a:pt x="239674" y="861123"/>
                  </a:lnTo>
                  <a:lnTo>
                    <a:pt x="239674" y="872490"/>
                  </a:lnTo>
                  <a:lnTo>
                    <a:pt x="236562" y="877570"/>
                  </a:lnTo>
                  <a:lnTo>
                    <a:pt x="236575" y="875030"/>
                  </a:lnTo>
                  <a:lnTo>
                    <a:pt x="237324" y="873760"/>
                  </a:lnTo>
                  <a:lnTo>
                    <a:pt x="238912" y="871220"/>
                  </a:lnTo>
                  <a:lnTo>
                    <a:pt x="239674" y="872490"/>
                  </a:lnTo>
                  <a:lnTo>
                    <a:pt x="239674" y="861123"/>
                  </a:lnTo>
                  <a:lnTo>
                    <a:pt x="238125" y="866140"/>
                  </a:lnTo>
                  <a:lnTo>
                    <a:pt x="234226" y="875677"/>
                  </a:lnTo>
                  <a:lnTo>
                    <a:pt x="234226" y="899160"/>
                  </a:lnTo>
                  <a:lnTo>
                    <a:pt x="234226" y="901700"/>
                  </a:lnTo>
                  <a:lnTo>
                    <a:pt x="230327" y="906780"/>
                  </a:lnTo>
                  <a:lnTo>
                    <a:pt x="230339" y="900430"/>
                  </a:lnTo>
                  <a:lnTo>
                    <a:pt x="234226" y="899160"/>
                  </a:lnTo>
                  <a:lnTo>
                    <a:pt x="234226" y="875677"/>
                  </a:lnTo>
                  <a:lnTo>
                    <a:pt x="231889" y="881380"/>
                  </a:lnTo>
                  <a:lnTo>
                    <a:pt x="229336" y="889000"/>
                  </a:lnTo>
                  <a:lnTo>
                    <a:pt x="227139" y="896620"/>
                  </a:lnTo>
                  <a:lnTo>
                    <a:pt x="224790" y="902970"/>
                  </a:lnTo>
                  <a:lnTo>
                    <a:pt x="221780" y="910590"/>
                  </a:lnTo>
                  <a:lnTo>
                    <a:pt x="214007" y="928370"/>
                  </a:lnTo>
                  <a:lnTo>
                    <a:pt x="214007" y="930910"/>
                  </a:lnTo>
                  <a:lnTo>
                    <a:pt x="210121" y="937260"/>
                  </a:lnTo>
                  <a:lnTo>
                    <a:pt x="210121" y="938530"/>
                  </a:lnTo>
                  <a:lnTo>
                    <a:pt x="209321" y="938530"/>
                  </a:lnTo>
                  <a:lnTo>
                    <a:pt x="209321" y="947420"/>
                  </a:lnTo>
                  <a:lnTo>
                    <a:pt x="208559" y="951230"/>
                  </a:lnTo>
                  <a:lnTo>
                    <a:pt x="208559" y="953770"/>
                  </a:lnTo>
                  <a:lnTo>
                    <a:pt x="206209" y="957580"/>
                  </a:lnTo>
                  <a:lnTo>
                    <a:pt x="206209" y="960120"/>
                  </a:lnTo>
                  <a:lnTo>
                    <a:pt x="204673" y="963930"/>
                  </a:lnTo>
                  <a:lnTo>
                    <a:pt x="203111" y="966470"/>
                  </a:lnTo>
                  <a:lnTo>
                    <a:pt x="202323" y="970280"/>
                  </a:lnTo>
                  <a:lnTo>
                    <a:pt x="202323" y="972820"/>
                  </a:lnTo>
                  <a:lnTo>
                    <a:pt x="203111" y="974090"/>
                  </a:lnTo>
                  <a:lnTo>
                    <a:pt x="202311" y="976630"/>
                  </a:lnTo>
                  <a:lnTo>
                    <a:pt x="203111" y="976630"/>
                  </a:lnTo>
                  <a:lnTo>
                    <a:pt x="202323" y="979170"/>
                  </a:lnTo>
                  <a:lnTo>
                    <a:pt x="200761" y="979170"/>
                  </a:lnTo>
                  <a:lnTo>
                    <a:pt x="199212" y="980440"/>
                  </a:lnTo>
                  <a:lnTo>
                    <a:pt x="198424" y="980440"/>
                  </a:lnTo>
                  <a:lnTo>
                    <a:pt x="196113" y="977900"/>
                  </a:lnTo>
                  <a:lnTo>
                    <a:pt x="196113" y="972820"/>
                  </a:lnTo>
                  <a:lnTo>
                    <a:pt x="197662" y="969010"/>
                  </a:lnTo>
                  <a:lnTo>
                    <a:pt x="197662" y="962660"/>
                  </a:lnTo>
                  <a:lnTo>
                    <a:pt x="196126" y="962660"/>
                  </a:lnTo>
                  <a:lnTo>
                    <a:pt x="196113" y="963930"/>
                  </a:lnTo>
                  <a:lnTo>
                    <a:pt x="194564" y="965200"/>
                  </a:lnTo>
                  <a:lnTo>
                    <a:pt x="193763" y="967740"/>
                  </a:lnTo>
                  <a:lnTo>
                    <a:pt x="191427" y="982980"/>
                  </a:lnTo>
                  <a:lnTo>
                    <a:pt x="190665" y="985520"/>
                  </a:lnTo>
                  <a:lnTo>
                    <a:pt x="190665" y="990600"/>
                  </a:lnTo>
                  <a:lnTo>
                    <a:pt x="191427" y="993140"/>
                  </a:lnTo>
                  <a:lnTo>
                    <a:pt x="191427" y="995680"/>
                  </a:lnTo>
                  <a:lnTo>
                    <a:pt x="192976" y="998220"/>
                  </a:lnTo>
                  <a:lnTo>
                    <a:pt x="193763" y="1000760"/>
                  </a:lnTo>
                  <a:lnTo>
                    <a:pt x="196113" y="1002030"/>
                  </a:lnTo>
                  <a:lnTo>
                    <a:pt x="197662" y="1003300"/>
                  </a:lnTo>
                  <a:lnTo>
                    <a:pt x="196100" y="1004570"/>
                  </a:lnTo>
                  <a:lnTo>
                    <a:pt x="193763" y="1017270"/>
                  </a:lnTo>
                  <a:lnTo>
                    <a:pt x="199974" y="1017270"/>
                  </a:lnTo>
                  <a:lnTo>
                    <a:pt x="203873" y="1014730"/>
                  </a:lnTo>
                  <a:lnTo>
                    <a:pt x="209321" y="1012190"/>
                  </a:lnTo>
                  <a:lnTo>
                    <a:pt x="214769" y="1013460"/>
                  </a:lnTo>
                  <a:lnTo>
                    <a:pt x="222567" y="1013460"/>
                  </a:lnTo>
                  <a:lnTo>
                    <a:pt x="221780" y="1012190"/>
                  </a:lnTo>
                  <a:lnTo>
                    <a:pt x="222567" y="1012190"/>
                  </a:lnTo>
                  <a:lnTo>
                    <a:pt x="227228" y="1010920"/>
                  </a:lnTo>
                  <a:lnTo>
                    <a:pt x="227228" y="1008380"/>
                  </a:lnTo>
                  <a:lnTo>
                    <a:pt x="228015" y="1009650"/>
                  </a:lnTo>
                  <a:lnTo>
                    <a:pt x="229171" y="1008380"/>
                  </a:lnTo>
                  <a:lnTo>
                    <a:pt x="230339" y="1007110"/>
                  </a:lnTo>
                  <a:lnTo>
                    <a:pt x="232676" y="1005840"/>
                  </a:lnTo>
                  <a:lnTo>
                    <a:pt x="236575" y="1004570"/>
                  </a:lnTo>
                  <a:lnTo>
                    <a:pt x="239674" y="1002030"/>
                  </a:lnTo>
                  <a:lnTo>
                    <a:pt x="247472" y="996950"/>
                  </a:lnTo>
                  <a:lnTo>
                    <a:pt x="250571" y="995680"/>
                  </a:lnTo>
                  <a:lnTo>
                    <a:pt x="256019" y="995680"/>
                  </a:lnTo>
                  <a:lnTo>
                    <a:pt x="256781" y="989330"/>
                  </a:lnTo>
                  <a:lnTo>
                    <a:pt x="261454" y="984250"/>
                  </a:lnTo>
                  <a:lnTo>
                    <a:pt x="266128" y="979170"/>
                  </a:lnTo>
                  <a:lnTo>
                    <a:pt x="267677" y="976630"/>
                  </a:lnTo>
                  <a:lnTo>
                    <a:pt x="272376" y="970280"/>
                  </a:lnTo>
                  <a:lnTo>
                    <a:pt x="274688" y="967740"/>
                  </a:lnTo>
                  <a:lnTo>
                    <a:pt x="278587" y="965200"/>
                  </a:lnTo>
                  <a:lnTo>
                    <a:pt x="280136" y="961390"/>
                  </a:lnTo>
                  <a:lnTo>
                    <a:pt x="285965" y="953770"/>
                  </a:lnTo>
                  <a:lnTo>
                    <a:pt x="291731" y="947420"/>
                  </a:lnTo>
                  <a:lnTo>
                    <a:pt x="297332" y="939800"/>
                  </a:lnTo>
                  <a:lnTo>
                    <a:pt x="302729" y="932180"/>
                  </a:lnTo>
                  <a:lnTo>
                    <a:pt x="305828" y="929640"/>
                  </a:lnTo>
                  <a:lnTo>
                    <a:pt x="307378" y="924560"/>
                  </a:lnTo>
                  <a:lnTo>
                    <a:pt x="309727" y="920750"/>
                  </a:lnTo>
                  <a:lnTo>
                    <a:pt x="312039" y="918210"/>
                  </a:lnTo>
                  <a:lnTo>
                    <a:pt x="316725" y="913130"/>
                  </a:lnTo>
                  <a:lnTo>
                    <a:pt x="316725" y="909320"/>
                  </a:lnTo>
                  <a:lnTo>
                    <a:pt x="319074" y="902970"/>
                  </a:lnTo>
                  <a:lnTo>
                    <a:pt x="325285" y="899160"/>
                  </a:lnTo>
                  <a:lnTo>
                    <a:pt x="328396" y="892810"/>
                  </a:lnTo>
                  <a:lnTo>
                    <a:pt x="330733" y="886460"/>
                  </a:lnTo>
                  <a:lnTo>
                    <a:pt x="334632" y="882650"/>
                  </a:lnTo>
                  <a:lnTo>
                    <a:pt x="346290" y="863600"/>
                  </a:lnTo>
                  <a:lnTo>
                    <a:pt x="349389" y="855980"/>
                  </a:lnTo>
                  <a:lnTo>
                    <a:pt x="350977" y="853440"/>
                  </a:lnTo>
                  <a:lnTo>
                    <a:pt x="358736" y="836930"/>
                  </a:lnTo>
                  <a:lnTo>
                    <a:pt x="359524" y="836930"/>
                  </a:lnTo>
                  <a:lnTo>
                    <a:pt x="358736" y="835660"/>
                  </a:lnTo>
                  <a:lnTo>
                    <a:pt x="357187" y="831850"/>
                  </a:lnTo>
                  <a:lnTo>
                    <a:pt x="357987" y="831850"/>
                  </a:lnTo>
                  <a:lnTo>
                    <a:pt x="361848" y="830580"/>
                  </a:lnTo>
                  <a:lnTo>
                    <a:pt x="362635" y="830580"/>
                  </a:lnTo>
                  <a:lnTo>
                    <a:pt x="364985" y="829310"/>
                  </a:lnTo>
                  <a:lnTo>
                    <a:pt x="364985" y="828040"/>
                  </a:lnTo>
                  <a:lnTo>
                    <a:pt x="368884" y="821690"/>
                  </a:lnTo>
                  <a:lnTo>
                    <a:pt x="371182" y="815340"/>
                  </a:lnTo>
                  <a:lnTo>
                    <a:pt x="373532" y="808990"/>
                  </a:lnTo>
                  <a:lnTo>
                    <a:pt x="375094" y="806450"/>
                  </a:lnTo>
                  <a:lnTo>
                    <a:pt x="375094" y="805180"/>
                  </a:lnTo>
                  <a:lnTo>
                    <a:pt x="375881" y="803910"/>
                  </a:lnTo>
                  <a:lnTo>
                    <a:pt x="376656" y="801370"/>
                  </a:lnTo>
                  <a:lnTo>
                    <a:pt x="377583" y="800100"/>
                  </a:lnTo>
                  <a:lnTo>
                    <a:pt x="378472" y="798830"/>
                  </a:lnTo>
                  <a:lnTo>
                    <a:pt x="376669" y="803910"/>
                  </a:lnTo>
                  <a:lnTo>
                    <a:pt x="375094" y="816610"/>
                  </a:lnTo>
                  <a:lnTo>
                    <a:pt x="374332" y="824230"/>
                  </a:lnTo>
                  <a:lnTo>
                    <a:pt x="373659" y="838200"/>
                  </a:lnTo>
                  <a:lnTo>
                    <a:pt x="373545" y="845820"/>
                  </a:lnTo>
                  <a:lnTo>
                    <a:pt x="374319" y="852170"/>
                  </a:lnTo>
                  <a:lnTo>
                    <a:pt x="372770" y="858520"/>
                  </a:lnTo>
                  <a:lnTo>
                    <a:pt x="372770" y="861060"/>
                  </a:lnTo>
                  <a:lnTo>
                    <a:pt x="371221" y="863600"/>
                  </a:lnTo>
                  <a:lnTo>
                    <a:pt x="371983" y="864870"/>
                  </a:lnTo>
                  <a:lnTo>
                    <a:pt x="371983" y="871220"/>
                  </a:lnTo>
                  <a:lnTo>
                    <a:pt x="369671" y="876300"/>
                  </a:lnTo>
                  <a:lnTo>
                    <a:pt x="373545" y="880110"/>
                  </a:lnTo>
                  <a:lnTo>
                    <a:pt x="371221" y="883920"/>
                  </a:lnTo>
                  <a:lnTo>
                    <a:pt x="373532" y="885190"/>
                  </a:lnTo>
                  <a:lnTo>
                    <a:pt x="374332" y="886460"/>
                  </a:lnTo>
                  <a:lnTo>
                    <a:pt x="377431" y="891540"/>
                  </a:lnTo>
                  <a:lnTo>
                    <a:pt x="375094" y="894080"/>
                  </a:lnTo>
                  <a:lnTo>
                    <a:pt x="375881" y="895350"/>
                  </a:lnTo>
                  <a:lnTo>
                    <a:pt x="376682" y="895350"/>
                  </a:lnTo>
                  <a:lnTo>
                    <a:pt x="378980" y="896620"/>
                  </a:lnTo>
                  <a:lnTo>
                    <a:pt x="381330" y="895350"/>
                  </a:lnTo>
                  <a:lnTo>
                    <a:pt x="382117" y="896620"/>
                  </a:lnTo>
                  <a:lnTo>
                    <a:pt x="385229" y="900430"/>
                  </a:lnTo>
                  <a:lnTo>
                    <a:pt x="386778" y="904240"/>
                  </a:lnTo>
                  <a:lnTo>
                    <a:pt x="389128" y="906780"/>
                  </a:lnTo>
                  <a:lnTo>
                    <a:pt x="396125" y="910590"/>
                  </a:lnTo>
                  <a:lnTo>
                    <a:pt x="402336" y="918210"/>
                  </a:lnTo>
                  <a:lnTo>
                    <a:pt x="403136" y="919480"/>
                  </a:lnTo>
                  <a:lnTo>
                    <a:pt x="405447" y="919480"/>
                  </a:lnTo>
                  <a:lnTo>
                    <a:pt x="407035" y="920750"/>
                  </a:lnTo>
                  <a:lnTo>
                    <a:pt x="404685" y="925830"/>
                  </a:lnTo>
                  <a:lnTo>
                    <a:pt x="393776" y="923290"/>
                  </a:lnTo>
                  <a:lnTo>
                    <a:pt x="392226" y="923290"/>
                  </a:lnTo>
                  <a:lnTo>
                    <a:pt x="390677" y="922020"/>
                  </a:lnTo>
                  <a:lnTo>
                    <a:pt x="388340" y="923290"/>
                  </a:lnTo>
                  <a:lnTo>
                    <a:pt x="395338" y="927100"/>
                  </a:lnTo>
                  <a:lnTo>
                    <a:pt x="396125" y="930910"/>
                  </a:lnTo>
                  <a:lnTo>
                    <a:pt x="397675" y="928370"/>
                  </a:lnTo>
                  <a:lnTo>
                    <a:pt x="414032" y="928370"/>
                  </a:lnTo>
                  <a:lnTo>
                    <a:pt x="414032" y="929640"/>
                  </a:lnTo>
                  <a:lnTo>
                    <a:pt x="414782" y="929640"/>
                  </a:lnTo>
                  <a:lnTo>
                    <a:pt x="419481" y="928370"/>
                  </a:lnTo>
                  <a:lnTo>
                    <a:pt x="420243" y="929640"/>
                  </a:lnTo>
                  <a:lnTo>
                    <a:pt x="422579" y="932180"/>
                  </a:lnTo>
                  <a:lnTo>
                    <a:pt x="418693" y="935990"/>
                  </a:lnTo>
                  <a:lnTo>
                    <a:pt x="421030" y="935990"/>
                  </a:lnTo>
                  <a:lnTo>
                    <a:pt x="424141" y="934720"/>
                  </a:lnTo>
                  <a:lnTo>
                    <a:pt x="425691" y="933450"/>
                  </a:lnTo>
                  <a:lnTo>
                    <a:pt x="426478" y="933450"/>
                  </a:lnTo>
                  <a:lnTo>
                    <a:pt x="433679" y="932180"/>
                  </a:lnTo>
                  <a:lnTo>
                    <a:pt x="440296" y="930910"/>
                  </a:lnTo>
                  <a:lnTo>
                    <a:pt x="444512" y="928370"/>
                  </a:lnTo>
                  <a:lnTo>
                    <a:pt x="446620" y="927100"/>
                  </a:lnTo>
                  <a:lnTo>
                    <a:pt x="448830" y="925830"/>
                  </a:lnTo>
                  <a:lnTo>
                    <a:pt x="459930" y="919480"/>
                  </a:lnTo>
                  <a:lnTo>
                    <a:pt x="464604" y="915670"/>
                  </a:lnTo>
                  <a:lnTo>
                    <a:pt x="472389" y="909320"/>
                  </a:lnTo>
                  <a:lnTo>
                    <a:pt x="473938" y="906780"/>
                  </a:lnTo>
                  <a:lnTo>
                    <a:pt x="474700" y="908050"/>
                  </a:lnTo>
                  <a:lnTo>
                    <a:pt x="477837" y="908050"/>
                  </a:lnTo>
                  <a:lnTo>
                    <a:pt x="478612" y="906780"/>
                  </a:lnTo>
                  <a:lnTo>
                    <a:pt x="479386" y="905510"/>
                  </a:lnTo>
                  <a:lnTo>
                    <a:pt x="481736" y="902970"/>
                  </a:lnTo>
                  <a:lnTo>
                    <a:pt x="481736" y="901700"/>
                  </a:lnTo>
                  <a:lnTo>
                    <a:pt x="478599" y="904240"/>
                  </a:lnTo>
                  <a:lnTo>
                    <a:pt x="479120" y="901700"/>
                  </a:lnTo>
                  <a:lnTo>
                    <a:pt x="479386" y="900430"/>
                  </a:lnTo>
                  <a:lnTo>
                    <a:pt x="480949" y="897890"/>
                  </a:lnTo>
                  <a:lnTo>
                    <a:pt x="485597" y="896620"/>
                  </a:lnTo>
                  <a:lnTo>
                    <a:pt x="486397" y="895350"/>
                  </a:lnTo>
                  <a:lnTo>
                    <a:pt x="486384" y="894080"/>
                  </a:lnTo>
                  <a:lnTo>
                    <a:pt x="488734" y="891540"/>
                  </a:lnTo>
                  <a:lnTo>
                    <a:pt x="488734" y="889000"/>
                  </a:lnTo>
                  <a:lnTo>
                    <a:pt x="492594" y="889000"/>
                  </a:lnTo>
                  <a:lnTo>
                    <a:pt x="493395" y="886460"/>
                  </a:lnTo>
                  <a:lnTo>
                    <a:pt x="496506" y="886460"/>
                  </a:lnTo>
                  <a:lnTo>
                    <a:pt x="498843" y="882650"/>
                  </a:lnTo>
                  <a:lnTo>
                    <a:pt x="501942" y="880110"/>
                  </a:lnTo>
                  <a:lnTo>
                    <a:pt x="504304" y="876300"/>
                  </a:lnTo>
                  <a:lnTo>
                    <a:pt x="508952" y="869950"/>
                  </a:lnTo>
                  <a:lnTo>
                    <a:pt x="518299" y="854710"/>
                  </a:lnTo>
                  <a:lnTo>
                    <a:pt x="520636" y="852170"/>
                  </a:lnTo>
                  <a:lnTo>
                    <a:pt x="523748" y="847090"/>
                  </a:lnTo>
                  <a:lnTo>
                    <a:pt x="528408" y="840740"/>
                  </a:lnTo>
                  <a:lnTo>
                    <a:pt x="528408" y="836930"/>
                  </a:lnTo>
                  <a:lnTo>
                    <a:pt x="530745" y="834390"/>
                  </a:lnTo>
                  <a:lnTo>
                    <a:pt x="529958" y="833120"/>
                  </a:lnTo>
                  <a:lnTo>
                    <a:pt x="534644" y="830580"/>
                  </a:lnTo>
                  <a:lnTo>
                    <a:pt x="531533" y="828040"/>
                  </a:lnTo>
                  <a:lnTo>
                    <a:pt x="533857" y="825500"/>
                  </a:lnTo>
                  <a:lnTo>
                    <a:pt x="536206" y="825500"/>
                  </a:lnTo>
                  <a:lnTo>
                    <a:pt x="536968" y="822960"/>
                  </a:lnTo>
                  <a:lnTo>
                    <a:pt x="541439" y="820420"/>
                  </a:lnTo>
                  <a:lnTo>
                    <a:pt x="537133" y="829310"/>
                  </a:lnTo>
                  <a:lnTo>
                    <a:pt x="533095" y="838200"/>
                  </a:lnTo>
                  <a:lnTo>
                    <a:pt x="533095" y="839470"/>
                  </a:lnTo>
                  <a:lnTo>
                    <a:pt x="533857" y="843280"/>
                  </a:lnTo>
                  <a:lnTo>
                    <a:pt x="529196" y="845820"/>
                  </a:lnTo>
                  <a:lnTo>
                    <a:pt x="529196" y="849630"/>
                  </a:lnTo>
                  <a:lnTo>
                    <a:pt x="529983" y="850900"/>
                  </a:lnTo>
                  <a:lnTo>
                    <a:pt x="527634" y="850900"/>
                  </a:lnTo>
                  <a:lnTo>
                    <a:pt x="526846" y="854710"/>
                  </a:lnTo>
                  <a:lnTo>
                    <a:pt x="524535" y="857250"/>
                  </a:lnTo>
                  <a:lnTo>
                    <a:pt x="523748" y="861060"/>
                  </a:lnTo>
                  <a:lnTo>
                    <a:pt x="536981" y="869950"/>
                  </a:lnTo>
                  <a:lnTo>
                    <a:pt x="536981" y="868680"/>
                  </a:lnTo>
                  <a:lnTo>
                    <a:pt x="537743" y="868680"/>
                  </a:lnTo>
                  <a:lnTo>
                    <a:pt x="537743" y="867410"/>
                  </a:lnTo>
                  <a:lnTo>
                    <a:pt x="539305" y="867410"/>
                  </a:lnTo>
                  <a:lnTo>
                    <a:pt x="539292" y="876300"/>
                  </a:lnTo>
                  <a:lnTo>
                    <a:pt x="542442" y="875030"/>
                  </a:lnTo>
                  <a:lnTo>
                    <a:pt x="541642" y="878840"/>
                  </a:lnTo>
                  <a:lnTo>
                    <a:pt x="540854" y="881380"/>
                  </a:lnTo>
                  <a:lnTo>
                    <a:pt x="540854" y="883920"/>
                  </a:lnTo>
                  <a:lnTo>
                    <a:pt x="539292" y="886460"/>
                  </a:lnTo>
                  <a:lnTo>
                    <a:pt x="540854" y="887730"/>
                  </a:lnTo>
                  <a:lnTo>
                    <a:pt x="543204" y="889000"/>
                  </a:lnTo>
                  <a:lnTo>
                    <a:pt x="544741" y="890270"/>
                  </a:lnTo>
                  <a:lnTo>
                    <a:pt x="547103" y="890270"/>
                  </a:lnTo>
                  <a:lnTo>
                    <a:pt x="548652" y="886460"/>
                  </a:lnTo>
                  <a:lnTo>
                    <a:pt x="551751" y="889000"/>
                  </a:lnTo>
                  <a:lnTo>
                    <a:pt x="559549" y="887730"/>
                  </a:lnTo>
                  <a:lnTo>
                    <a:pt x="557987" y="892810"/>
                  </a:lnTo>
                  <a:lnTo>
                    <a:pt x="561098" y="894080"/>
                  </a:lnTo>
                  <a:lnTo>
                    <a:pt x="563448" y="894080"/>
                  </a:lnTo>
                  <a:lnTo>
                    <a:pt x="565759" y="895350"/>
                  </a:lnTo>
                  <a:lnTo>
                    <a:pt x="569658" y="895350"/>
                  </a:lnTo>
                  <a:lnTo>
                    <a:pt x="569658" y="894080"/>
                  </a:lnTo>
                  <a:lnTo>
                    <a:pt x="574344" y="892810"/>
                  </a:lnTo>
                  <a:lnTo>
                    <a:pt x="580555" y="889000"/>
                  </a:lnTo>
                  <a:lnTo>
                    <a:pt x="580745" y="887730"/>
                  </a:lnTo>
                  <a:lnTo>
                    <a:pt x="580948" y="886460"/>
                  </a:lnTo>
                  <a:lnTo>
                    <a:pt x="581342" y="883920"/>
                  </a:lnTo>
                  <a:lnTo>
                    <a:pt x="581342" y="882650"/>
                  </a:lnTo>
                  <a:lnTo>
                    <a:pt x="582904" y="881380"/>
                  </a:lnTo>
                  <a:lnTo>
                    <a:pt x="586016" y="875030"/>
                  </a:lnTo>
                  <a:lnTo>
                    <a:pt x="589127" y="867410"/>
                  </a:lnTo>
                  <a:lnTo>
                    <a:pt x="591654" y="861060"/>
                  </a:lnTo>
                  <a:lnTo>
                    <a:pt x="593001" y="854710"/>
                  </a:lnTo>
                  <a:lnTo>
                    <a:pt x="593001" y="853440"/>
                  </a:lnTo>
                  <a:lnTo>
                    <a:pt x="593801" y="853440"/>
                  </a:lnTo>
                  <a:lnTo>
                    <a:pt x="595350" y="852170"/>
                  </a:lnTo>
                  <a:lnTo>
                    <a:pt x="595350" y="850900"/>
                  </a:lnTo>
                  <a:lnTo>
                    <a:pt x="596112" y="849630"/>
                  </a:lnTo>
                  <a:lnTo>
                    <a:pt x="596900" y="848360"/>
                  </a:lnTo>
                  <a:lnTo>
                    <a:pt x="600951" y="838200"/>
                  </a:lnTo>
                  <a:lnTo>
                    <a:pt x="607110" y="822960"/>
                  </a:lnTo>
                  <a:lnTo>
                    <a:pt x="608190" y="820420"/>
                  </a:lnTo>
                  <a:lnTo>
                    <a:pt x="610349" y="815340"/>
                  </a:lnTo>
                  <a:lnTo>
                    <a:pt x="617372" y="798830"/>
                  </a:lnTo>
                  <a:lnTo>
                    <a:pt x="617905" y="797560"/>
                  </a:lnTo>
                  <a:lnTo>
                    <a:pt x="619467" y="792480"/>
                  </a:lnTo>
                  <a:lnTo>
                    <a:pt x="620242" y="788670"/>
                  </a:lnTo>
                  <a:lnTo>
                    <a:pt x="621017" y="783590"/>
                  </a:lnTo>
                  <a:lnTo>
                    <a:pt x="622604" y="782320"/>
                  </a:lnTo>
                  <a:lnTo>
                    <a:pt x="622604" y="781050"/>
                  </a:lnTo>
                  <a:lnTo>
                    <a:pt x="634263" y="755650"/>
                  </a:lnTo>
                  <a:lnTo>
                    <a:pt x="635012" y="754380"/>
                  </a:lnTo>
                  <a:lnTo>
                    <a:pt x="635812" y="753110"/>
                  </a:lnTo>
                  <a:lnTo>
                    <a:pt x="638149" y="746760"/>
                  </a:lnTo>
                  <a:lnTo>
                    <a:pt x="638149" y="740410"/>
                  </a:lnTo>
                  <a:lnTo>
                    <a:pt x="642810" y="734060"/>
                  </a:lnTo>
                  <a:lnTo>
                    <a:pt x="644359" y="732790"/>
                  </a:lnTo>
                  <a:lnTo>
                    <a:pt x="644359" y="728980"/>
                  </a:lnTo>
                  <a:lnTo>
                    <a:pt x="648258" y="721360"/>
                  </a:lnTo>
                  <a:lnTo>
                    <a:pt x="651357" y="713740"/>
                  </a:lnTo>
                  <a:lnTo>
                    <a:pt x="654507" y="707390"/>
                  </a:lnTo>
                  <a:lnTo>
                    <a:pt x="655256" y="701040"/>
                  </a:lnTo>
                  <a:lnTo>
                    <a:pt x="655256" y="699770"/>
                  </a:lnTo>
                  <a:lnTo>
                    <a:pt x="656818" y="699770"/>
                  </a:lnTo>
                  <a:lnTo>
                    <a:pt x="659155" y="693420"/>
                  </a:lnTo>
                  <a:lnTo>
                    <a:pt x="663054" y="687070"/>
                  </a:lnTo>
                  <a:lnTo>
                    <a:pt x="663816" y="680720"/>
                  </a:lnTo>
                  <a:lnTo>
                    <a:pt x="666165" y="673100"/>
                  </a:lnTo>
                  <a:lnTo>
                    <a:pt x="669264" y="665480"/>
                  </a:lnTo>
                  <a:lnTo>
                    <a:pt x="673163" y="659130"/>
                  </a:lnTo>
                  <a:lnTo>
                    <a:pt x="675500" y="654050"/>
                  </a:lnTo>
                  <a:lnTo>
                    <a:pt x="676275" y="648970"/>
                  </a:lnTo>
                  <a:lnTo>
                    <a:pt x="678611" y="645160"/>
                  </a:lnTo>
                  <a:lnTo>
                    <a:pt x="682802" y="637540"/>
                  </a:lnTo>
                  <a:lnTo>
                    <a:pt x="686485" y="631190"/>
                  </a:lnTo>
                  <a:lnTo>
                    <a:pt x="688035" y="628650"/>
                  </a:lnTo>
                  <a:lnTo>
                    <a:pt x="695007" y="617143"/>
                  </a:lnTo>
                  <a:lnTo>
                    <a:pt x="698068" y="610870"/>
                  </a:lnTo>
                  <a:lnTo>
                    <a:pt x="707402" y="598170"/>
                  </a:lnTo>
                  <a:lnTo>
                    <a:pt x="715683" y="584200"/>
                  </a:lnTo>
                  <a:lnTo>
                    <a:pt x="719988" y="577850"/>
                  </a:lnTo>
                  <a:lnTo>
                    <a:pt x="724522" y="571500"/>
                  </a:lnTo>
                  <a:lnTo>
                    <a:pt x="726871" y="567690"/>
                  </a:lnTo>
                  <a:lnTo>
                    <a:pt x="729983" y="566420"/>
                  </a:lnTo>
                  <a:lnTo>
                    <a:pt x="732307" y="562610"/>
                  </a:lnTo>
                  <a:lnTo>
                    <a:pt x="738098" y="556260"/>
                  </a:lnTo>
                  <a:lnTo>
                    <a:pt x="744753" y="549910"/>
                  </a:lnTo>
                  <a:lnTo>
                    <a:pt x="752005" y="544830"/>
                  </a:lnTo>
                  <a:lnTo>
                    <a:pt x="759536" y="538480"/>
                  </a:lnTo>
                  <a:lnTo>
                    <a:pt x="759536" y="544830"/>
                  </a:lnTo>
                  <a:lnTo>
                    <a:pt x="758774" y="546100"/>
                  </a:lnTo>
                  <a:lnTo>
                    <a:pt x="758774" y="547370"/>
                  </a:lnTo>
                  <a:lnTo>
                    <a:pt x="759536" y="547370"/>
                  </a:lnTo>
                  <a:lnTo>
                    <a:pt x="759536" y="548640"/>
                  </a:lnTo>
                  <a:lnTo>
                    <a:pt x="761885" y="549910"/>
                  </a:lnTo>
                  <a:lnTo>
                    <a:pt x="764984" y="551180"/>
                  </a:lnTo>
                  <a:lnTo>
                    <a:pt x="766559" y="554990"/>
                  </a:lnTo>
                  <a:lnTo>
                    <a:pt x="767321" y="556260"/>
                  </a:lnTo>
                  <a:lnTo>
                    <a:pt x="768121" y="556260"/>
                  </a:lnTo>
                  <a:lnTo>
                    <a:pt x="767321" y="558800"/>
                  </a:lnTo>
                  <a:lnTo>
                    <a:pt x="766572" y="563880"/>
                  </a:lnTo>
                  <a:lnTo>
                    <a:pt x="764222" y="570230"/>
                  </a:lnTo>
                  <a:lnTo>
                    <a:pt x="763422" y="575310"/>
                  </a:lnTo>
                  <a:lnTo>
                    <a:pt x="762660" y="576580"/>
                  </a:lnTo>
                  <a:lnTo>
                    <a:pt x="762673" y="577850"/>
                  </a:lnTo>
                  <a:lnTo>
                    <a:pt x="763422" y="579120"/>
                  </a:lnTo>
                  <a:lnTo>
                    <a:pt x="762673" y="580390"/>
                  </a:lnTo>
                  <a:lnTo>
                    <a:pt x="764222" y="581660"/>
                  </a:lnTo>
                  <a:lnTo>
                    <a:pt x="764222" y="584200"/>
                  </a:lnTo>
                  <a:lnTo>
                    <a:pt x="763422" y="585470"/>
                  </a:lnTo>
                  <a:lnTo>
                    <a:pt x="762673" y="588010"/>
                  </a:lnTo>
                  <a:lnTo>
                    <a:pt x="761885" y="589280"/>
                  </a:lnTo>
                  <a:lnTo>
                    <a:pt x="762660" y="593090"/>
                  </a:lnTo>
                  <a:lnTo>
                    <a:pt x="762660" y="598170"/>
                  </a:lnTo>
                  <a:lnTo>
                    <a:pt x="761885" y="600710"/>
                  </a:lnTo>
                  <a:lnTo>
                    <a:pt x="763422" y="601980"/>
                  </a:lnTo>
                  <a:lnTo>
                    <a:pt x="763422" y="604520"/>
                  </a:lnTo>
                  <a:lnTo>
                    <a:pt x="764222" y="607072"/>
                  </a:lnTo>
                  <a:lnTo>
                    <a:pt x="763422" y="608330"/>
                  </a:lnTo>
                  <a:lnTo>
                    <a:pt x="763422" y="610870"/>
                  </a:lnTo>
                  <a:lnTo>
                    <a:pt x="761111" y="614680"/>
                  </a:lnTo>
                  <a:lnTo>
                    <a:pt x="762660" y="614680"/>
                  </a:lnTo>
                  <a:lnTo>
                    <a:pt x="763320" y="615797"/>
                  </a:lnTo>
                  <a:lnTo>
                    <a:pt x="762673" y="616546"/>
                  </a:lnTo>
                  <a:lnTo>
                    <a:pt x="761873" y="617423"/>
                  </a:lnTo>
                  <a:lnTo>
                    <a:pt x="762660" y="617270"/>
                  </a:lnTo>
                  <a:lnTo>
                    <a:pt x="763308" y="616546"/>
                  </a:lnTo>
                  <a:lnTo>
                    <a:pt x="763384" y="615911"/>
                  </a:lnTo>
                  <a:lnTo>
                    <a:pt x="763422" y="617220"/>
                  </a:lnTo>
                  <a:lnTo>
                    <a:pt x="763422" y="650240"/>
                  </a:lnTo>
                  <a:lnTo>
                    <a:pt x="763422" y="652780"/>
                  </a:lnTo>
                  <a:lnTo>
                    <a:pt x="760323" y="656590"/>
                  </a:lnTo>
                  <a:lnTo>
                    <a:pt x="760323" y="648970"/>
                  </a:lnTo>
                  <a:lnTo>
                    <a:pt x="761873" y="648970"/>
                  </a:lnTo>
                  <a:lnTo>
                    <a:pt x="763422" y="650240"/>
                  </a:lnTo>
                  <a:lnTo>
                    <a:pt x="763422" y="617220"/>
                  </a:lnTo>
                  <a:lnTo>
                    <a:pt x="761873" y="624840"/>
                  </a:lnTo>
                  <a:lnTo>
                    <a:pt x="761111" y="632460"/>
                  </a:lnTo>
                  <a:lnTo>
                    <a:pt x="760323" y="640080"/>
                  </a:lnTo>
                  <a:lnTo>
                    <a:pt x="759536" y="642620"/>
                  </a:lnTo>
                  <a:lnTo>
                    <a:pt x="758774" y="643890"/>
                  </a:lnTo>
                  <a:lnTo>
                    <a:pt x="757974" y="646430"/>
                  </a:lnTo>
                  <a:lnTo>
                    <a:pt x="757974" y="652780"/>
                  </a:lnTo>
                  <a:lnTo>
                    <a:pt x="757212" y="660400"/>
                  </a:lnTo>
                  <a:lnTo>
                    <a:pt x="756424" y="666750"/>
                  </a:lnTo>
                  <a:lnTo>
                    <a:pt x="755662" y="671830"/>
                  </a:lnTo>
                  <a:lnTo>
                    <a:pt x="755218" y="695960"/>
                  </a:lnTo>
                  <a:lnTo>
                    <a:pt x="751776" y="728980"/>
                  </a:lnTo>
                  <a:lnTo>
                    <a:pt x="750976" y="734060"/>
                  </a:lnTo>
                  <a:lnTo>
                    <a:pt x="753313" y="737870"/>
                  </a:lnTo>
                  <a:lnTo>
                    <a:pt x="757974" y="735330"/>
                  </a:lnTo>
                  <a:lnTo>
                    <a:pt x="757974" y="740410"/>
                  </a:lnTo>
                  <a:lnTo>
                    <a:pt x="754113" y="740410"/>
                  </a:lnTo>
                  <a:lnTo>
                    <a:pt x="753313" y="744220"/>
                  </a:lnTo>
                  <a:lnTo>
                    <a:pt x="754875" y="742950"/>
                  </a:lnTo>
                  <a:lnTo>
                    <a:pt x="756424" y="742950"/>
                  </a:lnTo>
                  <a:lnTo>
                    <a:pt x="757974" y="745490"/>
                  </a:lnTo>
                  <a:lnTo>
                    <a:pt x="757212" y="746760"/>
                  </a:lnTo>
                  <a:lnTo>
                    <a:pt x="755662" y="748030"/>
                  </a:lnTo>
                  <a:lnTo>
                    <a:pt x="754113" y="750570"/>
                  </a:lnTo>
                  <a:lnTo>
                    <a:pt x="753313" y="754380"/>
                  </a:lnTo>
                  <a:lnTo>
                    <a:pt x="754113" y="755650"/>
                  </a:lnTo>
                  <a:lnTo>
                    <a:pt x="753313" y="756920"/>
                  </a:lnTo>
                  <a:lnTo>
                    <a:pt x="754113" y="758190"/>
                  </a:lnTo>
                  <a:lnTo>
                    <a:pt x="753313" y="762000"/>
                  </a:lnTo>
                  <a:lnTo>
                    <a:pt x="754113" y="763270"/>
                  </a:lnTo>
                  <a:lnTo>
                    <a:pt x="754113" y="765810"/>
                  </a:lnTo>
                  <a:lnTo>
                    <a:pt x="754875" y="770890"/>
                  </a:lnTo>
                  <a:lnTo>
                    <a:pt x="755662" y="774700"/>
                  </a:lnTo>
                  <a:lnTo>
                    <a:pt x="757212" y="779780"/>
                  </a:lnTo>
                  <a:lnTo>
                    <a:pt x="757974" y="784860"/>
                  </a:lnTo>
                  <a:lnTo>
                    <a:pt x="757974" y="788670"/>
                  </a:lnTo>
                  <a:lnTo>
                    <a:pt x="760323" y="796290"/>
                  </a:lnTo>
                  <a:lnTo>
                    <a:pt x="761885" y="800100"/>
                  </a:lnTo>
                  <a:lnTo>
                    <a:pt x="761111" y="802640"/>
                  </a:lnTo>
                  <a:lnTo>
                    <a:pt x="761111" y="803910"/>
                  </a:lnTo>
                  <a:lnTo>
                    <a:pt x="760323" y="805180"/>
                  </a:lnTo>
                  <a:lnTo>
                    <a:pt x="758774" y="806450"/>
                  </a:lnTo>
                  <a:lnTo>
                    <a:pt x="758774" y="807720"/>
                  </a:lnTo>
                  <a:lnTo>
                    <a:pt x="757212" y="806450"/>
                  </a:lnTo>
                  <a:lnTo>
                    <a:pt x="756424" y="806450"/>
                  </a:lnTo>
                  <a:lnTo>
                    <a:pt x="760323" y="814070"/>
                  </a:lnTo>
                  <a:lnTo>
                    <a:pt x="762660" y="811530"/>
                  </a:lnTo>
                  <a:lnTo>
                    <a:pt x="768108" y="812800"/>
                  </a:lnTo>
                  <a:lnTo>
                    <a:pt x="768121" y="814070"/>
                  </a:lnTo>
                  <a:lnTo>
                    <a:pt x="768883" y="815340"/>
                  </a:lnTo>
                  <a:lnTo>
                    <a:pt x="768108" y="817880"/>
                  </a:lnTo>
                  <a:lnTo>
                    <a:pt x="768870" y="819150"/>
                  </a:lnTo>
                  <a:lnTo>
                    <a:pt x="771220" y="819150"/>
                  </a:lnTo>
                  <a:lnTo>
                    <a:pt x="775881" y="821690"/>
                  </a:lnTo>
                  <a:lnTo>
                    <a:pt x="774331" y="828040"/>
                  </a:lnTo>
                  <a:lnTo>
                    <a:pt x="779018" y="830580"/>
                  </a:lnTo>
                  <a:lnTo>
                    <a:pt x="779018" y="831850"/>
                  </a:lnTo>
                  <a:lnTo>
                    <a:pt x="782878" y="831850"/>
                  </a:lnTo>
                  <a:lnTo>
                    <a:pt x="782878" y="833120"/>
                  </a:lnTo>
                  <a:lnTo>
                    <a:pt x="781329" y="835660"/>
                  </a:lnTo>
                  <a:lnTo>
                    <a:pt x="781329" y="836930"/>
                  </a:lnTo>
                  <a:lnTo>
                    <a:pt x="782129" y="838200"/>
                  </a:lnTo>
                  <a:lnTo>
                    <a:pt x="788327" y="842010"/>
                  </a:lnTo>
                  <a:lnTo>
                    <a:pt x="794575" y="842010"/>
                  </a:lnTo>
                  <a:lnTo>
                    <a:pt x="802297" y="840740"/>
                  </a:lnTo>
                  <a:lnTo>
                    <a:pt x="803884" y="842010"/>
                  </a:lnTo>
                  <a:lnTo>
                    <a:pt x="805408" y="842010"/>
                  </a:lnTo>
                  <a:lnTo>
                    <a:pt x="806196" y="843280"/>
                  </a:lnTo>
                  <a:lnTo>
                    <a:pt x="807783" y="842010"/>
                  </a:lnTo>
                  <a:lnTo>
                    <a:pt x="809294" y="843280"/>
                  </a:lnTo>
                  <a:lnTo>
                    <a:pt x="810094" y="844550"/>
                  </a:lnTo>
                  <a:lnTo>
                    <a:pt x="813206" y="844550"/>
                  </a:lnTo>
                  <a:lnTo>
                    <a:pt x="820204" y="843280"/>
                  </a:lnTo>
                  <a:lnTo>
                    <a:pt x="824090" y="840740"/>
                  </a:lnTo>
                  <a:lnTo>
                    <a:pt x="827201" y="838200"/>
                  </a:lnTo>
                  <a:lnTo>
                    <a:pt x="828001" y="838200"/>
                  </a:lnTo>
                  <a:lnTo>
                    <a:pt x="830313" y="836930"/>
                  </a:lnTo>
                  <a:lnTo>
                    <a:pt x="831900" y="835660"/>
                  </a:lnTo>
                  <a:lnTo>
                    <a:pt x="833424" y="835660"/>
                  </a:lnTo>
                  <a:lnTo>
                    <a:pt x="834999" y="834390"/>
                  </a:lnTo>
                  <a:lnTo>
                    <a:pt x="836587" y="834390"/>
                  </a:lnTo>
                  <a:lnTo>
                    <a:pt x="841209" y="829310"/>
                  </a:lnTo>
                  <a:lnTo>
                    <a:pt x="844308" y="828040"/>
                  </a:lnTo>
                  <a:lnTo>
                    <a:pt x="843584" y="830580"/>
                  </a:lnTo>
                  <a:lnTo>
                    <a:pt x="845108" y="829310"/>
                  </a:lnTo>
                  <a:lnTo>
                    <a:pt x="846683" y="828040"/>
                  </a:lnTo>
                  <a:lnTo>
                    <a:pt x="847483" y="828040"/>
                  </a:lnTo>
                  <a:lnTo>
                    <a:pt x="852741" y="822960"/>
                  </a:lnTo>
                  <a:lnTo>
                    <a:pt x="858075" y="819150"/>
                  </a:lnTo>
                  <a:lnTo>
                    <a:pt x="863549" y="814070"/>
                  </a:lnTo>
                  <a:lnTo>
                    <a:pt x="866381" y="811530"/>
                  </a:lnTo>
                  <a:lnTo>
                    <a:pt x="869213" y="808990"/>
                  </a:lnTo>
                  <a:lnTo>
                    <a:pt x="870800" y="808990"/>
                  </a:lnTo>
                  <a:lnTo>
                    <a:pt x="871321" y="807720"/>
                  </a:lnTo>
                  <a:lnTo>
                    <a:pt x="872388" y="805180"/>
                  </a:lnTo>
                  <a:lnTo>
                    <a:pt x="873899" y="802640"/>
                  </a:lnTo>
                  <a:lnTo>
                    <a:pt x="874699" y="800100"/>
                  </a:lnTo>
                  <a:lnTo>
                    <a:pt x="876998" y="798830"/>
                  </a:lnTo>
                  <a:lnTo>
                    <a:pt x="880910" y="795020"/>
                  </a:lnTo>
                  <a:lnTo>
                    <a:pt x="886383" y="789940"/>
                  </a:lnTo>
                  <a:lnTo>
                    <a:pt x="890282" y="786130"/>
                  </a:lnTo>
                  <a:lnTo>
                    <a:pt x="908913" y="760730"/>
                  </a:lnTo>
                  <a:lnTo>
                    <a:pt x="911288" y="756920"/>
                  </a:lnTo>
                  <a:lnTo>
                    <a:pt x="912012" y="754380"/>
                  </a:lnTo>
                  <a:lnTo>
                    <a:pt x="912012" y="751840"/>
                  </a:lnTo>
                  <a:lnTo>
                    <a:pt x="915924" y="749300"/>
                  </a:lnTo>
                  <a:lnTo>
                    <a:pt x="915924" y="746760"/>
                  </a:lnTo>
                  <a:lnTo>
                    <a:pt x="916711" y="745490"/>
                  </a:lnTo>
                  <a:lnTo>
                    <a:pt x="919810" y="744220"/>
                  </a:lnTo>
                  <a:lnTo>
                    <a:pt x="921397" y="740410"/>
                  </a:lnTo>
                  <a:lnTo>
                    <a:pt x="922185" y="737870"/>
                  </a:lnTo>
                  <a:lnTo>
                    <a:pt x="930122" y="725170"/>
                  </a:lnTo>
                  <a:lnTo>
                    <a:pt x="933742" y="718820"/>
                  </a:lnTo>
                  <a:lnTo>
                    <a:pt x="936917" y="712470"/>
                  </a:lnTo>
                  <a:lnTo>
                    <a:pt x="939292" y="708660"/>
                  </a:lnTo>
                  <a:lnTo>
                    <a:pt x="934618" y="718820"/>
                  </a:lnTo>
                  <a:lnTo>
                    <a:pt x="933030" y="721360"/>
                  </a:lnTo>
                  <a:lnTo>
                    <a:pt x="933818" y="723900"/>
                  </a:lnTo>
                  <a:lnTo>
                    <a:pt x="932294" y="726440"/>
                  </a:lnTo>
                  <a:lnTo>
                    <a:pt x="930706" y="727710"/>
                  </a:lnTo>
                  <a:lnTo>
                    <a:pt x="929195" y="732790"/>
                  </a:lnTo>
                  <a:lnTo>
                    <a:pt x="930706" y="734060"/>
                  </a:lnTo>
                  <a:lnTo>
                    <a:pt x="932294" y="735330"/>
                  </a:lnTo>
                  <a:lnTo>
                    <a:pt x="929919" y="736600"/>
                  </a:lnTo>
                  <a:lnTo>
                    <a:pt x="928408" y="737870"/>
                  </a:lnTo>
                  <a:lnTo>
                    <a:pt x="926020" y="742962"/>
                  </a:lnTo>
                  <a:lnTo>
                    <a:pt x="922197" y="749300"/>
                  </a:lnTo>
                  <a:lnTo>
                    <a:pt x="920610" y="756920"/>
                  </a:lnTo>
                  <a:lnTo>
                    <a:pt x="918298" y="758190"/>
                  </a:lnTo>
                  <a:lnTo>
                    <a:pt x="917498" y="760730"/>
                  </a:lnTo>
                  <a:lnTo>
                    <a:pt x="917498" y="763270"/>
                  </a:lnTo>
                  <a:lnTo>
                    <a:pt x="915924" y="763270"/>
                  </a:lnTo>
                  <a:lnTo>
                    <a:pt x="914400" y="767080"/>
                  </a:lnTo>
                  <a:lnTo>
                    <a:pt x="912812" y="769620"/>
                  </a:lnTo>
                  <a:lnTo>
                    <a:pt x="912012" y="772160"/>
                  </a:lnTo>
                  <a:lnTo>
                    <a:pt x="925296" y="782320"/>
                  </a:lnTo>
                  <a:lnTo>
                    <a:pt x="926020" y="781050"/>
                  </a:lnTo>
                  <a:lnTo>
                    <a:pt x="926033" y="779780"/>
                  </a:lnTo>
                  <a:lnTo>
                    <a:pt x="927608" y="779780"/>
                  </a:lnTo>
                  <a:lnTo>
                    <a:pt x="927608" y="788670"/>
                  </a:lnTo>
                  <a:lnTo>
                    <a:pt x="930706" y="787400"/>
                  </a:lnTo>
                  <a:lnTo>
                    <a:pt x="929195" y="791210"/>
                  </a:lnTo>
                  <a:lnTo>
                    <a:pt x="929195" y="793750"/>
                  </a:lnTo>
                  <a:lnTo>
                    <a:pt x="928395" y="796290"/>
                  </a:lnTo>
                  <a:lnTo>
                    <a:pt x="927608" y="800100"/>
                  </a:lnTo>
                  <a:lnTo>
                    <a:pt x="928395" y="801370"/>
                  </a:lnTo>
                  <a:lnTo>
                    <a:pt x="930706" y="801370"/>
                  </a:lnTo>
                  <a:lnTo>
                    <a:pt x="933018" y="802640"/>
                  </a:lnTo>
                  <a:lnTo>
                    <a:pt x="935393" y="802640"/>
                  </a:lnTo>
                  <a:lnTo>
                    <a:pt x="937717" y="797560"/>
                  </a:lnTo>
                  <a:lnTo>
                    <a:pt x="940092" y="801370"/>
                  </a:lnTo>
                  <a:lnTo>
                    <a:pt x="947826" y="798830"/>
                  </a:lnTo>
                  <a:lnTo>
                    <a:pt x="946302" y="805180"/>
                  </a:lnTo>
                  <a:lnTo>
                    <a:pt x="947826" y="806450"/>
                  </a:lnTo>
                  <a:lnTo>
                    <a:pt x="951725" y="806450"/>
                  </a:lnTo>
                  <a:lnTo>
                    <a:pt x="954100" y="807720"/>
                  </a:lnTo>
                  <a:lnTo>
                    <a:pt x="957199" y="807720"/>
                  </a:lnTo>
                  <a:lnTo>
                    <a:pt x="957922" y="806450"/>
                  </a:lnTo>
                  <a:lnTo>
                    <a:pt x="962609" y="805180"/>
                  </a:lnTo>
                  <a:lnTo>
                    <a:pt x="968832" y="801370"/>
                  </a:lnTo>
                  <a:lnTo>
                    <a:pt x="969225" y="798830"/>
                  </a:lnTo>
                  <a:lnTo>
                    <a:pt x="969416" y="797560"/>
                  </a:lnTo>
                  <a:lnTo>
                    <a:pt x="969619" y="796290"/>
                  </a:lnTo>
                  <a:lnTo>
                    <a:pt x="969619" y="795020"/>
                  </a:lnTo>
                  <a:lnTo>
                    <a:pt x="970407" y="793750"/>
                  </a:lnTo>
                  <a:lnTo>
                    <a:pt x="973988" y="787400"/>
                  </a:lnTo>
                  <a:lnTo>
                    <a:pt x="977328" y="779780"/>
                  </a:lnTo>
                  <a:lnTo>
                    <a:pt x="979944" y="773379"/>
                  </a:lnTo>
                  <a:lnTo>
                    <a:pt x="981316" y="765810"/>
                  </a:lnTo>
                  <a:lnTo>
                    <a:pt x="982827" y="764540"/>
                  </a:lnTo>
                  <a:lnTo>
                    <a:pt x="982827" y="763270"/>
                  </a:lnTo>
                  <a:lnTo>
                    <a:pt x="984415" y="762000"/>
                  </a:lnTo>
                  <a:lnTo>
                    <a:pt x="985215" y="760730"/>
                  </a:lnTo>
                  <a:lnTo>
                    <a:pt x="995311" y="732790"/>
                  </a:lnTo>
                  <a:lnTo>
                    <a:pt x="997623" y="727710"/>
                  </a:lnTo>
                  <a:lnTo>
                    <a:pt x="998308" y="723900"/>
                  </a:lnTo>
                  <a:lnTo>
                    <a:pt x="999210" y="718820"/>
                  </a:lnTo>
                  <a:lnTo>
                    <a:pt x="1000010" y="717550"/>
                  </a:lnTo>
                  <a:lnTo>
                    <a:pt x="1000734" y="717550"/>
                  </a:lnTo>
                  <a:lnTo>
                    <a:pt x="1000734" y="716280"/>
                  </a:lnTo>
                  <a:lnTo>
                    <a:pt x="1007732" y="701040"/>
                  </a:lnTo>
                  <a:lnTo>
                    <a:pt x="1010894" y="694690"/>
                  </a:lnTo>
                  <a:lnTo>
                    <a:pt x="1012418" y="690880"/>
                  </a:lnTo>
                  <a:lnTo>
                    <a:pt x="1012418" y="689610"/>
                  </a:lnTo>
                  <a:lnTo>
                    <a:pt x="1014006" y="688340"/>
                  </a:lnTo>
                  <a:lnTo>
                    <a:pt x="1016317" y="681990"/>
                  </a:lnTo>
                  <a:lnTo>
                    <a:pt x="1015530" y="675640"/>
                  </a:lnTo>
                  <a:lnTo>
                    <a:pt x="1021003" y="669290"/>
                  </a:lnTo>
                  <a:lnTo>
                    <a:pt x="1022527" y="668020"/>
                  </a:lnTo>
                  <a:lnTo>
                    <a:pt x="1022527" y="665480"/>
                  </a:lnTo>
                  <a:lnTo>
                    <a:pt x="1026426" y="656590"/>
                  </a:lnTo>
                  <a:lnTo>
                    <a:pt x="1029525" y="648970"/>
                  </a:lnTo>
                  <a:lnTo>
                    <a:pt x="1032637" y="642620"/>
                  </a:lnTo>
                  <a:lnTo>
                    <a:pt x="1033424" y="636270"/>
                  </a:lnTo>
                  <a:lnTo>
                    <a:pt x="1034224" y="635000"/>
                  </a:lnTo>
                  <a:lnTo>
                    <a:pt x="1040434" y="622300"/>
                  </a:lnTo>
                  <a:lnTo>
                    <a:pt x="1042022" y="615950"/>
                  </a:lnTo>
                  <a:lnTo>
                    <a:pt x="1044333" y="608330"/>
                  </a:lnTo>
                  <a:lnTo>
                    <a:pt x="1047432" y="600710"/>
                  </a:lnTo>
                  <a:lnTo>
                    <a:pt x="1051331" y="594360"/>
                  </a:lnTo>
                  <a:lnTo>
                    <a:pt x="1053706" y="589280"/>
                  </a:lnTo>
                  <a:lnTo>
                    <a:pt x="1054442" y="584200"/>
                  </a:lnTo>
                  <a:lnTo>
                    <a:pt x="1056817" y="580390"/>
                  </a:lnTo>
                  <a:lnTo>
                    <a:pt x="1076236" y="544830"/>
                  </a:lnTo>
                  <a:lnTo>
                    <a:pt x="1080122" y="538480"/>
                  </a:lnTo>
                  <a:lnTo>
                    <a:pt x="1084821" y="532130"/>
                  </a:lnTo>
                  <a:lnTo>
                    <a:pt x="1088707" y="525780"/>
                  </a:lnTo>
                  <a:lnTo>
                    <a:pt x="1093254" y="519430"/>
                  </a:lnTo>
                  <a:lnTo>
                    <a:pt x="1097648" y="511810"/>
                  </a:lnTo>
                  <a:lnTo>
                    <a:pt x="1102042" y="505460"/>
                  </a:lnTo>
                  <a:lnTo>
                    <a:pt x="1106614" y="499110"/>
                  </a:lnTo>
                  <a:lnTo>
                    <a:pt x="1108138" y="495300"/>
                  </a:lnTo>
                  <a:lnTo>
                    <a:pt x="1111250" y="494030"/>
                  </a:lnTo>
                  <a:lnTo>
                    <a:pt x="1113612" y="490220"/>
                  </a:lnTo>
                  <a:lnTo>
                    <a:pt x="1119847" y="483870"/>
                  </a:lnTo>
                  <a:lnTo>
                    <a:pt x="1126655" y="477520"/>
                  </a:lnTo>
                  <a:lnTo>
                    <a:pt x="1133754" y="472440"/>
                  </a:lnTo>
                  <a:lnTo>
                    <a:pt x="1140828" y="466090"/>
                  </a:lnTo>
                  <a:lnTo>
                    <a:pt x="1141628" y="469900"/>
                  </a:lnTo>
                  <a:lnTo>
                    <a:pt x="1140828" y="472440"/>
                  </a:lnTo>
                  <a:lnTo>
                    <a:pt x="1140828" y="473710"/>
                  </a:lnTo>
                  <a:lnTo>
                    <a:pt x="1140040" y="474980"/>
                  </a:lnTo>
                  <a:lnTo>
                    <a:pt x="1140828" y="474980"/>
                  </a:lnTo>
                  <a:lnTo>
                    <a:pt x="1143939" y="477520"/>
                  </a:lnTo>
                  <a:lnTo>
                    <a:pt x="1146314" y="478790"/>
                  </a:lnTo>
                  <a:lnTo>
                    <a:pt x="1148626" y="482600"/>
                  </a:lnTo>
                  <a:lnTo>
                    <a:pt x="1148626" y="483870"/>
                  </a:lnTo>
                  <a:lnTo>
                    <a:pt x="1149426" y="483870"/>
                  </a:lnTo>
                  <a:lnTo>
                    <a:pt x="1149426" y="485140"/>
                  </a:lnTo>
                  <a:lnTo>
                    <a:pt x="1148626" y="491490"/>
                  </a:lnTo>
                  <a:lnTo>
                    <a:pt x="1145527" y="497840"/>
                  </a:lnTo>
                  <a:lnTo>
                    <a:pt x="1144727" y="502920"/>
                  </a:lnTo>
                  <a:lnTo>
                    <a:pt x="1144739" y="508000"/>
                  </a:lnTo>
                  <a:lnTo>
                    <a:pt x="1146314" y="509270"/>
                  </a:lnTo>
                  <a:lnTo>
                    <a:pt x="1145527" y="511810"/>
                  </a:lnTo>
                  <a:lnTo>
                    <a:pt x="1145527" y="513080"/>
                  </a:lnTo>
                  <a:lnTo>
                    <a:pt x="1143139" y="516890"/>
                  </a:lnTo>
                  <a:lnTo>
                    <a:pt x="1143939" y="520700"/>
                  </a:lnTo>
                  <a:lnTo>
                    <a:pt x="1144727" y="523240"/>
                  </a:lnTo>
                  <a:lnTo>
                    <a:pt x="1143939" y="525780"/>
                  </a:lnTo>
                  <a:lnTo>
                    <a:pt x="1143939" y="529590"/>
                  </a:lnTo>
                  <a:lnTo>
                    <a:pt x="1145527" y="532130"/>
                  </a:lnTo>
                  <a:lnTo>
                    <a:pt x="1145527" y="538480"/>
                  </a:lnTo>
                  <a:lnTo>
                    <a:pt x="1143939" y="539750"/>
                  </a:lnTo>
                  <a:lnTo>
                    <a:pt x="1142415" y="542290"/>
                  </a:lnTo>
                  <a:lnTo>
                    <a:pt x="1144727" y="542290"/>
                  </a:lnTo>
                  <a:lnTo>
                    <a:pt x="1145527" y="543560"/>
                  </a:lnTo>
                  <a:lnTo>
                    <a:pt x="1142415" y="547370"/>
                  </a:lnTo>
                  <a:lnTo>
                    <a:pt x="1141628" y="549910"/>
                  </a:lnTo>
                  <a:lnTo>
                    <a:pt x="1141628" y="588010"/>
                  </a:lnTo>
                  <a:lnTo>
                    <a:pt x="1138516" y="591820"/>
                  </a:lnTo>
                  <a:lnTo>
                    <a:pt x="1138516" y="584200"/>
                  </a:lnTo>
                  <a:lnTo>
                    <a:pt x="1140040" y="584200"/>
                  </a:lnTo>
                  <a:lnTo>
                    <a:pt x="1140828" y="585470"/>
                  </a:lnTo>
                  <a:lnTo>
                    <a:pt x="1141628" y="588010"/>
                  </a:lnTo>
                  <a:lnTo>
                    <a:pt x="1141628" y="549910"/>
                  </a:lnTo>
                  <a:lnTo>
                    <a:pt x="1141603" y="552551"/>
                  </a:lnTo>
                  <a:lnTo>
                    <a:pt x="1139317" y="560070"/>
                  </a:lnTo>
                  <a:lnTo>
                    <a:pt x="1137729" y="575310"/>
                  </a:lnTo>
                  <a:lnTo>
                    <a:pt x="1136142" y="581660"/>
                  </a:lnTo>
                  <a:lnTo>
                    <a:pt x="1135418" y="588010"/>
                  </a:lnTo>
                  <a:lnTo>
                    <a:pt x="1135418" y="595630"/>
                  </a:lnTo>
                  <a:lnTo>
                    <a:pt x="1134618" y="601980"/>
                  </a:lnTo>
                  <a:lnTo>
                    <a:pt x="1133043" y="612140"/>
                  </a:lnTo>
                  <a:lnTo>
                    <a:pt x="1132065" y="619760"/>
                  </a:lnTo>
                  <a:lnTo>
                    <a:pt x="1131519" y="623570"/>
                  </a:lnTo>
                  <a:lnTo>
                    <a:pt x="1131570" y="630199"/>
                  </a:lnTo>
                  <a:lnTo>
                    <a:pt x="1132255" y="633730"/>
                  </a:lnTo>
                  <a:lnTo>
                    <a:pt x="1133043" y="638810"/>
                  </a:lnTo>
                  <a:lnTo>
                    <a:pt x="1128407" y="646430"/>
                  </a:lnTo>
                  <a:lnTo>
                    <a:pt x="1131519" y="650240"/>
                  </a:lnTo>
                  <a:lnTo>
                    <a:pt x="1132243" y="651510"/>
                  </a:lnTo>
                  <a:lnTo>
                    <a:pt x="1132255" y="652780"/>
                  </a:lnTo>
                  <a:lnTo>
                    <a:pt x="1129931" y="656590"/>
                  </a:lnTo>
                  <a:lnTo>
                    <a:pt x="1128407" y="660400"/>
                  </a:lnTo>
                  <a:lnTo>
                    <a:pt x="1127620" y="664210"/>
                  </a:lnTo>
                  <a:lnTo>
                    <a:pt x="1128471" y="668020"/>
                  </a:lnTo>
                  <a:lnTo>
                    <a:pt x="1128585" y="670560"/>
                  </a:lnTo>
                  <a:lnTo>
                    <a:pt x="1128674" y="676910"/>
                  </a:lnTo>
                  <a:lnTo>
                    <a:pt x="1128483" y="681990"/>
                  </a:lnTo>
                  <a:lnTo>
                    <a:pt x="1127633" y="690880"/>
                  </a:lnTo>
                  <a:lnTo>
                    <a:pt x="1126832" y="693420"/>
                  </a:lnTo>
                  <a:lnTo>
                    <a:pt x="1126832" y="695960"/>
                  </a:lnTo>
                  <a:lnTo>
                    <a:pt x="1125245" y="697230"/>
                  </a:lnTo>
                  <a:lnTo>
                    <a:pt x="1126032" y="698500"/>
                  </a:lnTo>
                  <a:lnTo>
                    <a:pt x="1127620" y="704850"/>
                  </a:lnTo>
                  <a:lnTo>
                    <a:pt x="1126832" y="708660"/>
                  </a:lnTo>
                  <a:lnTo>
                    <a:pt x="1126832" y="709930"/>
                  </a:lnTo>
                  <a:lnTo>
                    <a:pt x="1125245" y="709930"/>
                  </a:lnTo>
                  <a:lnTo>
                    <a:pt x="1121410" y="712470"/>
                  </a:lnTo>
                  <a:lnTo>
                    <a:pt x="1122934" y="712470"/>
                  </a:lnTo>
                  <a:lnTo>
                    <a:pt x="1124521" y="715010"/>
                  </a:lnTo>
                  <a:lnTo>
                    <a:pt x="1125245" y="717550"/>
                  </a:lnTo>
                  <a:lnTo>
                    <a:pt x="1122934" y="721360"/>
                  </a:lnTo>
                  <a:lnTo>
                    <a:pt x="1124521" y="722630"/>
                  </a:lnTo>
                  <a:lnTo>
                    <a:pt x="1125245" y="725170"/>
                  </a:lnTo>
                  <a:lnTo>
                    <a:pt x="1126032" y="726440"/>
                  </a:lnTo>
                  <a:lnTo>
                    <a:pt x="1125994" y="727951"/>
                  </a:lnTo>
                  <a:lnTo>
                    <a:pt x="1125245" y="731520"/>
                  </a:lnTo>
                  <a:lnTo>
                    <a:pt x="1125245" y="735330"/>
                  </a:lnTo>
                  <a:lnTo>
                    <a:pt x="1124521" y="740410"/>
                  </a:lnTo>
                  <a:lnTo>
                    <a:pt x="1123721" y="745490"/>
                  </a:lnTo>
                  <a:lnTo>
                    <a:pt x="1125245" y="746760"/>
                  </a:lnTo>
                  <a:lnTo>
                    <a:pt x="1124521" y="750570"/>
                  </a:lnTo>
                  <a:lnTo>
                    <a:pt x="1124521" y="754380"/>
                  </a:lnTo>
                  <a:lnTo>
                    <a:pt x="1123721" y="758190"/>
                  </a:lnTo>
                  <a:lnTo>
                    <a:pt x="1122934" y="764540"/>
                  </a:lnTo>
                  <a:lnTo>
                    <a:pt x="1122133" y="769620"/>
                  </a:lnTo>
                  <a:lnTo>
                    <a:pt x="1121422" y="774700"/>
                  </a:lnTo>
                  <a:lnTo>
                    <a:pt x="1122934" y="777240"/>
                  </a:lnTo>
                  <a:lnTo>
                    <a:pt x="1127620" y="775970"/>
                  </a:lnTo>
                  <a:lnTo>
                    <a:pt x="1128420" y="781050"/>
                  </a:lnTo>
                  <a:lnTo>
                    <a:pt x="1123721" y="781050"/>
                  </a:lnTo>
                  <a:lnTo>
                    <a:pt x="1123721" y="783590"/>
                  </a:lnTo>
                  <a:lnTo>
                    <a:pt x="1126832" y="782320"/>
                  </a:lnTo>
                  <a:lnTo>
                    <a:pt x="1126832" y="784860"/>
                  </a:lnTo>
                  <a:lnTo>
                    <a:pt x="1127620" y="786130"/>
                  </a:lnTo>
                  <a:lnTo>
                    <a:pt x="1127633" y="787400"/>
                  </a:lnTo>
                  <a:lnTo>
                    <a:pt x="1126032" y="788670"/>
                  </a:lnTo>
                  <a:lnTo>
                    <a:pt x="1123721" y="791210"/>
                  </a:lnTo>
                  <a:lnTo>
                    <a:pt x="1123721" y="798830"/>
                  </a:lnTo>
                  <a:lnTo>
                    <a:pt x="1124521" y="801370"/>
                  </a:lnTo>
                  <a:lnTo>
                    <a:pt x="1123721" y="803910"/>
                  </a:lnTo>
                  <a:lnTo>
                    <a:pt x="1124521" y="806450"/>
                  </a:lnTo>
                  <a:lnTo>
                    <a:pt x="1127620" y="819150"/>
                  </a:lnTo>
                  <a:lnTo>
                    <a:pt x="1128420" y="824230"/>
                  </a:lnTo>
                  <a:lnTo>
                    <a:pt x="1127620" y="829310"/>
                  </a:lnTo>
                  <a:lnTo>
                    <a:pt x="1129931" y="834390"/>
                  </a:lnTo>
                  <a:lnTo>
                    <a:pt x="1131519" y="839470"/>
                  </a:lnTo>
                  <a:lnTo>
                    <a:pt x="1130719" y="843280"/>
                  </a:lnTo>
                  <a:lnTo>
                    <a:pt x="1130731" y="845820"/>
                  </a:lnTo>
                  <a:lnTo>
                    <a:pt x="1129144" y="848360"/>
                  </a:lnTo>
                  <a:lnTo>
                    <a:pt x="1128407" y="848360"/>
                  </a:lnTo>
                  <a:lnTo>
                    <a:pt x="1127620" y="847090"/>
                  </a:lnTo>
                  <a:lnTo>
                    <a:pt x="1126832" y="847090"/>
                  </a:lnTo>
                  <a:lnTo>
                    <a:pt x="1129931" y="854710"/>
                  </a:lnTo>
                  <a:lnTo>
                    <a:pt x="1133043" y="850900"/>
                  </a:lnTo>
                  <a:lnTo>
                    <a:pt x="1136142" y="852170"/>
                  </a:lnTo>
                  <a:lnTo>
                    <a:pt x="1139317" y="854710"/>
                  </a:lnTo>
                  <a:lnTo>
                    <a:pt x="1138516" y="855980"/>
                  </a:lnTo>
                  <a:lnTo>
                    <a:pt x="1138516" y="858520"/>
                  </a:lnTo>
                  <a:lnTo>
                    <a:pt x="1139317" y="858520"/>
                  </a:lnTo>
                  <a:lnTo>
                    <a:pt x="1140828" y="859790"/>
                  </a:lnTo>
                  <a:lnTo>
                    <a:pt x="1146314" y="862330"/>
                  </a:lnTo>
                  <a:lnTo>
                    <a:pt x="1143939" y="868680"/>
                  </a:lnTo>
                  <a:lnTo>
                    <a:pt x="1149426" y="871220"/>
                  </a:lnTo>
                  <a:lnTo>
                    <a:pt x="1148626" y="872490"/>
                  </a:lnTo>
                  <a:lnTo>
                    <a:pt x="1152525" y="872490"/>
                  </a:lnTo>
                  <a:lnTo>
                    <a:pt x="1152525" y="873760"/>
                  </a:lnTo>
                  <a:lnTo>
                    <a:pt x="1151737" y="875030"/>
                  </a:lnTo>
                  <a:lnTo>
                    <a:pt x="1151737" y="877570"/>
                  </a:lnTo>
                  <a:lnTo>
                    <a:pt x="1152525" y="878840"/>
                  </a:lnTo>
                  <a:lnTo>
                    <a:pt x="1157935" y="882650"/>
                  </a:lnTo>
                  <a:lnTo>
                    <a:pt x="1165733" y="882650"/>
                  </a:lnTo>
                  <a:lnTo>
                    <a:pt x="1173530" y="881380"/>
                  </a:lnTo>
                  <a:lnTo>
                    <a:pt x="1175042" y="882650"/>
                  </a:lnTo>
                  <a:lnTo>
                    <a:pt x="1178953" y="882650"/>
                  </a:lnTo>
                  <a:lnTo>
                    <a:pt x="1180528" y="883920"/>
                  </a:lnTo>
                  <a:lnTo>
                    <a:pt x="1183640" y="883920"/>
                  </a:lnTo>
                  <a:lnTo>
                    <a:pt x="1190637" y="882650"/>
                  </a:lnTo>
                  <a:lnTo>
                    <a:pt x="1194536" y="881380"/>
                  </a:lnTo>
                  <a:lnTo>
                    <a:pt x="1196848" y="878840"/>
                  </a:lnTo>
                  <a:lnTo>
                    <a:pt x="1198435" y="877570"/>
                  </a:lnTo>
                  <a:lnTo>
                    <a:pt x="1203121" y="876300"/>
                  </a:lnTo>
                  <a:lnTo>
                    <a:pt x="1203845" y="876300"/>
                  </a:lnTo>
                  <a:lnTo>
                    <a:pt x="1205433" y="875030"/>
                  </a:lnTo>
                  <a:lnTo>
                    <a:pt x="1206944" y="873760"/>
                  </a:lnTo>
                  <a:lnTo>
                    <a:pt x="1213954" y="868680"/>
                  </a:lnTo>
                  <a:lnTo>
                    <a:pt x="1213231" y="871220"/>
                  </a:lnTo>
                  <a:lnTo>
                    <a:pt x="1214755" y="869950"/>
                  </a:lnTo>
                  <a:lnTo>
                    <a:pt x="1217129" y="868680"/>
                  </a:lnTo>
                  <a:lnTo>
                    <a:pt x="1217853" y="868680"/>
                  </a:lnTo>
                  <a:lnTo>
                    <a:pt x="1237526" y="850900"/>
                  </a:lnTo>
                  <a:lnTo>
                    <a:pt x="1238923" y="849630"/>
                  </a:lnTo>
                  <a:lnTo>
                    <a:pt x="1240485" y="848360"/>
                  </a:lnTo>
                  <a:lnTo>
                    <a:pt x="1242034" y="847090"/>
                  </a:lnTo>
                  <a:lnTo>
                    <a:pt x="1242758" y="844550"/>
                  </a:lnTo>
                  <a:lnTo>
                    <a:pt x="1245133" y="840740"/>
                  </a:lnTo>
                  <a:lnTo>
                    <a:pt x="1246657" y="838200"/>
                  </a:lnTo>
                  <a:lnTo>
                    <a:pt x="1251343" y="834390"/>
                  </a:lnTo>
                  <a:lnTo>
                    <a:pt x="1256753" y="830580"/>
                  </a:lnTo>
                  <a:lnTo>
                    <a:pt x="1259928" y="826770"/>
                  </a:lnTo>
                  <a:lnTo>
                    <a:pt x="1264920" y="820420"/>
                  </a:lnTo>
                  <a:lnTo>
                    <a:pt x="1269542" y="814070"/>
                  </a:lnTo>
                  <a:lnTo>
                    <a:pt x="1278559" y="801370"/>
                  </a:lnTo>
                  <a:lnTo>
                    <a:pt x="1279347" y="800100"/>
                  </a:lnTo>
                  <a:lnTo>
                    <a:pt x="1281671" y="797560"/>
                  </a:lnTo>
                  <a:lnTo>
                    <a:pt x="1281671" y="792480"/>
                  </a:lnTo>
                  <a:lnTo>
                    <a:pt x="1285557" y="789940"/>
                  </a:lnTo>
                  <a:lnTo>
                    <a:pt x="1286357" y="787400"/>
                  </a:lnTo>
                  <a:lnTo>
                    <a:pt x="1286357" y="786130"/>
                  </a:lnTo>
                  <a:lnTo>
                    <a:pt x="1289456" y="783590"/>
                  </a:lnTo>
                  <a:lnTo>
                    <a:pt x="1291043" y="781050"/>
                  </a:lnTo>
                  <a:lnTo>
                    <a:pt x="1293355" y="777240"/>
                  </a:lnTo>
                  <a:lnTo>
                    <a:pt x="1295895" y="772160"/>
                  </a:lnTo>
                  <a:lnTo>
                    <a:pt x="1302308" y="762000"/>
                  </a:lnTo>
                  <a:lnTo>
                    <a:pt x="1305496" y="763270"/>
                  </a:lnTo>
                  <a:lnTo>
                    <a:pt x="1315212" y="765810"/>
                  </a:lnTo>
                  <a:lnTo>
                    <a:pt x="1320634" y="765810"/>
                  </a:lnTo>
                  <a:lnTo>
                    <a:pt x="1328432" y="764540"/>
                  </a:lnTo>
                  <a:lnTo>
                    <a:pt x="1330020" y="763270"/>
                  </a:lnTo>
                  <a:lnTo>
                    <a:pt x="1332331" y="764540"/>
                  </a:lnTo>
                  <a:lnTo>
                    <a:pt x="1335074" y="763270"/>
                  </a:lnTo>
                  <a:lnTo>
                    <a:pt x="1337805" y="762000"/>
                  </a:lnTo>
                  <a:lnTo>
                    <a:pt x="1344815" y="760730"/>
                  </a:lnTo>
                  <a:lnTo>
                    <a:pt x="1349425" y="756920"/>
                  </a:lnTo>
                  <a:lnTo>
                    <a:pt x="1353337" y="754380"/>
                  </a:lnTo>
                  <a:lnTo>
                    <a:pt x="1355712" y="753110"/>
                  </a:lnTo>
                  <a:lnTo>
                    <a:pt x="1357236" y="754380"/>
                  </a:lnTo>
                  <a:lnTo>
                    <a:pt x="1358493" y="753110"/>
                  </a:lnTo>
                  <a:lnTo>
                    <a:pt x="1367332" y="744220"/>
                  </a:lnTo>
                  <a:lnTo>
                    <a:pt x="1375105" y="742962"/>
                  </a:lnTo>
                  <a:lnTo>
                    <a:pt x="1373606" y="741680"/>
                  </a:lnTo>
                  <a:lnTo>
                    <a:pt x="1376718" y="740410"/>
                  </a:lnTo>
                  <a:lnTo>
                    <a:pt x="1379029" y="739140"/>
                  </a:lnTo>
                  <a:lnTo>
                    <a:pt x="1380604" y="737870"/>
                  </a:lnTo>
                  <a:lnTo>
                    <a:pt x="1389138" y="723900"/>
                  </a:lnTo>
                  <a:lnTo>
                    <a:pt x="1390713" y="722630"/>
                  </a:lnTo>
                  <a:lnTo>
                    <a:pt x="1393024" y="720090"/>
                  </a:lnTo>
                  <a:lnTo>
                    <a:pt x="1396136" y="718820"/>
                  </a:lnTo>
                  <a:lnTo>
                    <a:pt x="1396936" y="717550"/>
                  </a:lnTo>
                  <a:lnTo>
                    <a:pt x="1397723" y="717550"/>
                  </a:lnTo>
                  <a:lnTo>
                    <a:pt x="1398511" y="715010"/>
                  </a:lnTo>
                  <a:lnTo>
                    <a:pt x="1399247" y="715010"/>
                  </a:lnTo>
                  <a:lnTo>
                    <a:pt x="1394625" y="712470"/>
                  </a:lnTo>
                  <a:lnTo>
                    <a:pt x="1397711" y="709930"/>
                  </a:lnTo>
                  <a:lnTo>
                    <a:pt x="1401622" y="707390"/>
                  </a:lnTo>
                  <a:lnTo>
                    <a:pt x="1402346" y="706120"/>
                  </a:lnTo>
                  <a:lnTo>
                    <a:pt x="1403934" y="704850"/>
                  </a:lnTo>
                  <a:lnTo>
                    <a:pt x="1406232" y="699770"/>
                  </a:lnTo>
                  <a:lnTo>
                    <a:pt x="1409344" y="695960"/>
                  </a:lnTo>
                  <a:lnTo>
                    <a:pt x="1412519" y="690880"/>
                  </a:lnTo>
                  <a:lnTo>
                    <a:pt x="1414830" y="688340"/>
                  </a:lnTo>
                  <a:lnTo>
                    <a:pt x="1416354" y="685800"/>
                  </a:lnTo>
                  <a:lnTo>
                    <a:pt x="1417929" y="683260"/>
                  </a:lnTo>
                  <a:lnTo>
                    <a:pt x="1421041" y="678180"/>
                  </a:lnTo>
                  <a:lnTo>
                    <a:pt x="1423416" y="674370"/>
                  </a:lnTo>
                  <a:lnTo>
                    <a:pt x="1428838" y="665480"/>
                  </a:lnTo>
                  <a:lnTo>
                    <a:pt x="1431150" y="659130"/>
                  </a:lnTo>
                  <a:lnTo>
                    <a:pt x="1434249" y="654050"/>
                  </a:lnTo>
                  <a:lnTo>
                    <a:pt x="1435836" y="651510"/>
                  </a:lnTo>
                  <a:lnTo>
                    <a:pt x="1438935" y="650240"/>
                  </a:lnTo>
                  <a:lnTo>
                    <a:pt x="1440522" y="647700"/>
                  </a:lnTo>
                  <a:lnTo>
                    <a:pt x="1442046" y="643890"/>
                  </a:lnTo>
                  <a:lnTo>
                    <a:pt x="1443634" y="638810"/>
                  </a:lnTo>
                  <a:lnTo>
                    <a:pt x="1448320" y="636270"/>
                  </a:lnTo>
                  <a:lnTo>
                    <a:pt x="1449044" y="635000"/>
                  </a:lnTo>
                  <a:lnTo>
                    <a:pt x="1450632" y="632460"/>
                  </a:lnTo>
                  <a:lnTo>
                    <a:pt x="1454531" y="626110"/>
                  </a:lnTo>
                  <a:lnTo>
                    <a:pt x="1460741" y="613410"/>
                  </a:lnTo>
                  <a:lnTo>
                    <a:pt x="1464513" y="607060"/>
                  </a:lnTo>
                  <a:lnTo>
                    <a:pt x="1468094" y="601980"/>
                  </a:lnTo>
                  <a:lnTo>
                    <a:pt x="1471333" y="596900"/>
                  </a:lnTo>
                  <a:lnTo>
                    <a:pt x="1474038" y="590550"/>
                  </a:lnTo>
                  <a:lnTo>
                    <a:pt x="1475511" y="591820"/>
                  </a:lnTo>
                  <a:lnTo>
                    <a:pt x="1475536" y="593090"/>
                  </a:lnTo>
                  <a:lnTo>
                    <a:pt x="1474800" y="595630"/>
                  </a:lnTo>
                  <a:lnTo>
                    <a:pt x="1473225" y="598170"/>
                  </a:lnTo>
                  <a:lnTo>
                    <a:pt x="1473225" y="600710"/>
                  </a:lnTo>
                  <a:lnTo>
                    <a:pt x="1472438" y="601980"/>
                  </a:lnTo>
                  <a:lnTo>
                    <a:pt x="1471637" y="607060"/>
                  </a:lnTo>
                  <a:lnTo>
                    <a:pt x="1471637" y="610870"/>
                  </a:lnTo>
                  <a:lnTo>
                    <a:pt x="1471637" y="632460"/>
                  </a:lnTo>
                  <a:lnTo>
                    <a:pt x="1470126" y="633730"/>
                  </a:lnTo>
                  <a:lnTo>
                    <a:pt x="1468539" y="635000"/>
                  </a:lnTo>
                  <a:lnTo>
                    <a:pt x="1467015" y="635000"/>
                  </a:lnTo>
                  <a:lnTo>
                    <a:pt x="1466227" y="633730"/>
                  </a:lnTo>
                  <a:lnTo>
                    <a:pt x="1468526" y="631190"/>
                  </a:lnTo>
                  <a:lnTo>
                    <a:pt x="1470126" y="631190"/>
                  </a:lnTo>
                  <a:lnTo>
                    <a:pt x="1471637" y="632460"/>
                  </a:lnTo>
                  <a:lnTo>
                    <a:pt x="1471637" y="610870"/>
                  </a:lnTo>
                  <a:lnTo>
                    <a:pt x="1470914" y="615950"/>
                  </a:lnTo>
                  <a:lnTo>
                    <a:pt x="1470914" y="618490"/>
                  </a:lnTo>
                  <a:lnTo>
                    <a:pt x="1469326" y="621030"/>
                  </a:lnTo>
                  <a:lnTo>
                    <a:pt x="1467015" y="623570"/>
                  </a:lnTo>
                  <a:lnTo>
                    <a:pt x="1466215" y="623570"/>
                  </a:lnTo>
                  <a:lnTo>
                    <a:pt x="1466227" y="624840"/>
                  </a:lnTo>
                  <a:lnTo>
                    <a:pt x="1458417" y="655320"/>
                  </a:lnTo>
                  <a:lnTo>
                    <a:pt x="1458429" y="659130"/>
                  </a:lnTo>
                  <a:lnTo>
                    <a:pt x="1460017" y="660400"/>
                  </a:lnTo>
                  <a:lnTo>
                    <a:pt x="1460017" y="661670"/>
                  </a:lnTo>
                  <a:lnTo>
                    <a:pt x="1459217" y="665480"/>
                  </a:lnTo>
                  <a:lnTo>
                    <a:pt x="1460017" y="670560"/>
                  </a:lnTo>
                  <a:lnTo>
                    <a:pt x="1454531" y="675640"/>
                  </a:lnTo>
                  <a:lnTo>
                    <a:pt x="1453743" y="675640"/>
                  </a:lnTo>
                  <a:lnTo>
                    <a:pt x="1453743" y="678180"/>
                  </a:lnTo>
                  <a:lnTo>
                    <a:pt x="1453007" y="681990"/>
                  </a:lnTo>
                  <a:lnTo>
                    <a:pt x="1451419" y="687070"/>
                  </a:lnTo>
                  <a:lnTo>
                    <a:pt x="1450632" y="692150"/>
                  </a:lnTo>
                  <a:lnTo>
                    <a:pt x="1449908" y="692150"/>
                  </a:lnTo>
                  <a:lnTo>
                    <a:pt x="1450632" y="693420"/>
                  </a:lnTo>
                  <a:lnTo>
                    <a:pt x="1452219" y="695960"/>
                  </a:lnTo>
                  <a:lnTo>
                    <a:pt x="1454531" y="697230"/>
                  </a:lnTo>
                  <a:lnTo>
                    <a:pt x="1453743" y="698500"/>
                  </a:lnTo>
                  <a:lnTo>
                    <a:pt x="1449108" y="703580"/>
                  </a:lnTo>
                  <a:lnTo>
                    <a:pt x="1451419" y="707390"/>
                  </a:lnTo>
                  <a:lnTo>
                    <a:pt x="1446009" y="716280"/>
                  </a:lnTo>
                  <a:lnTo>
                    <a:pt x="1448320" y="720090"/>
                  </a:lnTo>
                  <a:lnTo>
                    <a:pt x="1451419" y="722630"/>
                  </a:lnTo>
                  <a:lnTo>
                    <a:pt x="1456105" y="725170"/>
                  </a:lnTo>
                  <a:lnTo>
                    <a:pt x="1470914" y="725170"/>
                  </a:lnTo>
                  <a:lnTo>
                    <a:pt x="1474812" y="726440"/>
                  </a:lnTo>
                  <a:lnTo>
                    <a:pt x="1478635" y="726440"/>
                  </a:lnTo>
                  <a:lnTo>
                    <a:pt x="1481810" y="727710"/>
                  </a:lnTo>
                  <a:lnTo>
                    <a:pt x="1482534" y="730250"/>
                  </a:lnTo>
                  <a:lnTo>
                    <a:pt x="1484909" y="731520"/>
                  </a:lnTo>
                  <a:lnTo>
                    <a:pt x="1487233" y="734060"/>
                  </a:lnTo>
                  <a:lnTo>
                    <a:pt x="1491119" y="734060"/>
                  </a:lnTo>
                  <a:lnTo>
                    <a:pt x="1494231" y="735330"/>
                  </a:lnTo>
                  <a:lnTo>
                    <a:pt x="1498917" y="735330"/>
                  </a:lnTo>
                  <a:lnTo>
                    <a:pt x="1501228" y="731520"/>
                  </a:lnTo>
                  <a:lnTo>
                    <a:pt x="1502016" y="730250"/>
                  </a:lnTo>
                  <a:lnTo>
                    <a:pt x="1503540" y="728980"/>
                  </a:lnTo>
                  <a:lnTo>
                    <a:pt x="1510538" y="725170"/>
                  </a:lnTo>
                  <a:lnTo>
                    <a:pt x="1513713" y="718820"/>
                  </a:lnTo>
                  <a:lnTo>
                    <a:pt x="1518335" y="712470"/>
                  </a:lnTo>
                  <a:lnTo>
                    <a:pt x="1523809" y="707390"/>
                  </a:lnTo>
                  <a:lnTo>
                    <a:pt x="1526921" y="701040"/>
                  </a:lnTo>
                  <a:lnTo>
                    <a:pt x="1531620" y="693420"/>
                  </a:lnTo>
                  <a:lnTo>
                    <a:pt x="1535328" y="688340"/>
                  </a:lnTo>
                  <a:lnTo>
                    <a:pt x="1539278" y="683260"/>
                  </a:lnTo>
                  <a:lnTo>
                    <a:pt x="1543075" y="678180"/>
                  </a:lnTo>
                  <a:lnTo>
                    <a:pt x="1546352" y="673100"/>
                  </a:lnTo>
                  <a:lnTo>
                    <a:pt x="1550238" y="666750"/>
                  </a:lnTo>
                  <a:lnTo>
                    <a:pt x="1553349" y="660400"/>
                  </a:lnTo>
                  <a:lnTo>
                    <a:pt x="1560347" y="646430"/>
                  </a:lnTo>
                  <a:lnTo>
                    <a:pt x="1561934" y="640080"/>
                  </a:lnTo>
                  <a:lnTo>
                    <a:pt x="1565833" y="632460"/>
                  </a:lnTo>
                  <a:lnTo>
                    <a:pt x="1568843" y="627380"/>
                  </a:lnTo>
                  <a:lnTo>
                    <a:pt x="1571180" y="621030"/>
                  </a:lnTo>
                  <a:lnTo>
                    <a:pt x="1573377" y="615950"/>
                  </a:lnTo>
                  <a:lnTo>
                    <a:pt x="1579003" y="601980"/>
                  </a:lnTo>
                  <a:lnTo>
                    <a:pt x="1582267" y="593090"/>
                  </a:lnTo>
                  <a:lnTo>
                    <a:pt x="1585683" y="585470"/>
                  </a:lnTo>
                  <a:lnTo>
                    <a:pt x="1589151" y="577850"/>
                  </a:lnTo>
                  <a:lnTo>
                    <a:pt x="1594269" y="567690"/>
                  </a:lnTo>
                  <a:lnTo>
                    <a:pt x="1599184" y="557530"/>
                  </a:lnTo>
                  <a:lnTo>
                    <a:pt x="1608632" y="537210"/>
                  </a:lnTo>
                  <a:lnTo>
                    <a:pt x="1609420" y="535940"/>
                  </a:lnTo>
                  <a:lnTo>
                    <a:pt x="1610156" y="535940"/>
                  </a:lnTo>
                  <a:lnTo>
                    <a:pt x="1610944" y="534670"/>
                  </a:lnTo>
                  <a:lnTo>
                    <a:pt x="1612531" y="533400"/>
                  </a:lnTo>
                  <a:lnTo>
                    <a:pt x="1613331" y="534670"/>
                  </a:lnTo>
                  <a:lnTo>
                    <a:pt x="1614055" y="535940"/>
                  </a:lnTo>
                  <a:lnTo>
                    <a:pt x="1613331" y="535940"/>
                  </a:lnTo>
                  <a:lnTo>
                    <a:pt x="1610944" y="547370"/>
                  </a:lnTo>
                  <a:lnTo>
                    <a:pt x="1605724" y="571500"/>
                  </a:lnTo>
                  <a:lnTo>
                    <a:pt x="1603946" y="579120"/>
                  </a:lnTo>
                  <a:lnTo>
                    <a:pt x="1603146" y="584200"/>
                  </a:lnTo>
                  <a:lnTo>
                    <a:pt x="1602422" y="589280"/>
                  </a:lnTo>
                  <a:lnTo>
                    <a:pt x="1602435" y="594360"/>
                  </a:lnTo>
                  <a:lnTo>
                    <a:pt x="1601393" y="601980"/>
                  </a:lnTo>
                  <a:lnTo>
                    <a:pt x="1600644" y="608330"/>
                  </a:lnTo>
                  <a:lnTo>
                    <a:pt x="1600288" y="613410"/>
                  </a:lnTo>
                  <a:lnTo>
                    <a:pt x="1600174" y="615950"/>
                  </a:lnTo>
                  <a:lnTo>
                    <a:pt x="1600047" y="621030"/>
                  </a:lnTo>
                  <a:lnTo>
                    <a:pt x="1599323" y="622300"/>
                  </a:lnTo>
                  <a:lnTo>
                    <a:pt x="1597736" y="623570"/>
                  </a:lnTo>
                  <a:lnTo>
                    <a:pt x="1597736" y="624840"/>
                  </a:lnTo>
                  <a:lnTo>
                    <a:pt x="1596148" y="627380"/>
                  </a:lnTo>
                  <a:lnTo>
                    <a:pt x="1596148" y="628650"/>
                  </a:lnTo>
                  <a:lnTo>
                    <a:pt x="1596872" y="629805"/>
                  </a:lnTo>
                  <a:lnTo>
                    <a:pt x="1596948" y="632460"/>
                  </a:lnTo>
                  <a:lnTo>
                    <a:pt x="1598523" y="633730"/>
                  </a:lnTo>
                  <a:lnTo>
                    <a:pt x="1598523" y="636270"/>
                  </a:lnTo>
                  <a:lnTo>
                    <a:pt x="1599323" y="638810"/>
                  </a:lnTo>
                  <a:lnTo>
                    <a:pt x="1598523" y="641350"/>
                  </a:lnTo>
                  <a:lnTo>
                    <a:pt x="1598536" y="646430"/>
                  </a:lnTo>
                  <a:lnTo>
                    <a:pt x="1597736" y="647700"/>
                  </a:lnTo>
                  <a:lnTo>
                    <a:pt x="1596948" y="650240"/>
                  </a:lnTo>
                  <a:lnTo>
                    <a:pt x="1598536" y="651510"/>
                  </a:lnTo>
                  <a:lnTo>
                    <a:pt x="1599323" y="651510"/>
                  </a:lnTo>
                  <a:lnTo>
                    <a:pt x="1596948" y="654050"/>
                  </a:lnTo>
                  <a:lnTo>
                    <a:pt x="1596148" y="655320"/>
                  </a:lnTo>
                  <a:lnTo>
                    <a:pt x="1595424" y="656590"/>
                  </a:lnTo>
                  <a:lnTo>
                    <a:pt x="1595424" y="661670"/>
                  </a:lnTo>
                  <a:lnTo>
                    <a:pt x="1596148" y="662940"/>
                  </a:lnTo>
                  <a:lnTo>
                    <a:pt x="1591525" y="665480"/>
                  </a:lnTo>
                  <a:lnTo>
                    <a:pt x="1595424" y="668020"/>
                  </a:lnTo>
                  <a:lnTo>
                    <a:pt x="1595424" y="676910"/>
                  </a:lnTo>
                  <a:lnTo>
                    <a:pt x="1594637" y="681990"/>
                  </a:lnTo>
                  <a:lnTo>
                    <a:pt x="1595424" y="685800"/>
                  </a:lnTo>
                  <a:lnTo>
                    <a:pt x="1596148" y="688340"/>
                  </a:lnTo>
                  <a:lnTo>
                    <a:pt x="1595424" y="690880"/>
                  </a:lnTo>
                  <a:lnTo>
                    <a:pt x="1595424" y="692150"/>
                  </a:lnTo>
                  <a:lnTo>
                    <a:pt x="1594637" y="693420"/>
                  </a:lnTo>
                  <a:lnTo>
                    <a:pt x="1594624" y="694690"/>
                  </a:lnTo>
                  <a:lnTo>
                    <a:pt x="1593037" y="695960"/>
                  </a:lnTo>
                  <a:lnTo>
                    <a:pt x="1594637" y="695960"/>
                  </a:lnTo>
                  <a:lnTo>
                    <a:pt x="1595424" y="701040"/>
                  </a:lnTo>
                  <a:lnTo>
                    <a:pt x="1596948" y="706120"/>
                  </a:lnTo>
                  <a:lnTo>
                    <a:pt x="1596148" y="712470"/>
                  </a:lnTo>
                  <a:lnTo>
                    <a:pt x="1595424" y="713740"/>
                  </a:lnTo>
                  <a:lnTo>
                    <a:pt x="1595424" y="720090"/>
                  </a:lnTo>
                  <a:lnTo>
                    <a:pt x="1596148" y="722630"/>
                  </a:lnTo>
                  <a:lnTo>
                    <a:pt x="1595424" y="723900"/>
                  </a:lnTo>
                  <a:lnTo>
                    <a:pt x="1595374" y="727951"/>
                  </a:lnTo>
                  <a:lnTo>
                    <a:pt x="1594624" y="731520"/>
                  </a:lnTo>
                  <a:lnTo>
                    <a:pt x="1596948" y="734060"/>
                  </a:lnTo>
                  <a:lnTo>
                    <a:pt x="1599323" y="737870"/>
                  </a:lnTo>
                  <a:lnTo>
                    <a:pt x="1598536" y="740410"/>
                  </a:lnTo>
                  <a:lnTo>
                    <a:pt x="1595424" y="744220"/>
                  </a:lnTo>
                  <a:lnTo>
                    <a:pt x="1599323" y="748030"/>
                  </a:lnTo>
                  <a:lnTo>
                    <a:pt x="1603946" y="750570"/>
                  </a:lnTo>
                  <a:lnTo>
                    <a:pt x="1612531" y="749300"/>
                  </a:lnTo>
                  <a:lnTo>
                    <a:pt x="1613331" y="748030"/>
                  </a:lnTo>
                  <a:lnTo>
                    <a:pt x="1614843" y="748030"/>
                  </a:lnTo>
                  <a:lnTo>
                    <a:pt x="1648333" y="734060"/>
                  </a:lnTo>
                  <a:lnTo>
                    <a:pt x="1650644" y="731520"/>
                  </a:lnTo>
                  <a:lnTo>
                    <a:pt x="1652955" y="727710"/>
                  </a:lnTo>
                  <a:lnTo>
                    <a:pt x="1655343" y="722630"/>
                  </a:lnTo>
                  <a:lnTo>
                    <a:pt x="1657654" y="720090"/>
                  </a:lnTo>
                  <a:lnTo>
                    <a:pt x="1663496" y="712470"/>
                  </a:lnTo>
                  <a:lnTo>
                    <a:pt x="1665452" y="709930"/>
                  </a:lnTo>
                  <a:lnTo>
                    <a:pt x="1667764" y="706120"/>
                  </a:lnTo>
                  <a:lnTo>
                    <a:pt x="1669592" y="703580"/>
                  </a:lnTo>
                  <a:lnTo>
                    <a:pt x="1673237" y="698500"/>
                  </a:lnTo>
                  <a:lnTo>
                    <a:pt x="1676336" y="692150"/>
                  </a:lnTo>
                  <a:lnTo>
                    <a:pt x="1687233" y="674370"/>
                  </a:lnTo>
                  <a:lnTo>
                    <a:pt x="1688757" y="668020"/>
                  </a:lnTo>
                  <a:lnTo>
                    <a:pt x="1688998" y="668020"/>
                  </a:lnTo>
                  <a:lnTo>
                    <a:pt x="1691805" y="666750"/>
                  </a:lnTo>
                  <a:lnTo>
                    <a:pt x="1694053" y="664210"/>
                  </a:lnTo>
                  <a:lnTo>
                    <a:pt x="1695030" y="660400"/>
                  </a:lnTo>
                  <a:lnTo>
                    <a:pt x="1695030" y="659130"/>
                  </a:lnTo>
                  <a:lnTo>
                    <a:pt x="1697342" y="657860"/>
                  </a:lnTo>
                  <a:lnTo>
                    <a:pt x="1698142" y="656590"/>
                  </a:lnTo>
                  <a:lnTo>
                    <a:pt x="1703603" y="651510"/>
                  </a:lnTo>
                  <a:lnTo>
                    <a:pt x="1709140" y="646430"/>
                  </a:lnTo>
                  <a:lnTo>
                    <a:pt x="1714233" y="641350"/>
                  </a:lnTo>
                  <a:lnTo>
                    <a:pt x="1719948" y="632460"/>
                  </a:lnTo>
                  <a:lnTo>
                    <a:pt x="1723834" y="631190"/>
                  </a:lnTo>
                  <a:lnTo>
                    <a:pt x="1725358" y="627380"/>
                  </a:lnTo>
                  <a:lnTo>
                    <a:pt x="1728520" y="622300"/>
                  </a:lnTo>
                  <a:lnTo>
                    <a:pt x="1733156" y="618490"/>
                  </a:lnTo>
                  <a:lnTo>
                    <a:pt x="1733943" y="612140"/>
                  </a:lnTo>
                  <a:lnTo>
                    <a:pt x="1735518" y="609600"/>
                  </a:lnTo>
                  <a:lnTo>
                    <a:pt x="1736255" y="608330"/>
                  </a:lnTo>
                  <a:lnTo>
                    <a:pt x="1737042" y="607060"/>
                  </a:lnTo>
                  <a:lnTo>
                    <a:pt x="1774253" y="607060"/>
                  </a:lnTo>
                  <a:lnTo>
                    <a:pt x="1775167" y="603250"/>
                  </a:lnTo>
                  <a:lnTo>
                    <a:pt x="1779054" y="608330"/>
                  </a:lnTo>
                  <a:lnTo>
                    <a:pt x="1777530" y="609600"/>
                  </a:lnTo>
                  <a:lnTo>
                    <a:pt x="1773643" y="609600"/>
                  </a:lnTo>
                  <a:lnTo>
                    <a:pt x="1774253" y="607060"/>
                  </a:lnTo>
                  <a:lnTo>
                    <a:pt x="1737055" y="607072"/>
                  </a:lnTo>
                  <a:lnTo>
                    <a:pt x="1740941" y="613410"/>
                  </a:lnTo>
                  <a:lnTo>
                    <a:pt x="1743252" y="621030"/>
                  </a:lnTo>
                  <a:lnTo>
                    <a:pt x="1747151" y="627380"/>
                  </a:lnTo>
                  <a:lnTo>
                    <a:pt x="1749526" y="635000"/>
                  </a:lnTo>
                  <a:lnTo>
                    <a:pt x="1751850" y="642620"/>
                  </a:lnTo>
                  <a:lnTo>
                    <a:pt x="1756537" y="648970"/>
                  </a:lnTo>
                  <a:lnTo>
                    <a:pt x="1763636" y="656590"/>
                  </a:lnTo>
                  <a:lnTo>
                    <a:pt x="1771383" y="664210"/>
                  </a:lnTo>
                  <a:lnTo>
                    <a:pt x="1780476" y="670560"/>
                  </a:lnTo>
                  <a:lnTo>
                    <a:pt x="1791550" y="674370"/>
                  </a:lnTo>
                  <a:lnTo>
                    <a:pt x="1798104" y="676910"/>
                  </a:lnTo>
                  <a:lnTo>
                    <a:pt x="1805051" y="678180"/>
                  </a:lnTo>
                  <a:lnTo>
                    <a:pt x="1812442" y="678180"/>
                  </a:lnTo>
                  <a:lnTo>
                    <a:pt x="1820341" y="676910"/>
                  </a:lnTo>
                  <a:lnTo>
                    <a:pt x="1833549" y="673100"/>
                  </a:lnTo>
                  <a:lnTo>
                    <a:pt x="1839760" y="668020"/>
                  </a:lnTo>
                  <a:lnTo>
                    <a:pt x="1845830" y="664210"/>
                  </a:lnTo>
                  <a:lnTo>
                    <a:pt x="1880997" y="637540"/>
                  </a:lnTo>
                  <a:lnTo>
                    <a:pt x="1885137" y="631190"/>
                  </a:lnTo>
                  <a:lnTo>
                    <a:pt x="1888756" y="631190"/>
                  </a:lnTo>
                  <a:lnTo>
                    <a:pt x="1892706" y="632460"/>
                  </a:lnTo>
                  <a:lnTo>
                    <a:pt x="1897799" y="633730"/>
                  </a:lnTo>
                  <a:lnTo>
                    <a:pt x="1901863" y="632460"/>
                  </a:lnTo>
                  <a:lnTo>
                    <a:pt x="1898827" y="632460"/>
                  </a:lnTo>
                  <a:lnTo>
                    <a:pt x="1903082" y="631190"/>
                  </a:lnTo>
                  <a:lnTo>
                    <a:pt x="1911921" y="635000"/>
                  </a:lnTo>
                  <a:lnTo>
                    <a:pt x="1915134" y="635000"/>
                  </a:lnTo>
                  <a:lnTo>
                    <a:pt x="1913801" y="636270"/>
                  </a:lnTo>
                  <a:lnTo>
                    <a:pt x="1919274" y="635000"/>
                  </a:lnTo>
                  <a:lnTo>
                    <a:pt x="1920024" y="633730"/>
                  </a:lnTo>
                  <a:lnTo>
                    <a:pt x="1920087" y="632460"/>
                  </a:lnTo>
                  <a:lnTo>
                    <a:pt x="1923465" y="631190"/>
                  </a:lnTo>
                  <a:lnTo>
                    <a:pt x="1925307" y="632460"/>
                  </a:lnTo>
                  <a:lnTo>
                    <a:pt x="1922094" y="635000"/>
                  </a:lnTo>
                  <a:lnTo>
                    <a:pt x="1927948" y="633730"/>
                  </a:lnTo>
                  <a:lnTo>
                    <a:pt x="1931860" y="632460"/>
                  </a:lnTo>
                  <a:lnTo>
                    <a:pt x="1933905" y="631190"/>
                  </a:lnTo>
                  <a:lnTo>
                    <a:pt x="1937994" y="628650"/>
                  </a:lnTo>
                  <a:lnTo>
                    <a:pt x="1945068" y="626110"/>
                  </a:lnTo>
                  <a:lnTo>
                    <a:pt x="1951748" y="623570"/>
                  </a:lnTo>
                  <a:lnTo>
                    <a:pt x="1947811" y="623570"/>
                  </a:lnTo>
                  <a:lnTo>
                    <a:pt x="1951316" y="621030"/>
                  </a:lnTo>
                  <a:lnTo>
                    <a:pt x="1956892" y="618490"/>
                  </a:lnTo>
                  <a:lnTo>
                    <a:pt x="1968055" y="617220"/>
                  </a:lnTo>
                  <a:lnTo>
                    <a:pt x="1971662" y="612140"/>
                  </a:lnTo>
                  <a:lnTo>
                    <a:pt x="1972983" y="612140"/>
                  </a:lnTo>
                  <a:lnTo>
                    <a:pt x="1976818" y="608330"/>
                  </a:lnTo>
                  <a:lnTo>
                    <a:pt x="1979028" y="607060"/>
                  </a:lnTo>
                  <a:lnTo>
                    <a:pt x="1981250" y="605790"/>
                  </a:lnTo>
                  <a:lnTo>
                    <a:pt x="1985670" y="603250"/>
                  </a:lnTo>
                  <a:lnTo>
                    <a:pt x="1986457" y="601980"/>
                  </a:lnTo>
                  <a:lnTo>
                    <a:pt x="1987245" y="600710"/>
                  </a:lnTo>
                  <a:lnTo>
                    <a:pt x="1993696" y="598170"/>
                  </a:lnTo>
                  <a:lnTo>
                    <a:pt x="2001456" y="591820"/>
                  </a:lnTo>
                  <a:lnTo>
                    <a:pt x="2008441" y="586740"/>
                  </a:lnTo>
                  <a:lnTo>
                    <a:pt x="2012581" y="585470"/>
                  </a:lnTo>
                  <a:lnTo>
                    <a:pt x="2016429" y="582930"/>
                  </a:lnTo>
                  <a:lnTo>
                    <a:pt x="2020214" y="579120"/>
                  </a:lnTo>
                  <a:lnTo>
                    <a:pt x="2023948" y="576580"/>
                  </a:lnTo>
                  <a:lnTo>
                    <a:pt x="2023973" y="577850"/>
                  </a:lnTo>
                  <a:lnTo>
                    <a:pt x="2029942" y="572770"/>
                  </a:lnTo>
                  <a:lnTo>
                    <a:pt x="2031428" y="571500"/>
                  </a:lnTo>
                  <a:lnTo>
                    <a:pt x="2034755" y="565150"/>
                  </a:lnTo>
                  <a:lnTo>
                    <a:pt x="2036597" y="563880"/>
                  </a:lnTo>
                  <a:lnTo>
                    <a:pt x="2035733" y="565150"/>
                  </a:lnTo>
                  <a:lnTo>
                    <a:pt x="2035771" y="566420"/>
                  </a:lnTo>
                  <a:lnTo>
                    <a:pt x="2038997" y="563880"/>
                  </a:lnTo>
                  <a:lnTo>
                    <a:pt x="2042236" y="561340"/>
                  </a:lnTo>
                  <a:lnTo>
                    <a:pt x="2046401" y="557530"/>
                  </a:lnTo>
                  <a:lnTo>
                    <a:pt x="2047227" y="556260"/>
                  </a:lnTo>
                  <a:lnTo>
                    <a:pt x="2048040" y="554990"/>
                  </a:lnTo>
                  <a:lnTo>
                    <a:pt x="2049691" y="552450"/>
                  </a:lnTo>
                  <a:lnTo>
                    <a:pt x="2053526" y="546100"/>
                  </a:lnTo>
                  <a:lnTo>
                    <a:pt x="2055533" y="547370"/>
                  </a:lnTo>
                  <a:lnTo>
                    <a:pt x="2056561" y="546100"/>
                  </a:lnTo>
                  <a:lnTo>
                    <a:pt x="2058619" y="543560"/>
                  </a:lnTo>
                  <a:lnTo>
                    <a:pt x="2064499" y="538480"/>
                  </a:lnTo>
                  <a:lnTo>
                    <a:pt x="2065629" y="537210"/>
                  </a:lnTo>
                  <a:lnTo>
                    <a:pt x="2071293" y="530860"/>
                  </a:lnTo>
                  <a:lnTo>
                    <a:pt x="2074608" y="525780"/>
                  </a:lnTo>
                  <a:lnTo>
                    <a:pt x="2077110" y="521970"/>
                  </a:lnTo>
                  <a:lnTo>
                    <a:pt x="2077275" y="521970"/>
                  </a:lnTo>
                  <a:lnTo>
                    <a:pt x="2076831" y="523240"/>
                  </a:lnTo>
                  <a:lnTo>
                    <a:pt x="2077605" y="521970"/>
                  </a:lnTo>
                  <a:lnTo>
                    <a:pt x="2079929" y="518160"/>
                  </a:lnTo>
                  <a:lnTo>
                    <a:pt x="2081669" y="515620"/>
                  </a:lnTo>
                  <a:lnTo>
                    <a:pt x="2083396" y="513080"/>
                  </a:lnTo>
                  <a:lnTo>
                    <a:pt x="2086889" y="506730"/>
                  </a:lnTo>
                  <a:lnTo>
                    <a:pt x="2090039" y="501650"/>
                  </a:lnTo>
                  <a:lnTo>
                    <a:pt x="2091994" y="497840"/>
                  </a:lnTo>
                  <a:lnTo>
                    <a:pt x="2092642" y="496570"/>
                  </a:lnTo>
                  <a:lnTo>
                    <a:pt x="2093950" y="494030"/>
                  </a:lnTo>
                  <a:lnTo>
                    <a:pt x="2095207" y="486410"/>
                  </a:lnTo>
                  <a:close/>
                </a:path>
                <a:path w="2096134" h="1017270">
                  <a:moveTo>
                    <a:pt x="2095754" y="328510"/>
                  </a:moveTo>
                  <a:lnTo>
                    <a:pt x="2095246" y="329717"/>
                  </a:lnTo>
                  <a:lnTo>
                    <a:pt x="2094712" y="330885"/>
                  </a:lnTo>
                  <a:lnTo>
                    <a:pt x="2094153" y="331990"/>
                  </a:lnTo>
                  <a:lnTo>
                    <a:pt x="2094230" y="334010"/>
                  </a:lnTo>
                  <a:lnTo>
                    <a:pt x="2094814" y="332257"/>
                  </a:lnTo>
                  <a:lnTo>
                    <a:pt x="2095309" y="330415"/>
                  </a:lnTo>
                  <a:lnTo>
                    <a:pt x="2095754" y="32851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9880" y="2827360"/>
              <a:ext cx="65392" cy="7342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570540" y="2588602"/>
              <a:ext cx="650875" cy="645160"/>
            </a:xfrm>
            <a:custGeom>
              <a:avLst/>
              <a:gdLst/>
              <a:ahLst/>
              <a:cxnLst/>
              <a:rect l="l" t="t" r="r" b="b"/>
              <a:pathLst>
                <a:path w="650875" h="645160">
                  <a:moveTo>
                    <a:pt x="5410" y="640308"/>
                  </a:moveTo>
                  <a:lnTo>
                    <a:pt x="2311" y="640168"/>
                  </a:lnTo>
                  <a:lnTo>
                    <a:pt x="723" y="638962"/>
                  </a:lnTo>
                  <a:lnTo>
                    <a:pt x="0" y="641235"/>
                  </a:lnTo>
                  <a:lnTo>
                    <a:pt x="0" y="642721"/>
                  </a:lnTo>
                  <a:lnTo>
                    <a:pt x="723" y="644080"/>
                  </a:lnTo>
                  <a:lnTo>
                    <a:pt x="1524" y="644626"/>
                  </a:lnTo>
                  <a:lnTo>
                    <a:pt x="3111" y="644347"/>
                  </a:lnTo>
                  <a:lnTo>
                    <a:pt x="3822" y="643547"/>
                  </a:lnTo>
                  <a:lnTo>
                    <a:pt x="5410" y="640308"/>
                  </a:lnTo>
                  <a:close/>
                </a:path>
                <a:path w="650875" h="645160">
                  <a:moveTo>
                    <a:pt x="478637" y="378637"/>
                  </a:moveTo>
                  <a:lnTo>
                    <a:pt x="477050" y="378167"/>
                  </a:lnTo>
                  <a:lnTo>
                    <a:pt x="476250" y="378307"/>
                  </a:lnTo>
                  <a:lnTo>
                    <a:pt x="475526" y="379171"/>
                  </a:lnTo>
                  <a:lnTo>
                    <a:pt x="474738" y="380047"/>
                  </a:lnTo>
                  <a:lnTo>
                    <a:pt x="473938" y="380860"/>
                  </a:lnTo>
                  <a:lnTo>
                    <a:pt x="473938" y="390359"/>
                  </a:lnTo>
                  <a:lnTo>
                    <a:pt x="476250" y="388480"/>
                  </a:lnTo>
                  <a:lnTo>
                    <a:pt x="477837" y="387464"/>
                  </a:lnTo>
                  <a:lnTo>
                    <a:pt x="477850" y="386054"/>
                  </a:lnTo>
                  <a:lnTo>
                    <a:pt x="478624" y="383692"/>
                  </a:lnTo>
                  <a:lnTo>
                    <a:pt x="477837" y="381673"/>
                  </a:lnTo>
                  <a:lnTo>
                    <a:pt x="478637" y="379387"/>
                  </a:lnTo>
                  <a:lnTo>
                    <a:pt x="478637" y="378637"/>
                  </a:lnTo>
                  <a:close/>
                </a:path>
                <a:path w="650875" h="645160">
                  <a:moveTo>
                    <a:pt x="481736" y="356298"/>
                  </a:moveTo>
                  <a:lnTo>
                    <a:pt x="479425" y="355269"/>
                  </a:lnTo>
                  <a:lnTo>
                    <a:pt x="479437" y="359651"/>
                  </a:lnTo>
                  <a:lnTo>
                    <a:pt x="481736" y="356298"/>
                  </a:lnTo>
                  <a:close/>
                </a:path>
                <a:path w="650875" h="645160">
                  <a:moveTo>
                    <a:pt x="483260" y="335762"/>
                  </a:moveTo>
                  <a:lnTo>
                    <a:pt x="481749" y="336016"/>
                  </a:lnTo>
                  <a:lnTo>
                    <a:pt x="480949" y="352120"/>
                  </a:lnTo>
                  <a:lnTo>
                    <a:pt x="482536" y="351840"/>
                  </a:lnTo>
                  <a:lnTo>
                    <a:pt x="483260" y="335762"/>
                  </a:lnTo>
                  <a:close/>
                </a:path>
                <a:path w="650875" h="645160">
                  <a:moveTo>
                    <a:pt x="519061" y="207619"/>
                  </a:moveTo>
                  <a:lnTo>
                    <a:pt x="513638" y="210756"/>
                  </a:lnTo>
                  <a:lnTo>
                    <a:pt x="513638" y="215811"/>
                  </a:lnTo>
                  <a:lnTo>
                    <a:pt x="509752" y="220116"/>
                  </a:lnTo>
                  <a:lnTo>
                    <a:pt x="512851" y="221742"/>
                  </a:lnTo>
                  <a:lnTo>
                    <a:pt x="512851" y="223227"/>
                  </a:lnTo>
                  <a:lnTo>
                    <a:pt x="509739" y="225171"/>
                  </a:lnTo>
                  <a:lnTo>
                    <a:pt x="508952" y="225310"/>
                  </a:lnTo>
                  <a:lnTo>
                    <a:pt x="508165" y="226923"/>
                  </a:lnTo>
                  <a:lnTo>
                    <a:pt x="508165" y="227660"/>
                  </a:lnTo>
                  <a:lnTo>
                    <a:pt x="505053" y="242671"/>
                  </a:lnTo>
                  <a:lnTo>
                    <a:pt x="508952" y="241325"/>
                  </a:lnTo>
                  <a:lnTo>
                    <a:pt x="510540" y="239572"/>
                  </a:lnTo>
                  <a:lnTo>
                    <a:pt x="509739" y="237553"/>
                  </a:lnTo>
                  <a:lnTo>
                    <a:pt x="508952" y="233311"/>
                  </a:lnTo>
                  <a:lnTo>
                    <a:pt x="510540" y="229412"/>
                  </a:lnTo>
                  <a:lnTo>
                    <a:pt x="513638" y="225247"/>
                  </a:lnTo>
                  <a:lnTo>
                    <a:pt x="513638" y="223824"/>
                  </a:lnTo>
                  <a:lnTo>
                    <a:pt x="519061" y="207619"/>
                  </a:lnTo>
                  <a:close/>
                </a:path>
                <a:path w="650875" h="645160">
                  <a:moveTo>
                    <a:pt x="530745" y="179489"/>
                  </a:moveTo>
                  <a:lnTo>
                    <a:pt x="529958" y="179628"/>
                  </a:lnTo>
                  <a:lnTo>
                    <a:pt x="529234" y="179006"/>
                  </a:lnTo>
                  <a:lnTo>
                    <a:pt x="526059" y="185407"/>
                  </a:lnTo>
                  <a:lnTo>
                    <a:pt x="522960" y="185928"/>
                  </a:lnTo>
                  <a:lnTo>
                    <a:pt x="520636" y="189230"/>
                  </a:lnTo>
                  <a:lnTo>
                    <a:pt x="522236" y="191846"/>
                  </a:lnTo>
                  <a:lnTo>
                    <a:pt x="522960" y="193141"/>
                  </a:lnTo>
                  <a:lnTo>
                    <a:pt x="523748" y="194487"/>
                  </a:lnTo>
                  <a:lnTo>
                    <a:pt x="525322" y="196367"/>
                  </a:lnTo>
                  <a:lnTo>
                    <a:pt x="525335" y="195694"/>
                  </a:lnTo>
                  <a:lnTo>
                    <a:pt x="526059" y="194830"/>
                  </a:lnTo>
                  <a:lnTo>
                    <a:pt x="530745" y="180225"/>
                  </a:lnTo>
                  <a:lnTo>
                    <a:pt x="530745" y="179628"/>
                  </a:lnTo>
                  <a:lnTo>
                    <a:pt x="530745" y="179489"/>
                  </a:lnTo>
                  <a:close/>
                </a:path>
                <a:path w="650875" h="645160">
                  <a:moveTo>
                    <a:pt x="545553" y="50622"/>
                  </a:moveTo>
                  <a:lnTo>
                    <a:pt x="544753" y="48602"/>
                  </a:lnTo>
                  <a:lnTo>
                    <a:pt x="522960" y="90792"/>
                  </a:lnTo>
                  <a:lnTo>
                    <a:pt x="523748" y="91389"/>
                  </a:lnTo>
                  <a:lnTo>
                    <a:pt x="531545" y="82778"/>
                  </a:lnTo>
                  <a:lnTo>
                    <a:pt x="533069" y="82524"/>
                  </a:lnTo>
                  <a:lnTo>
                    <a:pt x="530745" y="87299"/>
                  </a:lnTo>
                  <a:lnTo>
                    <a:pt x="534644" y="85153"/>
                  </a:lnTo>
                  <a:lnTo>
                    <a:pt x="534657" y="82994"/>
                  </a:lnTo>
                  <a:lnTo>
                    <a:pt x="535444" y="80695"/>
                  </a:lnTo>
                  <a:lnTo>
                    <a:pt x="535444" y="78486"/>
                  </a:lnTo>
                  <a:lnTo>
                    <a:pt x="536232" y="76923"/>
                  </a:lnTo>
                  <a:lnTo>
                    <a:pt x="538543" y="76530"/>
                  </a:lnTo>
                  <a:lnTo>
                    <a:pt x="538543" y="75057"/>
                  </a:lnTo>
                  <a:lnTo>
                    <a:pt x="537756" y="74447"/>
                  </a:lnTo>
                  <a:lnTo>
                    <a:pt x="536956" y="74587"/>
                  </a:lnTo>
                  <a:lnTo>
                    <a:pt x="538543" y="67792"/>
                  </a:lnTo>
                  <a:lnTo>
                    <a:pt x="543966" y="60325"/>
                  </a:lnTo>
                  <a:lnTo>
                    <a:pt x="544753" y="54394"/>
                  </a:lnTo>
                  <a:lnTo>
                    <a:pt x="544753" y="52235"/>
                  </a:lnTo>
                  <a:lnTo>
                    <a:pt x="545553" y="50622"/>
                  </a:lnTo>
                  <a:close/>
                </a:path>
                <a:path w="650875" h="645160">
                  <a:moveTo>
                    <a:pt x="553351" y="42760"/>
                  </a:moveTo>
                  <a:lnTo>
                    <a:pt x="551764" y="43027"/>
                  </a:lnTo>
                  <a:lnTo>
                    <a:pt x="551764" y="46659"/>
                  </a:lnTo>
                  <a:lnTo>
                    <a:pt x="548652" y="49352"/>
                  </a:lnTo>
                  <a:lnTo>
                    <a:pt x="547852" y="53124"/>
                  </a:lnTo>
                  <a:lnTo>
                    <a:pt x="547865" y="54610"/>
                  </a:lnTo>
                  <a:lnTo>
                    <a:pt x="549440" y="54330"/>
                  </a:lnTo>
                  <a:lnTo>
                    <a:pt x="553351" y="42760"/>
                  </a:lnTo>
                  <a:close/>
                </a:path>
                <a:path w="650875" h="645160">
                  <a:moveTo>
                    <a:pt x="572770" y="237629"/>
                  </a:moveTo>
                  <a:lnTo>
                    <a:pt x="570445" y="238760"/>
                  </a:lnTo>
                  <a:lnTo>
                    <a:pt x="571246" y="245160"/>
                  </a:lnTo>
                  <a:lnTo>
                    <a:pt x="572033" y="245021"/>
                  </a:lnTo>
                  <a:lnTo>
                    <a:pt x="572770" y="237629"/>
                  </a:lnTo>
                  <a:close/>
                </a:path>
                <a:path w="650875" h="645160">
                  <a:moveTo>
                    <a:pt x="575868" y="223354"/>
                  </a:moveTo>
                  <a:lnTo>
                    <a:pt x="575144" y="223481"/>
                  </a:lnTo>
                  <a:lnTo>
                    <a:pt x="572033" y="231965"/>
                  </a:lnTo>
                  <a:lnTo>
                    <a:pt x="575144" y="233641"/>
                  </a:lnTo>
                  <a:lnTo>
                    <a:pt x="575868" y="223354"/>
                  </a:lnTo>
                  <a:close/>
                </a:path>
                <a:path w="650875" h="645160">
                  <a:moveTo>
                    <a:pt x="607047" y="153377"/>
                  </a:moveTo>
                  <a:lnTo>
                    <a:pt x="603935" y="149529"/>
                  </a:lnTo>
                  <a:lnTo>
                    <a:pt x="602361" y="151282"/>
                  </a:lnTo>
                  <a:lnTo>
                    <a:pt x="600049" y="153162"/>
                  </a:lnTo>
                  <a:lnTo>
                    <a:pt x="598462" y="154114"/>
                  </a:lnTo>
                  <a:lnTo>
                    <a:pt x="607047" y="153377"/>
                  </a:lnTo>
                  <a:close/>
                </a:path>
                <a:path w="650875" h="645160">
                  <a:moveTo>
                    <a:pt x="617156" y="112445"/>
                  </a:moveTo>
                  <a:lnTo>
                    <a:pt x="616356" y="112585"/>
                  </a:lnTo>
                  <a:lnTo>
                    <a:pt x="614045" y="113728"/>
                  </a:lnTo>
                  <a:lnTo>
                    <a:pt x="611670" y="115544"/>
                  </a:lnTo>
                  <a:lnTo>
                    <a:pt x="611670" y="117030"/>
                  </a:lnTo>
                  <a:lnTo>
                    <a:pt x="606907" y="131978"/>
                  </a:lnTo>
                  <a:lnTo>
                    <a:pt x="604342" y="139496"/>
                  </a:lnTo>
                  <a:lnTo>
                    <a:pt x="601560" y="147040"/>
                  </a:lnTo>
                  <a:lnTo>
                    <a:pt x="600773" y="148653"/>
                  </a:lnTo>
                  <a:lnTo>
                    <a:pt x="601560" y="149263"/>
                  </a:lnTo>
                  <a:lnTo>
                    <a:pt x="603935" y="149529"/>
                  </a:lnTo>
                  <a:lnTo>
                    <a:pt x="603935" y="148107"/>
                  </a:lnTo>
                  <a:lnTo>
                    <a:pt x="606247" y="145503"/>
                  </a:lnTo>
                  <a:lnTo>
                    <a:pt x="609053" y="138506"/>
                  </a:lnTo>
                  <a:lnTo>
                    <a:pt x="614349" y="124536"/>
                  </a:lnTo>
                  <a:lnTo>
                    <a:pt x="617156" y="117500"/>
                  </a:lnTo>
                  <a:lnTo>
                    <a:pt x="617156" y="112445"/>
                  </a:lnTo>
                  <a:close/>
                </a:path>
                <a:path w="650875" h="645160">
                  <a:moveTo>
                    <a:pt x="621055" y="135013"/>
                  </a:moveTo>
                  <a:lnTo>
                    <a:pt x="621042" y="131381"/>
                  </a:lnTo>
                  <a:lnTo>
                    <a:pt x="619467" y="130175"/>
                  </a:lnTo>
                  <a:lnTo>
                    <a:pt x="616356" y="129286"/>
                  </a:lnTo>
                  <a:lnTo>
                    <a:pt x="614781" y="129565"/>
                  </a:lnTo>
                  <a:lnTo>
                    <a:pt x="617156" y="131305"/>
                  </a:lnTo>
                  <a:lnTo>
                    <a:pt x="612457" y="133591"/>
                  </a:lnTo>
                  <a:lnTo>
                    <a:pt x="617943" y="137706"/>
                  </a:lnTo>
                  <a:lnTo>
                    <a:pt x="617943" y="138442"/>
                  </a:lnTo>
                  <a:lnTo>
                    <a:pt x="617156" y="140741"/>
                  </a:lnTo>
                  <a:lnTo>
                    <a:pt x="616356" y="143776"/>
                  </a:lnTo>
                  <a:lnTo>
                    <a:pt x="614781" y="148424"/>
                  </a:lnTo>
                  <a:lnTo>
                    <a:pt x="614057" y="150761"/>
                  </a:lnTo>
                  <a:lnTo>
                    <a:pt x="614781" y="150647"/>
                  </a:lnTo>
                  <a:lnTo>
                    <a:pt x="617156" y="148755"/>
                  </a:lnTo>
                  <a:lnTo>
                    <a:pt x="618667" y="147015"/>
                  </a:lnTo>
                  <a:lnTo>
                    <a:pt x="619467" y="145453"/>
                  </a:lnTo>
                  <a:lnTo>
                    <a:pt x="620255" y="144589"/>
                  </a:lnTo>
                  <a:lnTo>
                    <a:pt x="621042" y="142963"/>
                  </a:lnTo>
                  <a:lnTo>
                    <a:pt x="620255" y="141693"/>
                  </a:lnTo>
                  <a:lnTo>
                    <a:pt x="621042" y="139395"/>
                  </a:lnTo>
                  <a:lnTo>
                    <a:pt x="619467" y="137439"/>
                  </a:lnTo>
                  <a:lnTo>
                    <a:pt x="621055" y="135013"/>
                  </a:lnTo>
                  <a:close/>
                </a:path>
                <a:path w="650875" h="645160">
                  <a:moveTo>
                    <a:pt x="623366" y="115023"/>
                  </a:moveTo>
                  <a:lnTo>
                    <a:pt x="621842" y="114541"/>
                  </a:lnTo>
                  <a:lnTo>
                    <a:pt x="620255" y="120611"/>
                  </a:lnTo>
                  <a:lnTo>
                    <a:pt x="621842" y="120345"/>
                  </a:lnTo>
                  <a:lnTo>
                    <a:pt x="623366" y="115023"/>
                  </a:lnTo>
                  <a:close/>
                </a:path>
                <a:path w="650875" h="645160">
                  <a:moveTo>
                    <a:pt x="630364" y="104406"/>
                  </a:moveTo>
                  <a:lnTo>
                    <a:pt x="626465" y="102844"/>
                  </a:lnTo>
                  <a:lnTo>
                    <a:pt x="624941" y="103111"/>
                  </a:lnTo>
                  <a:lnTo>
                    <a:pt x="624941" y="103847"/>
                  </a:lnTo>
                  <a:lnTo>
                    <a:pt x="624154" y="111252"/>
                  </a:lnTo>
                  <a:lnTo>
                    <a:pt x="625665" y="110998"/>
                  </a:lnTo>
                  <a:lnTo>
                    <a:pt x="627888" y="106540"/>
                  </a:lnTo>
                  <a:lnTo>
                    <a:pt x="630364" y="104406"/>
                  </a:lnTo>
                  <a:close/>
                </a:path>
                <a:path w="650875" h="645160">
                  <a:moveTo>
                    <a:pt x="638949" y="76060"/>
                  </a:moveTo>
                  <a:lnTo>
                    <a:pt x="638162" y="70396"/>
                  </a:lnTo>
                  <a:lnTo>
                    <a:pt x="636574" y="66294"/>
                  </a:lnTo>
                  <a:lnTo>
                    <a:pt x="631164" y="84670"/>
                  </a:lnTo>
                  <a:lnTo>
                    <a:pt x="631151" y="85344"/>
                  </a:lnTo>
                  <a:lnTo>
                    <a:pt x="632675" y="87312"/>
                  </a:lnTo>
                  <a:lnTo>
                    <a:pt x="630364" y="89115"/>
                  </a:lnTo>
                  <a:lnTo>
                    <a:pt x="629564" y="91465"/>
                  </a:lnTo>
                  <a:lnTo>
                    <a:pt x="628053" y="93891"/>
                  </a:lnTo>
                  <a:lnTo>
                    <a:pt x="626465" y="98539"/>
                  </a:lnTo>
                  <a:lnTo>
                    <a:pt x="626465" y="102844"/>
                  </a:lnTo>
                  <a:lnTo>
                    <a:pt x="631952" y="95377"/>
                  </a:lnTo>
                  <a:lnTo>
                    <a:pt x="630364" y="95643"/>
                  </a:lnTo>
                  <a:lnTo>
                    <a:pt x="633463" y="93700"/>
                  </a:lnTo>
                  <a:lnTo>
                    <a:pt x="636574" y="87312"/>
                  </a:lnTo>
                  <a:lnTo>
                    <a:pt x="638162" y="81254"/>
                  </a:lnTo>
                  <a:lnTo>
                    <a:pt x="638949" y="76060"/>
                  </a:lnTo>
                  <a:close/>
                </a:path>
                <a:path w="650875" h="645160">
                  <a:moveTo>
                    <a:pt x="646684" y="34074"/>
                  </a:moveTo>
                  <a:lnTo>
                    <a:pt x="644359" y="34467"/>
                  </a:lnTo>
                  <a:lnTo>
                    <a:pt x="642048" y="47193"/>
                  </a:lnTo>
                  <a:lnTo>
                    <a:pt x="643572" y="46926"/>
                  </a:lnTo>
                  <a:lnTo>
                    <a:pt x="646684" y="34074"/>
                  </a:lnTo>
                  <a:close/>
                </a:path>
                <a:path w="650875" h="645160">
                  <a:moveTo>
                    <a:pt x="649058" y="11163"/>
                  </a:moveTo>
                  <a:lnTo>
                    <a:pt x="649046" y="9690"/>
                  </a:lnTo>
                  <a:lnTo>
                    <a:pt x="645960" y="10210"/>
                  </a:lnTo>
                  <a:lnTo>
                    <a:pt x="647471" y="14338"/>
                  </a:lnTo>
                  <a:lnTo>
                    <a:pt x="649058" y="14058"/>
                  </a:lnTo>
                  <a:lnTo>
                    <a:pt x="648258" y="12725"/>
                  </a:lnTo>
                  <a:lnTo>
                    <a:pt x="649058" y="11163"/>
                  </a:lnTo>
                  <a:close/>
                </a:path>
                <a:path w="650875" h="645160">
                  <a:moveTo>
                    <a:pt x="650570" y="0"/>
                  </a:moveTo>
                  <a:lnTo>
                    <a:pt x="649846" y="127"/>
                  </a:lnTo>
                  <a:lnTo>
                    <a:pt x="648258" y="6934"/>
                  </a:lnTo>
                  <a:lnTo>
                    <a:pt x="649846" y="6654"/>
                  </a:lnTo>
                  <a:lnTo>
                    <a:pt x="650570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sp>
        <p:nvSpPr>
          <p:cNvPr id="28" name="object 28"/>
          <p:cNvSpPr/>
          <p:nvPr/>
        </p:nvSpPr>
        <p:spPr>
          <a:xfrm>
            <a:off x="4729842" y="1630355"/>
            <a:ext cx="3715" cy="4390"/>
          </a:xfrm>
          <a:custGeom>
            <a:avLst/>
            <a:gdLst/>
            <a:ahLst/>
            <a:cxnLst/>
            <a:rect l="l" t="t" r="r" b="b"/>
            <a:pathLst>
              <a:path w="6984" h="8255">
                <a:moveTo>
                  <a:pt x="6783" y="0"/>
                </a:moveTo>
                <a:lnTo>
                  <a:pt x="3753" y="2205"/>
                </a:lnTo>
                <a:lnTo>
                  <a:pt x="3492" y="2828"/>
                </a:lnTo>
                <a:lnTo>
                  <a:pt x="2406" y="3881"/>
                </a:lnTo>
                <a:lnTo>
                  <a:pt x="1635" y="4772"/>
                </a:lnTo>
                <a:lnTo>
                  <a:pt x="1072" y="5476"/>
                </a:lnTo>
                <a:lnTo>
                  <a:pt x="40" y="7072"/>
                </a:lnTo>
                <a:lnTo>
                  <a:pt x="0" y="7501"/>
                </a:lnTo>
                <a:lnTo>
                  <a:pt x="656" y="7822"/>
                </a:lnTo>
                <a:lnTo>
                  <a:pt x="2131" y="6750"/>
                </a:lnTo>
                <a:lnTo>
                  <a:pt x="1856" y="6730"/>
                </a:lnTo>
                <a:lnTo>
                  <a:pt x="4806" y="3794"/>
                </a:lnTo>
                <a:lnTo>
                  <a:pt x="5959" y="2493"/>
                </a:lnTo>
                <a:lnTo>
                  <a:pt x="6274" y="1682"/>
                </a:lnTo>
                <a:lnTo>
                  <a:pt x="6716" y="817"/>
                </a:lnTo>
                <a:lnTo>
                  <a:pt x="5389" y="1146"/>
                </a:lnTo>
                <a:lnTo>
                  <a:pt x="6783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9" name="object 29"/>
          <p:cNvSpPr/>
          <p:nvPr/>
        </p:nvSpPr>
        <p:spPr>
          <a:xfrm>
            <a:off x="4702125" y="1590431"/>
            <a:ext cx="119886" cy="136095"/>
          </a:xfrm>
          <a:custGeom>
            <a:avLst/>
            <a:gdLst/>
            <a:ahLst/>
            <a:cxnLst/>
            <a:rect l="l" t="t" r="r" b="b"/>
            <a:pathLst>
              <a:path w="225425" h="255905">
                <a:moveTo>
                  <a:pt x="5499" y="191947"/>
                </a:moveTo>
                <a:lnTo>
                  <a:pt x="5321" y="189725"/>
                </a:lnTo>
                <a:lnTo>
                  <a:pt x="4533" y="195618"/>
                </a:lnTo>
                <a:lnTo>
                  <a:pt x="4038" y="201549"/>
                </a:lnTo>
                <a:lnTo>
                  <a:pt x="3784" y="207467"/>
                </a:lnTo>
                <a:lnTo>
                  <a:pt x="4140" y="202272"/>
                </a:lnTo>
                <a:lnTo>
                  <a:pt x="4762" y="197104"/>
                </a:lnTo>
                <a:lnTo>
                  <a:pt x="5499" y="191947"/>
                </a:lnTo>
                <a:close/>
              </a:path>
              <a:path w="225425" h="255905">
                <a:moveTo>
                  <a:pt x="38925" y="205460"/>
                </a:moveTo>
                <a:lnTo>
                  <a:pt x="36347" y="208127"/>
                </a:lnTo>
                <a:lnTo>
                  <a:pt x="33185" y="213614"/>
                </a:lnTo>
                <a:lnTo>
                  <a:pt x="30200" y="219786"/>
                </a:lnTo>
                <a:lnTo>
                  <a:pt x="25273" y="232765"/>
                </a:lnTo>
                <a:lnTo>
                  <a:pt x="22148" y="239560"/>
                </a:lnTo>
                <a:lnTo>
                  <a:pt x="9080" y="254495"/>
                </a:lnTo>
                <a:lnTo>
                  <a:pt x="4483" y="253377"/>
                </a:lnTo>
                <a:lnTo>
                  <a:pt x="3543" y="251206"/>
                </a:lnTo>
                <a:lnTo>
                  <a:pt x="3048" y="250317"/>
                </a:lnTo>
                <a:lnTo>
                  <a:pt x="1600" y="246507"/>
                </a:lnTo>
                <a:lnTo>
                  <a:pt x="2120" y="244995"/>
                </a:lnTo>
                <a:lnTo>
                  <a:pt x="1968" y="243382"/>
                </a:lnTo>
                <a:lnTo>
                  <a:pt x="2463" y="240080"/>
                </a:lnTo>
                <a:lnTo>
                  <a:pt x="736" y="234137"/>
                </a:lnTo>
                <a:lnTo>
                  <a:pt x="0" y="231076"/>
                </a:lnTo>
                <a:lnTo>
                  <a:pt x="25" y="235496"/>
                </a:lnTo>
                <a:lnTo>
                  <a:pt x="292" y="240144"/>
                </a:lnTo>
                <a:lnTo>
                  <a:pt x="685" y="244779"/>
                </a:lnTo>
                <a:lnTo>
                  <a:pt x="876" y="246176"/>
                </a:lnTo>
                <a:lnTo>
                  <a:pt x="736" y="247523"/>
                </a:lnTo>
                <a:lnTo>
                  <a:pt x="2095" y="251015"/>
                </a:lnTo>
                <a:lnTo>
                  <a:pt x="2908" y="252412"/>
                </a:lnTo>
                <a:lnTo>
                  <a:pt x="4089" y="253492"/>
                </a:lnTo>
                <a:lnTo>
                  <a:pt x="5270" y="254711"/>
                </a:lnTo>
                <a:lnTo>
                  <a:pt x="8394" y="255739"/>
                </a:lnTo>
                <a:lnTo>
                  <a:pt x="9982" y="255308"/>
                </a:lnTo>
                <a:lnTo>
                  <a:pt x="13817" y="254533"/>
                </a:lnTo>
                <a:lnTo>
                  <a:pt x="14224" y="253352"/>
                </a:lnTo>
                <a:lnTo>
                  <a:pt x="15278" y="252603"/>
                </a:lnTo>
                <a:lnTo>
                  <a:pt x="17970" y="249682"/>
                </a:lnTo>
                <a:lnTo>
                  <a:pt x="18948" y="247573"/>
                </a:lnTo>
                <a:lnTo>
                  <a:pt x="20243" y="245287"/>
                </a:lnTo>
                <a:lnTo>
                  <a:pt x="23456" y="238683"/>
                </a:lnTo>
                <a:lnTo>
                  <a:pt x="26289" y="232181"/>
                </a:lnTo>
                <a:lnTo>
                  <a:pt x="31089" y="220179"/>
                </a:lnTo>
                <a:lnTo>
                  <a:pt x="33731" y="214731"/>
                </a:lnTo>
                <a:lnTo>
                  <a:pt x="36576" y="209372"/>
                </a:lnTo>
                <a:lnTo>
                  <a:pt x="38925" y="205460"/>
                </a:lnTo>
                <a:close/>
              </a:path>
              <a:path w="225425" h="255905">
                <a:moveTo>
                  <a:pt x="40068" y="198983"/>
                </a:moveTo>
                <a:lnTo>
                  <a:pt x="39001" y="199199"/>
                </a:lnTo>
                <a:lnTo>
                  <a:pt x="32905" y="208762"/>
                </a:lnTo>
                <a:lnTo>
                  <a:pt x="31419" y="212547"/>
                </a:lnTo>
                <a:lnTo>
                  <a:pt x="40068" y="198983"/>
                </a:lnTo>
                <a:close/>
              </a:path>
              <a:path w="225425" h="255905">
                <a:moveTo>
                  <a:pt x="69215" y="167919"/>
                </a:moveTo>
                <a:lnTo>
                  <a:pt x="68033" y="168960"/>
                </a:lnTo>
                <a:lnTo>
                  <a:pt x="66116" y="172135"/>
                </a:lnTo>
                <a:lnTo>
                  <a:pt x="67538" y="170383"/>
                </a:lnTo>
                <a:lnTo>
                  <a:pt x="69215" y="167919"/>
                </a:lnTo>
                <a:close/>
              </a:path>
              <a:path w="225425" h="255905">
                <a:moveTo>
                  <a:pt x="74472" y="158191"/>
                </a:moveTo>
                <a:lnTo>
                  <a:pt x="73139" y="160350"/>
                </a:lnTo>
                <a:lnTo>
                  <a:pt x="66459" y="170789"/>
                </a:lnTo>
                <a:lnTo>
                  <a:pt x="68033" y="168960"/>
                </a:lnTo>
                <a:lnTo>
                  <a:pt x="69329" y="167043"/>
                </a:lnTo>
                <a:lnTo>
                  <a:pt x="71031" y="164376"/>
                </a:lnTo>
                <a:lnTo>
                  <a:pt x="74218" y="160007"/>
                </a:lnTo>
                <a:lnTo>
                  <a:pt x="73748" y="159639"/>
                </a:lnTo>
                <a:lnTo>
                  <a:pt x="74472" y="158191"/>
                </a:lnTo>
                <a:close/>
              </a:path>
              <a:path w="225425" h="255905">
                <a:moveTo>
                  <a:pt x="85610" y="141097"/>
                </a:moveTo>
                <a:lnTo>
                  <a:pt x="81508" y="145859"/>
                </a:lnTo>
                <a:lnTo>
                  <a:pt x="78447" y="149275"/>
                </a:lnTo>
                <a:lnTo>
                  <a:pt x="77952" y="149148"/>
                </a:lnTo>
                <a:lnTo>
                  <a:pt x="81508" y="143256"/>
                </a:lnTo>
                <a:lnTo>
                  <a:pt x="73126" y="154851"/>
                </a:lnTo>
                <a:lnTo>
                  <a:pt x="70281" y="160274"/>
                </a:lnTo>
                <a:lnTo>
                  <a:pt x="71272" y="159677"/>
                </a:lnTo>
                <a:lnTo>
                  <a:pt x="72301" y="159118"/>
                </a:lnTo>
                <a:lnTo>
                  <a:pt x="77177" y="152565"/>
                </a:lnTo>
                <a:lnTo>
                  <a:pt x="85610" y="141097"/>
                </a:lnTo>
                <a:close/>
              </a:path>
              <a:path w="225425" h="255905">
                <a:moveTo>
                  <a:pt x="101231" y="120738"/>
                </a:moveTo>
                <a:lnTo>
                  <a:pt x="99504" y="122110"/>
                </a:lnTo>
                <a:lnTo>
                  <a:pt x="98615" y="121691"/>
                </a:lnTo>
                <a:lnTo>
                  <a:pt x="96697" y="126758"/>
                </a:lnTo>
                <a:lnTo>
                  <a:pt x="96888" y="125183"/>
                </a:lnTo>
                <a:lnTo>
                  <a:pt x="95465" y="128206"/>
                </a:lnTo>
                <a:lnTo>
                  <a:pt x="91617" y="134023"/>
                </a:lnTo>
                <a:lnTo>
                  <a:pt x="101231" y="120738"/>
                </a:lnTo>
                <a:close/>
              </a:path>
              <a:path w="225425" h="255905">
                <a:moveTo>
                  <a:pt x="104063" y="121996"/>
                </a:moveTo>
                <a:lnTo>
                  <a:pt x="102349" y="123139"/>
                </a:lnTo>
                <a:lnTo>
                  <a:pt x="98437" y="126733"/>
                </a:lnTo>
                <a:lnTo>
                  <a:pt x="90004" y="138988"/>
                </a:lnTo>
                <a:lnTo>
                  <a:pt x="92367" y="136906"/>
                </a:lnTo>
                <a:lnTo>
                  <a:pt x="100736" y="126707"/>
                </a:lnTo>
                <a:lnTo>
                  <a:pt x="98044" y="130835"/>
                </a:lnTo>
                <a:lnTo>
                  <a:pt x="102870" y="124244"/>
                </a:lnTo>
                <a:lnTo>
                  <a:pt x="104063" y="121996"/>
                </a:lnTo>
                <a:close/>
              </a:path>
              <a:path w="225425" h="255905">
                <a:moveTo>
                  <a:pt x="105892" y="114554"/>
                </a:moveTo>
                <a:lnTo>
                  <a:pt x="101231" y="120738"/>
                </a:lnTo>
                <a:lnTo>
                  <a:pt x="102298" y="119862"/>
                </a:lnTo>
                <a:lnTo>
                  <a:pt x="103670" y="118351"/>
                </a:lnTo>
                <a:lnTo>
                  <a:pt x="105892" y="114554"/>
                </a:lnTo>
                <a:close/>
              </a:path>
              <a:path w="225425" h="255905">
                <a:moveTo>
                  <a:pt x="108635" y="106489"/>
                </a:moveTo>
                <a:lnTo>
                  <a:pt x="89636" y="132854"/>
                </a:lnTo>
                <a:lnTo>
                  <a:pt x="94246" y="126174"/>
                </a:lnTo>
                <a:lnTo>
                  <a:pt x="98958" y="119557"/>
                </a:lnTo>
                <a:lnTo>
                  <a:pt x="103759" y="112991"/>
                </a:lnTo>
                <a:lnTo>
                  <a:pt x="108635" y="106489"/>
                </a:lnTo>
                <a:close/>
              </a:path>
              <a:path w="225425" h="255905">
                <a:moveTo>
                  <a:pt x="147193" y="64693"/>
                </a:moveTo>
                <a:lnTo>
                  <a:pt x="140766" y="69710"/>
                </a:lnTo>
                <a:lnTo>
                  <a:pt x="139573" y="72085"/>
                </a:lnTo>
                <a:lnTo>
                  <a:pt x="140258" y="72491"/>
                </a:lnTo>
                <a:lnTo>
                  <a:pt x="139979" y="73977"/>
                </a:lnTo>
                <a:lnTo>
                  <a:pt x="135902" y="79578"/>
                </a:lnTo>
                <a:lnTo>
                  <a:pt x="141338" y="72961"/>
                </a:lnTo>
                <a:lnTo>
                  <a:pt x="146240" y="66890"/>
                </a:lnTo>
                <a:lnTo>
                  <a:pt x="147193" y="64693"/>
                </a:lnTo>
                <a:close/>
              </a:path>
              <a:path w="225425" h="255905">
                <a:moveTo>
                  <a:pt x="154114" y="51333"/>
                </a:moveTo>
                <a:lnTo>
                  <a:pt x="151104" y="54203"/>
                </a:lnTo>
                <a:lnTo>
                  <a:pt x="151968" y="53568"/>
                </a:lnTo>
                <a:lnTo>
                  <a:pt x="152031" y="53695"/>
                </a:lnTo>
                <a:lnTo>
                  <a:pt x="152171" y="53721"/>
                </a:lnTo>
                <a:lnTo>
                  <a:pt x="153619" y="52019"/>
                </a:lnTo>
                <a:lnTo>
                  <a:pt x="154114" y="51333"/>
                </a:lnTo>
                <a:close/>
              </a:path>
              <a:path w="225425" h="255905">
                <a:moveTo>
                  <a:pt x="161798" y="59715"/>
                </a:moveTo>
                <a:lnTo>
                  <a:pt x="158242" y="62166"/>
                </a:lnTo>
                <a:lnTo>
                  <a:pt x="156895" y="62395"/>
                </a:lnTo>
                <a:lnTo>
                  <a:pt x="149517" y="70700"/>
                </a:lnTo>
                <a:lnTo>
                  <a:pt x="153797" y="66903"/>
                </a:lnTo>
                <a:lnTo>
                  <a:pt x="161798" y="59715"/>
                </a:lnTo>
                <a:close/>
              </a:path>
              <a:path w="225425" h="255905">
                <a:moveTo>
                  <a:pt x="163233" y="58724"/>
                </a:moveTo>
                <a:lnTo>
                  <a:pt x="161823" y="59690"/>
                </a:lnTo>
                <a:lnTo>
                  <a:pt x="162979" y="59804"/>
                </a:lnTo>
                <a:lnTo>
                  <a:pt x="163233" y="58724"/>
                </a:lnTo>
                <a:close/>
              </a:path>
              <a:path w="225425" h="255905">
                <a:moveTo>
                  <a:pt x="168109" y="50088"/>
                </a:moveTo>
                <a:lnTo>
                  <a:pt x="157327" y="60299"/>
                </a:lnTo>
                <a:lnTo>
                  <a:pt x="155765" y="62585"/>
                </a:lnTo>
                <a:lnTo>
                  <a:pt x="156895" y="62395"/>
                </a:lnTo>
                <a:lnTo>
                  <a:pt x="168109" y="50088"/>
                </a:lnTo>
                <a:close/>
              </a:path>
              <a:path w="225425" h="255905">
                <a:moveTo>
                  <a:pt x="176060" y="37109"/>
                </a:moveTo>
                <a:lnTo>
                  <a:pt x="159321" y="48971"/>
                </a:lnTo>
                <a:lnTo>
                  <a:pt x="153377" y="54483"/>
                </a:lnTo>
                <a:lnTo>
                  <a:pt x="147993" y="59004"/>
                </a:lnTo>
                <a:lnTo>
                  <a:pt x="152831" y="53873"/>
                </a:lnTo>
                <a:lnTo>
                  <a:pt x="152171" y="53721"/>
                </a:lnTo>
                <a:lnTo>
                  <a:pt x="149237" y="57137"/>
                </a:lnTo>
                <a:lnTo>
                  <a:pt x="146748" y="60274"/>
                </a:lnTo>
                <a:lnTo>
                  <a:pt x="147027" y="60807"/>
                </a:lnTo>
                <a:lnTo>
                  <a:pt x="152349" y="56438"/>
                </a:lnTo>
                <a:lnTo>
                  <a:pt x="153911" y="54584"/>
                </a:lnTo>
                <a:lnTo>
                  <a:pt x="160362" y="49009"/>
                </a:lnTo>
                <a:lnTo>
                  <a:pt x="166839" y="43840"/>
                </a:lnTo>
                <a:lnTo>
                  <a:pt x="172389" y="39662"/>
                </a:lnTo>
                <a:lnTo>
                  <a:pt x="176060" y="37109"/>
                </a:lnTo>
                <a:close/>
              </a:path>
              <a:path w="225425" h="255905">
                <a:moveTo>
                  <a:pt x="177330" y="36347"/>
                </a:moveTo>
                <a:lnTo>
                  <a:pt x="176872" y="36588"/>
                </a:lnTo>
                <a:lnTo>
                  <a:pt x="176060" y="37109"/>
                </a:lnTo>
                <a:lnTo>
                  <a:pt x="176364" y="36982"/>
                </a:lnTo>
                <a:lnTo>
                  <a:pt x="176682" y="36830"/>
                </a:lnTo>
                <a:lnTo>
                  <a:pt x="176999" y="36703"/>
                </a:lnTo>
                <a:lnTo>
                  <a:pt x="177330" y="36347"/>
                </a:lnTo>
                <a:close/>
              </a:path>
              <a:path w="225425" h="255905">
                <a:moveTo>
                  <a:pt x="180390" y="36080"/>
                </a:moveTo>
                <a:lnTo>
                  <a:pt x="167220" y="47879"/>
                </a:lnTo>
                <a:lnTo>
                  <a:pt x="167792" y="47955"/>
                </a:lnTo>
                <a:lnTo>
                  <a:pt x="170548" y="46253"/>
                </a:lnTo>
                <a:lnTo>
                  <a:pt x="167360" y="49911"/>
                </a:lnTo>
                <a:lnTo>
                  <a:pt x="180390" y="36080"/>
                </a:lnTo>
                <a:close/>
              </a:path>
              <a:path w="225425" h="255905">
                <a:moveTo>
                  <a:pt x="186436" y="29857"/>
                </a:moveTo>
                <a:lnTo>
                  <a:pt x="180390" y="36080"/>
                </a:lnTo>
                <a:lnTo>
                  <a:pt x="185331" y="31775"/>
                </a:lnTo>
                <a:lnTo>
                  <a:pt x="186436" y="29857"/>
                </a:lnTo>
                <a:close/>
              </a:path>
              <a:path w="225425" h="255905">
                <a:moveTo>
                  <a:pt x="199948" y="23698"/>
                </a:moveTo>
                <a:lnTo>
                  <a:pt x="193929" y="26720"/>
                </a:lnTo>
                <a:lnTo>
                  <a:pt x="189052" y="31089"/>
                </a:lnTo>
                <a:lnTo>
                  <a:pt x="190258" y="30518"/>
                </a:lnTo>
                <a:lnTo>
                  <a:pt x="192684" y="29502"/>
                </a:lnTo>
                <a:lnTo>
                  <a:pt x="199948" y="23698"/>
                </a:lnTo>
                <a:close/>
              </a:path>
              <a:path w="225425" h="255905">
                <a:moveTo>
                  <a:pt x="204584" y="17487"/>
                </a:moveTo>
                <a:lnTo>
                  <a:pt x="193713" y="26835"/>
                </a:lnTo>
                <a:lnTo>
                  <a:pt x="193916" y="26720"/>
                </a:lnTo>
                <a:lnTo>
                  <a:pt x="204584" y="17487"/>
                </a:lnTo>
                <a:close/>
              </a:path>
              <a:path w="225425" h="255905">
                <a:moveTo>
                  <a:pt x="214769" y="11874"/>
                </a:moveTo>
                <a:lnTo>
                  <a:pt x="209651" y="17157"/>
                </a:lnTo>
                <a:lnTo>
                  <a:pt x="203517" y="24396"/>
                </a:lnTo>
                <a:lnTo>
                  <a:pt x="207213" y="20167"/>
                </a:lnTo>
                <a:lnTo>
                  <a:pt x="210959" y="15989"/>
                </a:lnTo>
                <a:lnTo>
                  <a:pt x="214769" y="11874"/>
                </a:lnTo>
                <a:close/>
              </a:path>
              <a:path w="225425" h="255905">
                <a:moveTo>
                  <a:pt x="225158" y="0"/>
                </a:moveTo>
                <a:lnTo>
                  <a:pt x="224269" y="558"/>
                </a:lnTo>
                <a:lnTo>
                  <a:pt x="223596" y="1041"/>
                </a:lnTo>
                <a:lnTo>
                  <a:pt x="223913" y="1155"/>
                </a:lnTo>
                <a:lnTo>
                  <a:pt x="224307" y="787"/>
                </a:lnTo>
                <a:lnTo>
                  <a:pt x="224802" y="342"/>
                </a:lnTo>
                <a:lnTo>
                  <a:pt x="225158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0" name="object 30"/>
          <p:cNvSpPr/>
          <p:nvPr/>
        </p:nvSpPr>
        <p:spPr>
          <a:xfrm>
            <a:off x="4906852" y="1531070"/>
            <a:ext cx="4390" cy="3039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8091" y="0"/>
                </a:moveTo>
                <a:lnTo>
                  <a:pt x="429" y="3251"/>
                </a:lnTo>
                <a:lnTo>
                  <a:pt x="0" y="5309"/>
                </a:lnTo>
                <a:lnTo>
                  <a:pt x="2647" y="3438"/>
                </a:lnTo>
                <a:lnTo>
                  <a:pt x="5396" y="1776"/>
                </a:lnTo>
                <a:lnTo>
                  <a:pt x="8091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1" name="object 31"/>
          <p:cNvSpPr/>
          <p:nvPr/>
        </p:nvSpPr>
        <p:spPr>
          <a:xfrm>
            <a:off x="4836157" y="1728126"/>
            <a:ext cx="4052" cy="12833"/>
          </a:xfrm>
          <a:custGeom>
            <a:avLst/>
            <a:gdLst/>
            <a:ahLst/>
            <a:cxnLst/>
            <a:rect l="l" t="t" r="r" b="b"/>
            <a:pathLst>
              <a:path w="7620" h="24129">
                <a:moveTo>
                  <a:pt x="6757" y="0"/>
                </a:moveTo>
                <a:lnTo>
                  <a:pt x="4317" y="3338"/>
                </a:lnTo>
                <a:lnTo>
                  <a:pt x="2922" y="11764"/>
                </a:lnTo>
                <a:lnTo>
                  <a:pt x="1461" y="18152"/>
                </a:lnTo>
                <a:lnTo>
                  <a:pt x="0" y="23529"/>
                </a:lnTo>
                <a:lnTo>
                  <a:pt x="5583" y="6965"/>
                </a:lnTo>
                <a:lnTo>
                  <a:pt x="7099" y="1567"/>
                </a:lnTo>
                <a:lnTo>
                  <a:pt x="6757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2" name="object 32"/>
          <p:cNvSpPr/>
          <p:nvPr/>
        </p:nvSpPr>
        <p:spPr>
          <a:xfrm>
            <a:off x="4974157" y="1607704"/>
            <a:ext cx="7430" cy="11820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882" y="0"/>
                </a:moveTo>
                <a:lnTo>
                  <a:pt x="0" y="21893"/>
                </a:lnTo>
                <a:lnTo>
                  <a:pt x="5222" y="14692"/>
                </a:lnTo>
                <a:lnTo>
                  <a:pt x="9578" y="8488"/>
                </a:lnTo>
                <a:lnTo>
                  <a:pt x="12615" y="3513"/>
                </a:lnTo>
                <a:lnTo>
                  <a:pt x="13882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3" name="object 33"/>
          <p:cNvSpPr/>
          <p:nvPr/>
        </p:nvSpPr>
        <p:spPr>
          <a:xfrm>
            <a:off x="4787405" y="1866536"/>
            <a:ext cx="675" cy="4728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878" y="0"/>
                </a:moveTo>
                <a:lnTo>
                  <a:pt x="321" y="1045"/>
                </a:lnTo>
                <a:lnTo>
                  <a:pt x="0" y="6214"/>
                </a:lnTo>
                <a:lnTo>
                  <a:pt x="73" y="8446"/>
                </a:lnTo>
                <a:lnTo>
                  <a:pt x="482" y="8339"/>
                </a:lnTo>
                <a:lnTo>
                  <a:pt x="837" y="3029"/>
                </a:lnTo>
                <a:lnTo>
                  <a:pt x="878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4" name="object 34"/>
          <p:cNvSpPr/>
          <p:nvPr/>
        </p:nvSpPr>
        <p:spPr>
          <a:xfrm>
            <a:off x="4965536" y="1619349"/>
            <a:ext cx="8780" cy="13508"/>
          </a:xfrm>
          <a:custGeom>
            <a:avLst/>
            <a:gdLst/>
            <a:ahLst/>
            <a:cxnLst/>
            <a:rect l="l" t="t" r="r" b="b"/>
            <a:pathLst>
              <a:path w="16509" h="25400">
                <a:moveTo>
                  <a:pt x="16208" y="0"/>
                </a:moveTo>
                <a:lnTo>
                  <a:pt x="12034" y="5825"/>
                </a:lnTo>
                <a:lnTo>
                  <a:pt x="7817" y="12017"/>
                </a:lnTo>
                <a:lnTo>
                  <a:pt x="3744" y="18514"/>
                </a:lnTo>
                <a:lnTo>
                  <a:pt x="0" y="25251"/>
                </a:lnTo>
                <a:lnTo>
                  <a:pt x="1199" y="23844"/>
                </a:lnTo>
                <a:lnTo>
                  <a:pt x="2238" y="22382"/>
                </a:lnTo>
                <a:lnTo>
                  <a:pt x="3385" y="20901"/>
                </a:lnTo>
                <a:lnTo>
                  <a:pt x="16208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5" name="object 35"/>
          <p:cNvSpPr/>
          <p:nvPr/>
        </p:nvSpPr>
        <p:spPr>
          <a:xfrm>
            <a:off x="4770430" y="1586716"/>
            <a:ext cx="5403" cy="5066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1257" y="7988"/>
                </a:moveTo>
                <a:lnTo>
                  <a:pt x="469" y="8775"/>
                </a:lnTo>
                <a:lnTo>
                  <a:pt x="0" y="9258"/>
                </a:lnTo>
                <a:lnTo>
                  <a:pt x="584" y="8699"/>
                </a:lnTo>
                <a:lnTo>
                  <a:pt x="1257" y="7988"/>
                </a:lnTo>
                <a:close/>
              </a:path>
              <a:path w="10159" h="9525">
                <a:moveTo>
                  <a:pt x="9537" y="0"/>
                </a:moveTo>
                <a:lnTo>
                  <a:pt x="7886" y="1473"/>
                </a:lnTo>
                <a:lnTo>
                  <a:pt x="5194" y="3937"/>
                </a:lnTo>
                <a:lnTo>
                  <a:pt x="1270" y="7975"/>
                </a:lnTo>
                <a:lnTo>
                  <a:pt x="3606" y="5638"/>
                </a:lnTo>
                <a:lnTo>
                  <a:pt x="6654" y="2768"/>
                </a:lnTo>
                <a:lnTo>
                  <a:pt x="9537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6" name="object 36"/>
          <p:cNvSpPr/>
          <p:nvPr/>
        </p:nvSpPr>
        <p:spPr>
          <a:xfrm>
            <a:off x="4705894" y="1484614"/>
            <a:ext cx="320146" cy="468737"/>
          </a:xfrm>
          <a:custGeom>
            <a:avLst/>
            <a:gdLst/>
            <a:ahLst/>
            <a:cxnLst/>
            <a:rect l="l" t="t" r="r" b="b"/>
            <a:pathLst>
              <a:path w="601979" h="881379">
                <a:moveTo>
                  <a:pt x="61010" y="269100"/>
                </a:moveTo>
                <a:lnTo>
                  <a:pt x="56642" y="270459"/>
                </a:lnTo>
                <a:lnTo>
                  <a:pt x="52501" y="279476"/>
                </a:lnTo>
                <a:lnTo>
                  <a:pt x="58851" y="270903"/>
                </a:lnTo>
                <a:lnTo>
                  <a:pt x="61010" y="269100"/>
                </a:lnTo>
                <a:close/>
              </a:path>
              <a:path w="601979" h="881379">
                <a:moveTo>
                  <a:pt x="78498" y="243497"/>
                </a:moveTo>
                <a:lnTo>
                  <a:pt x="74752" y="247345"/>
                </a:lnTo>
                <a:lnTo>
                  <a:pt x="71005" y="251231"/>
                </a:lnTo>
                <a:lnTo>
                  <a:pt x="67398" y="255219"/>
                </a:lnTo>
                <a:lnTo>
                  <a:pt x="75145" y="248145"/>
                </a:lnTo>
                <a:lnTo>
                  <a:pt x="78498" y="243497"/>
                </a:lnTo>
                <a:close/>
              </a:path>
              <a:path w="601979" h="881379">
                <a:moveTo>
                  <a:pt x="171589" y="577850"/>
                </a:moveTo>
                <a:lnTo>
                  <a:pt x="168452" y="579120"/>
                </a:lnTo>
                <a:lnTo>
                  <a:pt x="167513" y="579843"/>
                </a:lnTo>
                <a:lnTo>
                  <a:pt x="171589" y="577850"/>
                </a:lnTo>
                <a:close/>
              </a:path>
              <a:path w="601979" h="881379">
                <a:moveTo>
                  <a:pt x="207759" y="792480"/>
                </a:moveTo>
                <a:lnTo>
                  <a:pt x="207086" y="793750"/>
                </a:lnTo>
                <a:lnTo>
                  <a:pt x="207759" y="792480"/>
                </a:lnTo>
                <a:close/>
              </a:path>
              <a:path w="601979" h="881379">
                <a:moveTo>
                  <a:pt x="259397" y="725170"/>
                </a:moveTo>
                <a:lnTo>
                  <a:pt x="259321" y="720090"/>
                </a:lnTo>
                <a:lnTo>
                  <a:pt x="259219" y="718820"/>
                </a:lnTo>
                <a:lnTo>
                  <a:pt x="258495" y="717550"/>
                </a:lnTo>
                <a:lnTo>
                  <a:pt x="257848" y="715010"/>
                </a:lnTo>
                <a:lnTo>
                  <a:pt x="255955" y="712470"/>
                </a:lnTo>
                <a:lnTo>
                  <a:pt x="249948" y="709930"/>
                </a:lnTo>
                <a:lnTo>
                  <a:pt x="243128" y="713740"/>
                </a:lnTo>
                <a:lnTo>
                  <a:pt x="241503" y="716280"/>
                </a:lnTo>
                <a:lnTo>
                  <a:pt x="239445" y="720090"/>
                </a:lnTo>
                <a:lnTo>
                  <a:pt x="237515" y="722630"/>
                </a:lnTo>
                <a:lnTo>
                  <a:pt x="235800" y="726440"/>
                </a:lnTo>
                <a:lnTo>
                  <a:pt x="230809" y="736600"/>
                </a:lnTo>
                <a:lnTo>
                  <a:pt x="227634" y="744220"/>
                </a:lnTo>
                <a:lnTo>
                  <a:pt x="224599" y="751840"/>
                </a:lnTo>
                <a:lnTo>
                  <a:pt x="220167" y="764540"/>
                </a:lnTo>
                <a:lnTo>
                  <a:pt x="217919" y="770890"/>
                </a:lnTo>
                <a:lnTo>
                  <a:pt x="215544" y="775970"/>
                </a:lnTo>
                <a:lnTo>
                  <a:pt x="213931" y="781050"/>
                </a:lnTo>
                <a:lnTo>
                  <a:pt x="212242" y="784860"/>
                </a:lnTo>
                <a:lnTo>
                  <a:pt x="210451" y="788670"/>
                </a:lnTo>
                <a:lnTo>
                  <a:pt x="208140" y="792480"/>
                </a:lnTo>
                <a:lnTo>
                  <a:pt x="207518" y="793826"/>
                </a:lnTo>
                <a:lnTo>
                  <a:pt x="241617" y="793826"/>
                </a:lnTo>
                <a:lnTo>
                  <a:pt x="242100" y="792480"/>
                </a:lnTo>
                <a:lnTo>
                  <a:pt x="243801" y="787400"/>
                </a:lnTo>
                <a:lnTo>
                  <a:pt x="246913" y="774700"/>
                </a:lnTo>
                <a:lnTo>
                  <a:pt x="248081" y="768350"/>
                </a:lnTo>
                <a:lnTo>
                  <a:pt x="249237" y="763270"/>
                </a:lnTo>
                <a:lnTo>
                  <a:pt x="250164" y="759460"/>
                </a:lnTo>
                <a:lnTo>
                  <a:pt x="251155" y="753110"/>
                </a:lnTo>
                <a:lnTo>
                  <a:pt x="253072" y="746760"/>
                </a:lnTo>
                <a:lnTo>
                  <a:pt x="255231" y="740410"/>
                </a:lnTo>
                <a:lnTo>
                  <a:pt x="256717" y="730250"/>
                </a:lnTo>
                <a:lnTo>
                  <a:pt x="258559" y="727710"/>
                </a:lnTo>
                <a:lnTo>
                  <a:pt x="259384" y="726440"/>
                </a:lnTo>
                <a:lnTo>
                  <a:pt x="259397" y="725170"/>
                </a:lnTo>
                <a:close/>
              </a:path>
              <a:path w="601979" h="881379">
                <a:moveTo>
                  <a:pt x="265455" y="515454"/>
                </a:moveTo>
                <a:lnTo>
                  <a:pt x="262851" y="516890"/>
                </a:lnTo>
                <a:lnTo>
                  <a:pt x="259994" y="519112"/>
                </a:lnTo>
                <a:lnTo>
                  <a:pt x="263855" y="516661"/>
                </a:lnTo>
                <a:lnTo>
                  <a:pt x="265455" y="515454"/>
                </a:lnTo>
                <a:close/>
              </a:path>
              <a:path w="601979" h="881379">
                <a:moveTo>
                  <a:pt x="398030" y="74282"/>
                </a:moveTo>
                <a:lnTo>
                  <a:pt x="394804" y="76022"/>
                </a:lnTo>
                <a:lnTo>
                  <a:pt x="391502" y="77774"/>
                </a:lnTo>
                <a:lnTo>
                  <a:pt x="388277" y="79336"/>
                </a:lnTo>
                <a:lnTo>
                  <a:pt x="387464" y="80784"/>
                </a:lnTo>
                <a:lnTo>
                  <a:pt x="392328" y="77470"/>
                </a:lnTo>
                <a:lnTo>
                  <a:pt x="398030" y="74282"/>
                </a:lnTo>
                <a:close/>
              </a:path>
              <a:path w="601979" h="881379">
                <a:moveTo>
                  <a:pt x="408647" y="442455"/>
                </a:moveTo>
                <a:lnTo>
                  <a:pt x="406450" y="444500"/>
                </a:lnTo>
                <a:lnTo>
                  <a:pt x="406844" y="444500"/>
                </a:lnTo>
                <a:lnTo>
                  <a:pt x="408647" y="442455"/>
                </a:lnTo>
                <a:close/>
              </a:path>
              <a:path w="601979" h="881379">
                <a:moveTo>
                  <a:pt x="422440" y="63919"/>
                </a:moveTo>
                <a:lnTo>
                  <a:pt x="420535" y="62776"/>
                </a:lnTo>
                <a:lnTo>
                  <a:pt x="411137" y="67868"/>
                </a:lnTo>
                <a:lnTo>
                  <a:pt x="400481" y="73037"/>
                </a:lnTo>
                <a:lnTo>
                  <a:pt x="402386" y="72174"/>
                </a:lnTo>
                <a:lnTo>
                  <a:pt x="403034" y="73177"/>
                </a:lnTo>
                <a:lnTo>
                  <a:pt x="407416" y="71513"/>
                </a:lnTo>
                <a:lnTo>
                  <a:pt x="414286" y="68122"/>
                </a:lnTo>
                <a:lnTo>
                  <a:pt x="422440" y="63919"/>
                </a:lnTo>
                <a:close/>
              </a:path>
              <a:path w="601979" h="881379">
                <a:moveTo>
                  <a:pt x="443966" y="62217"/>
                </a:moveTo>
                <a:lnTo>
                  <a:pt x="443026" y="62382"/>
                </a:lnTo>
                <a:lnTo>
                  <a:pt x="439178" y="64160"/>
                </a:lnTo>
                <a:lnTo>
                  <a:pt x="443966" y="62217"/>
                </a:lnTo>
                <a:close/>
              </a:path>
              <a:path w="601979" h="881379">
                <a:moveTo>
                  <a:pt x="454545" y="58381"/>
                </a:moveTo>
                <a:lnTo>
                  <a:pt x="447052" y="60985"/>
                </a:lnTo>
                <a:lnTo>
                  <a:pt x="444182" y="61264"/>
                </a:lnTo>
                <a:lnTo>
                  <a:pt x="440309" y="62484"/>
                </a:lnTo>
                <a:lnTo>
                  <a:pt x="440804" y="62776"/>
                </a:lnTo>
                <a:lnTo>
                  <a:pt x="443026" y="62382"/>
                </a:lnTo>
                <a:lnTo>
                  <a:pt x="444220" y="61823"/>
                </a:lnTo>
                <a:lnTo>
                  <a:pt x="449414" y="60337"/>
                </a:lnTo>
                <a:lnTo>
                  <a:pt x="454545" y="58381"/>
                </a:lnTo>
                <a:close/>
              </a:path>
              <a:path w="601979" h="881379">
                <a:moveTo>
                  <a:pt x="477075" y="45199"/>
                </a:moveTo>
                <a:lnTo>
                  <a:pt x="472516" y="46507"/>
                </a:lnTo>
                <a:lnTo>
                  <a:pt x="463791" y="47955"/>
                </a:lnTo>
                <a:lnTo>
                  <a:pt x="454939" y="49974"/>
                </a:lnTo>
                <a:lnTo>
                  <a:pt x="455993" y="50088"/>
                </a:lnTo>
                <a:lnTo>
                  <a:pt x="470662" y="47244"/>
                </a:lnTo>
                <a:lnTo>
                  <a:pt x="477075" y="45199"/>
                </a:lnTo>
                <a:close/>
              </a:path>
              <a:path w="601979" h="881379">
                <a:moveTo>
                  <a:pt x="480148" y="43891"/>
                </a:moveTo>
                <a:lnTo>
                  <a:pt x="479590" y="44399"/>
                </a:lnTo>
                <a:lnTo>
                  <a:pt x="478624" y="44792"/>
                </a:lnTo>
                <a:lnTo>
                  <a:pt x="478828" y="44729"/>
                </a:lnTo>
                <a:lnTo>
                  <a:pt x="480021" y="44310"/>
                </a:lnTo>
                <a:lnTo>
                  <a:pt x="480148" y="43891"/>
                </a:lnTo>
                <a:close/>
              </a:path>
              <a:path w="601979" h="881379">
                <a:moveTo>
                  <a:pt x="511390" y="50292"/>
                </a:moveTo>
                <a:lnTo>
                  <a:pt x="509968" y="50126"/>
                </a:lnTo>
                <a:lnTo>
                  <a:pt x="507453" y="49199"/>
                </a:lnTo>
                <a:lnTo>
                  <a:pt x="505929" y="49136"/>
                </a:lnTo>
                <a:lnTo>
                  <a:pt x="508165" y="49923"/>
                </a:lnTo>
                <a:lnTo>
                  <a:pt x="511390" y="50292"/>
                </a:lnTo>
                <a:close/>
              </a:path>
              <a:path w="601979" h="881379">
                <a:moveTo>
                  <a:pt x="512889" y="50736"/>
                </a:moveTo>
                <a:lnTo>
                  <a:pt x="506082" y="50050"/>
                </a:lnTo>
                <a:lnTo>
                  <a:pt x="511771" y="50812"/>
                </a:lnTo>
                <a:lnTo>
                  <a:pt x="512889" y="50736"/>
                </a:lnTo>
                <a:close/>
              </a:path>
              <a:path w="601979" h="881379">
                <a:moveTo>
                  <a:pt x="518655" y="44450"/>
                </a:moveTo>
                <a:lnTo>
                  <a:pt x="516115" y="43180"/>
                </a:lnTo>
                <a:lnTo>
                  <a:pt x="514210" y="44450"/>
                </a:lnTo>
                <a:lnTo>
                  <a:pt x="515086" y="44450"/>
                </a:lnTo>
                <a:lnTo>
                  <a:pt x="518655" y="44450"/>
                </a:lnTo>
                <a:close/>
              </a:path>
              <a:path w="601979" h="881379">
                <a:moveTo>
                  <a:pt x="521881" y="52832"/>
                </a:moveTo>
                <a:lnTo>
                  <a:pt x="518312" y="51714"/>
                </a:lnTo>
                <a:lnTo>
                  <a:pt x="514985" y="50558"/>
                </a:lnTo>
                <a:lnTo>
                  <a:pt x="511390" y="50292"/>
                </a:lnTo>
                <a:lnTo>
                  <a:pt x="512711" y="50558"/>
                </a:lnTo>
                <a:lnTo>
                  <a:pt x="513257" y="50711"/>
                </a:lnTo>
                <a:lnTo>
                  <a:pt x="512889" y="50736"/>
                </a:lnTo>
                <a:lnTo>
                  <a:pt x="514972" y="50736"/>
                </a:lnTo>
                <a:lnTo>
                  <a:pt x="517588" y="51511"/>
                </a:lnTo>
                <a:lnTo>
                  <a:pt x="521881" y="52832"/>
                </a:lnTo>
                <a:close/>
              </a:path>
              <a:path w="601979" h="881379">
                <a:moveTo>
                  <a:pt x="529513" y="56845"/>
                </a:moveTo>
                <a:lnTo>
                  <a:pt x="528002" y="55460"/>
                </a:lnTo>
                <a:lnTo>
                  <a:pt x="526669" y="55308"/>
                </a:lnTo>
                <a:lnTo>
                  <a:pt x="527710" y="56019"/>
                </a:lnTo>
                <a:lnTo>
                  <a:pt x="529513" y="56845"/>
                </a:lnTo>
                <a:close/>
              </a:path>
              <a:path w="601979" h="881379">
                <a:moveTo>
                  <a:pt x="529958" y="57264"/>
                </a:moveTo>
                <a:lnTo>
                  <a:pt x="529932" y="57048"/>
                </a:lnTo>
                <a:lnTo>
                  <a:pt x="529513" y="56845"/>
                </a:lnTo>
                <a:lnTo>
                  <a:pt x="529958" y="57264"/>
                </a:lnTo>
                <a:close/>
              </a:path>
              <a:path w="601979" h="881379">
                <a:moveTo>
                  <a:pt x="543941" y="64414"/>
                </a:moveTo>
                <a:lnTo>
                  <a:pt x="533577" y="56819"/>
                </a:lnTo>
                <a:lnTo>
                  <a:pt x="529602" y="54267"/>
                </a:lnTo>
                <a:lnTo>
                  <a:pt x="529932" y="57048"/>
                </a:lnTo>
                <a:lnTo>
                  <a:pt x="530707" y="57404"/>
                </a:lnTo>
                <a:lnTo>
                  <a:pt x="531952" y="57924"/>
                </a:lnTo>
                <a:lnTo>
                  <a:pt x="533285" y="58420"/>
                </a:lnTo>
                <a:lnTo>
                  <a:pt x="536702" y="60629"/>
                </a:lnTo>
                <a:lnTo>
                  <a:pt x="541108" y="63385"/>
                </a:lnTo>
                <a:lnTo>
                  <a:pt x="543941" y="64414"/>
                </a:lnTo>
                <a:close/>
              </a:path>
              <a:path w="601979" h="881379">
                <a:moveTo>
                  <a:pt x="544004" y="198564"/>
                </a:moveTo>
                <a:lnTo>
                  <a:pt x="542124" y="201193"/>
                </a:lnTo>
                <a:lnTo>
                  <a:pt x="539483" y="207606"/>
                </a:lnTo>
                <a:lnTo>
                  <a:pt x="536486" y="213868"/>
                </a:lnTo>
                <a:lnTo>
                  <a:pt x="533590" y="220167"/>
                </a:lnTo>
                <a:lnTo>
                  <a:pt x="533247" y="222377"/>
                </a:lnTo>
                <a:lnTo>
                  <a:pt x="536181" y="217512"/>
                </a:lnTo>
                <a:lnTo>
                  <a:pt x="539343" y="210400"/>
                </a:lnTo>
                <a:lnTo>
                  <a:pt x="544004" y="198564"/>
                </a:lnTo>
                <a:close/>
              </a:path>
              <a:path w="601979" h="881379">
                <a:moveTo>
                  <a:pt x="547420" y="72466"/>
                </a:moveTo>
                <a:lnTo>
                  <a:pt x="546557" y="70967"/>
                </a:lnTo>
                <a:lnTo>
                  <a:pt x="545617" y="69557"/>
                </a:lnTo>
                <a:lnTo>
                  <a:pt x="544461" y="68338"/>
                </a:lnTo>
                <a:lnTo>
                  <a:pt x="545680" y="70104"/>
                </a:lnTo>
                <a:lnTo>
                  <a:pt x="546620" y="71399"/>
                </a:lnTo>
                <a:lnTo>
                  <a:pt x="547420" y="72466"/>
                </a:lnTo>
                <a:close/>
              </a:path>
              <a:path w="601979" h="881379">
                <a:moveTo>
                  <a:pt x="561568" y="157022"/>
                </a:moveTo>
                <a:lnTo>
                  <a:pt x="561251" y="157480"/>
                </a:lnTo>
                <a:lnTo>
                  <a:pt x="560628" y="160020"/>
                </a:lnTo>
                <a:lnTo>
                  <a:pt x="561568" y="157022"/>
                </a:lnTo>
                <a:close/>
              </a:path>
              <a:path w="601979" h="881379">
                <a:moveTo>
                  <a:pt x="601980" y="124460"/>
                </a:moveTo>
                <a:lnTo>
                  <a:pt x="601116" y="125730"/>
                </a:lnTo>
                <a:lnTo>
                  <a:pt x="600811" y="121920"/>
                </a:lnTo>
                <a:lnTo>
                  <a:pt x="600506" y="113030"/>
                </a:lnTo>
                <a:lnTo>
                  <a:pt x="599630" y="101600"/>
                </a:lnTo>
                <a:lnTo>
                  <a:pt x="598830" y="96520"/>
                </a:lnTo>
                <a:lnTo>
                  <a:pt x="598639" y="95250"/>
                </a:lnTo>
                <a:lnTo>
                  <a:pt x="598043" y="91440"/>
                </a:lnTo>
                <a:lnTo>
                  <a:pt x="596836" y="86360"/>
                </a:lnTo>
                <a:lnTo>
                  <a:pt x="596239" y="83820"/>
                </a:lnTo>
                <a:lnTo>
                  <a:pt x="594931" y="81280"/>
                </a:lnTo>
                <a:lnTo>
                  <a:pt x="594880" y="86360"/>
                </a:lnTo>
                <a:lnTo>
                  <a:pt x="593572" y="78740"/>
                </a:lnTo>
                <a:lnTo>
                  <a:pt x="594182" y="77470"/>
                </a:lnTo>
                <a:lnTo>
                  <a:pt x="594982" y="76200"/>
                </a:lnTo>
                <a:lnTo>
                  <a:pt x="594296" y="69850"/>
                </a:lnTo>
                <a:lnTo>
                  <a:pt x="590918" y="62230"/>
                </a:lnTo>
                <a:lnTo>
                  <a:pt x="588162" y="57150"/>
                </a:lnTo>
                <a:lnTo>
                  <a:pt x="587463" y="55880"/>
                </a:lnTo>
                <a:lnTo>
                  <a:pt x="586778" y="54610"/>
                </a:lnTo>
                <a:lnTo>
                  <a:pt x="568045" y="30391"/>
                </a:lnTo>
                <a:lnTo>
                  <a:pt x="568045" y="113030"/>
                </a:lnTo>
                <a:lnTo>
                  <a:pt x="567766" y="119380"/>
                </a:lnTo>
                <a:lnTo>
                  <a:pt x="567080" y="125730"/>
                </a:lnTo>
                <a:lnTo>
                  <a:pt x="565912" y="133350"/>
                </a:lnTo>
                <a:lnTo>
                  <a:pt x="564121" y="139700"/>
                </a:lnTo>
                <a:lnTo>
                  <a:pt x="562292" y="147320"/>
                </a:lnTo>
                <a:lnTo>
                  <a:pt x="564184" y="140970"/>
                </a:lnTo>
                <a:lnTo>
                  <a:pt x="565759" y="134620"/>
                </a:lnTo>
                <a:lnTo>
                  <a:pt x="566813" y="128270"/>
                </a:lnTo>
                <a:lnTo>
                  <a:pt x="566356" y="135890"/>
                </a:lnTo>
                <a:lnTo>
                  <a:pt x="565010" y="143510"/>
                </a:lnTo>
                <a:lnTo>
                  <a:pt x="563016" y="152400"/>
                </a:lnTo>
                <a:lnTo>
                  <a:pt x="561568" y="157022"/>
                </a:lnTo>
                <a:lnTo>
                  <a:pt x="561860" y="156591"/>
                </a:lnTo>
                <a:lnTo>
                  <a:pt x="560882" y="160020"/>
                </a:lnTo>
                <a:lnTo>
                  <a:pt x="558368" y="167640"/>
                </a:lnTo>
                <a:lnTo>
                  <a:pt x="555510" y="175260"/>
                </a:lnTo>
                <a:lnTo>
                  <a:pt x="552259" y="182880"/>
                </a:lnTo>
                <a:lnTo>
                  <a:pt x="544944" y="200660"/>
                </a:lnTo>
                <a:lnTo>
                  <a:pt x="536765" y="217170"/>
                </a:lnTo>
                <a:lnTo>
                  <a:pt x="527761" y="234950"/>
                </a:lnTo>
                <a:lnTo>
                  <a:pt x="517956" y="251460"/>
                </a:lnTo>
                <a:lnTo>
                  <a:pt x="521436" y="242570"/>
                </a:lnTo>
                <a:lnTo>
                  <a:pt x="526173" y="231140"/>
                </a:lnTo>
                <a:lnTo>
                  <a:pt x="531850" y="218440"/>
                </a:lnTo>
                <a:lnTo>
                  <a:pt x="538226" y="203200"/>
                </a:lnTo>
                <a:lnTo>
                  <a:pt x="543902" y="190500"/>
                </a:lnTo>
                <a:lnTo>
                  <a:pt x="545960" y="186690"/>
                </a:lnTo>
                <a:lnTo>
                  <a:pt x="546277" y="187960"/>
                </a:lnTo>
                <a:lnTo>
                  <a:pt x="546773" y="187960"/>
                </a:lnTo>
                <a:lnTo>
                  <a:pt x="547268" y="186690"/>
                </a:lnTo>
                <a:lnTo>
                  <a:pt x="553313" y="171450"/>
                </a:lnTo>
                <a:lnTo>
                  <a:pt x="557123" y="160020"/>
                </a:lnTo>
                <a:lnTo>
                  <a:pt x="559066" y="149860"/>
                </a:lnTo>
                <a:lnTo>
                  <a:pt x="559701" y="144780"/>
                </a:lnTo>
                <a:lnTo>
                  <a:pt x="560019" y="142240"/>
                </a:lnTo>
                <a:lnTo>
                  <a:pt x="561543" y="119380"/>
                </a:lnTo>
                <a:lnTo>
                  <a:pt x="562013" y="113030"/>
                </a:lnTo>
                <a:lnTo>
                  <a:pt x="561594" y="106680"/>
                </a:lnTo>
                <a:lnTo>
                  <a:pt x="561428" y="104140"/>
                </a:lnTo>
                <a:lnTo>
                  <a:pt x="561390" y="101600"/>
                </a:lnTo>
                <a:lnTo>
                  <a:pt x="561657" y="95250"/>
                </a:lnTo>
                <a:lnTo>
                  <a:pt x="563219" y="95250"/>
                </a:lnTo>
                <a:lnTo>
                  <a:pt x="565099" y="97790"/>
                </a:lnTo>
                <a:lnTo>
                  <a:pt x="566369" y="96520"/>
                </a:lnTo>
                <a:lnTo>
                  <a:pt x="567677" y="105410"/>
                </a:lnTo>
                <a:lnTo>
                  <a:pt x="568045" y="113030"/>
                </a:lnTo>
                <a:lnTo>
                  <a:pt x="568045" y="30391"/>
                </a:lnTo>
                <a:lnTo>
                  <a:pt x="562356" y="25400"/>
                </a:lnTo>
                <a:lnTo>
                  <a:pt x="558952" y="22669"/>
                </a:lnTo>
                <a:lnTo>
                  <a:pt x="558952" y="106680"/>
                </a:lnTo>
                <a:lnTo>
                  <a:pt x="558660" y="101600"/>
                </a:lnTo>
                <a:lnTo>
                  <a:pt x="558825" y="102870"/>
                </a:lnTo>
                <a:lnTo>
                  <a:pt x="558952" y="106680"/>
                </a:lnTo>
                <a:lnTo>
                  <a:pt x="558952" y="22669"/>
                </a:lnTo>
                <a:lnTo>
                  <a:pt x="554469" y="19050"/>
                </a:lnTo>
                <a:lnTo>
                  <a:pt x="552361" y="17780"/>
                </a:lnTo>
                <a:lnTo>
                  <a:pt x="546061" y="13970"/>
                </a:lnTo>
                <a:lnTo>
                  <a:pt x="527405" y="6350"/>
                </a:lnTo>
                <a:lnTo>
                  <a:pt x="507301" y="1270"/>
                </a:lnTo>
                <a:lnTo>
                  <a:pt x="486498" y="0"/>
                </a:lnTo>
                <a:lnTo>
                  <a:pt x="465823" y="1270"/>
                </a:lnTo>
                <a:lnTo>
                  <a:pt x="465086" y="2540"/>
                </a:lnTo>
                <a:lnTo>
                  <a:pt x="474294" y="2540"/>
                </a:lnTo>
                <a:lnTo>
                  <a:pt x="462788" y="5080"/>
                </a:lnTo>
                <a:lnTo>
                  <a:pt x="455574" y="5080"/>
                </a:lnTo>
                <a:lnTo>
                  <a:pt x="448208" y="6350"/>
                </a:lnTo>
                <a:lnTo>
                  <a:pt x="440842" y="6350"/>
                </a:lnTo>
                <a:lnTo>
                  <a:pt x="433628" y="7620"/>
                </a:lnTo>
                <a:lnTo>
                  <a:pt x="427761" y="10160"/>
                </a:lnTo>
                <a:lnTo>
                  <a:pt x="423354" y="12700"/>
                </a:lnTo>
                <a:lnTo>
                  <a:pt x="417283" y="15240"/>
                </a:lnTo>
                <a:lnTo>
                  <a:pt x="406412" y="19050"/>
                </a:lnTo>
                <a:lnTo>
                  <a:pt x="413308" y="17780"/>
                </a:lnTo>
                <a:lnTo>
                  <a:pt x="369620" y="34290"/>
                </a:lnTo>
                <a:lnTo>
                  <a:pt x="356374" y="40322"/>
                </a:lnTo>
                <a:lnTo>
                  <a:pt x="356374" y="91440"/>
                </a:lnTo>
                <a:lnTo>
                  <a:pt x="353580" y="93980"/>
                </a:lnTo>
                <a:lnTo>
                  <a:pt x="350012" y="96520"/>
                </a:lnTo>
                <a:lnTo>
                  <a:pt x="345960" y="99060"/>
                </a:lnTo>
                <a:lnTo>
                  <a:pt x="345719" y="99060"/>
                </a:lnTo>
                <a:lnTo>
                  <a:pt x="345211" y="97790"/>
                </a:lnTo>
                <a:lnTo>
                  <a:pt x="348996" y="96520"/>
                </a:lnTo>
                <a:lnTo>
                  <a:pt x="356374" y="91440"/>
                </a:lnTo>
                <a:lnTo>
                  <a:pt x="356374" y="40322"/>
                </a:lnTo>
                <a:lnTo>
                  <a:pt x="333349" y="50800"/>
                </a:lnTo>
                <a:lnTo>
                  <a:pt x="298018" y="69850"/>
                </a:lnTo>
                <a:lnTo>
                  <a:pt x="280352" y="80987"/>
                </a:lnTo>
                <a:lnTo>
                  <a:pt x="280352" y="274320"/>
                </a:lnTo>
                <a:lnTo>
                  <a:pt x="279361" y="288290"/>
                </a:lnTo>
                <a:lnTo>
                  <a:pt x="278955" y="294640"/>
                </a:lnTo>
                <a:lnTo>
                  <a:pt x="278726" y="293370"/>
                </a:lnTo>
                <a:lnTo>
                  <a:pt x="278498" y="292100"/>
                </a:lnTo>
                <a:lnTo>
                  <a:pt x="277063" y="293370"/>
                </a:lnTo>
                <a:lnTo>
                  <a:pt x="275463" y="293370"/>
                </a:lnTo>
                <a:lnTo>
                  <a:pt x="280352" y="274320"/>
                </a:lnTo>
                <a:lnTo>
                  <a:pt x="280352" y="80987"/>
                </a:lnTo>
                <a:lnTo>
                  <a:pt x="263740" y="91440"/>
                </a:lnTo>
                <a:lnTo>
                  <a:pt x="230301" y="114300"/>
                </a:lnTo>
                <a:lnTo>
                  <a:pt x="197612" y="137160"/>
                </a:lnTo>
                <a:lnTo>
                  <a:pt x="165633" y="162560"/>
                </a:lnTo>
                <a:lnTo>
                  <a:pt x="134340" y="186690"/>
                </a:lnTo>
                <a:lnTo>
                  <a:pt x="139839" y="182880"/>
                </a:lnTo>
                <a:lnTo>
                  <a:pt x="139954" y="184150"/>
                </a:lnTo>
                <a:lnTo>
                  <a:pt x="136410" y="186690"/>
                </a:lnTo>
                <a:lnTo>
                  <a:pt x="130886" y="193040"/>
                </a:lnTo>
                <a:lnTo>
                  <a:pt x="136309" y="187960"/>
                </a:lnTo>
                <a:lnTo>
                  <a:pt x="131953" y="194310"/>
                </a:lnTo>
                <a:lnTo>
                  <a:pt x="133629" y="194310"/>
                </a:lnTo>
                <a:lnTo>
                  <a:pt x="125107" y="200660"/>
                </a:lnTo>
                <a:lnTo>
                  <a:pt x="116713" y="208280"/>
                </a:lnTo>
                <a:lnTo>
                  <a:pt x="100190" y="223520"/>
                </a:lnTo>
                <a:lnTo>
                  <a:pt x="93548" y="232410"/>
                </a:lnTo>
                <a:lnTo>
                  <a:pt x="82677" y="245110"/>
                </a:lnTo>
                <a:lnTo>
                  <a:pt x="72390" y="256540"/>
                </a:lnTo>
                <a:lnTo>
                  <a:pt x="67513" y="264160"/>
                </a:lnTo>
                <a:lnTo>
                  <a:pt x="76200" y="254000"/>
                </a:lnTo>
                <a:lnTo>
                  <a:pt x="74320" y="257810"/>
                </a:lnTo>
                <a:lnTo>
                  <a:pt x="76136" y="257810"/>
                </a:lnTo>
                <a:lnTo>
                  <a:pt x="80479" y="255270"/>
                </a:lnTo>
                <a:lnTo>
                  <a:pt x="81902" y="254000"/>
                </a:lnTo>
                <a:lnTo>
                  <a:pt x="86169" y="250190"/>
                </a:lnTo>
                <a:lnTo>
                  <a:pt x="78930" y="259080"/>
                </a:lnTo>
                <a:lnTo>
                  <a:pt x="71805" y="266700"/>
                </a:lnTo>
                <a:lnTo>
                  <a:pt x="64833" y="275590"/>
                </a:lnTo>
                <a:lnTo>
                  <a:pt x="58039" y="284480"/>
                </a:lnTo>
                <a:lnTo>
                  <a:pt x="49009" y="290830"/>
                </a:lnTo>
                <a:lnTo>
                  <a:pt x="42113" y="298450"/>
                </a:lnTo>
                <a:lnTo>
                  <a:pt x="20675" y="344170"/>
                </a:lnTo>
                <a:lnTo>
                  <a:pt x="1752" y="406400"/>
                </a:lnTo>
                <a:lnTo>
                  <a:pt x="0" y="429260"/>
                </a:lnTo>
                <a:lnTo>
                  <a:pt x="368" y="444500"/>
                </a:lnTo>
                <a:lnTo>
                  <a:pt x="3670" y="447040"/>
                </a:lnTo>
                <a:lnTo>
                  <a:pt x="9956" y="436841"/>
                </a:lnTo>
                <a:lnTo>
                  <a:pt x="16027" y="424180"/>
                </a:lnTo>
                <a:lnTo>
                  <a:pt x="18757" y="417830"/>
                </a:lnTo>
                <a:lnTo>
                  <a:pt x="35458" y="386080"/>
                </a:lnTo>
                <a:lnTo>
                  <a:pt x="76771" y="326390"/>
                </a:lnTo>
                <a:lnTo>
                  <a:pt x="101409" y="297180"/>
                </a:lnTo>
                <a:lnTo>
                  <a:pt x="132207" y="264160"/>
                </a:lnTo>
                <a:lnTo>
                  <a:pt x="164020" y="233680"/>
                </a:lnTo>
                <a:lnTo>
                  <a:pt x="196811" y="204470"/>
                </a:lnTo>
                <a:lnTo>
                  <a:pt x="222910" y="182880"/>
                </a:lnTo>
                <a:lnTo>
                  <a:pt x="230581" y="176530"/>
                </a:lnTo>
                <a:lnTo>
                  <a:pt x="229819" y="179070"/>
                </a:lnTo>
                <a:lnTo>
                  <a:pt x="228409" y="182880"/>
                </a:lnTo>
                <a:lnTo>
                  <a:pt x="226225" y="184150"/>
                </a:lnTo>
                <a:lnTo>
                  <a:pt x="227355" y="184150"/>
                </a:lnTo>
                <a:lnTo>
                  <a:pt x="227279" y="185420"/>
                </a:lnTo>
                <a:lnTo>
                  <a:pt x="225958" y="189230"/>
                </a:lnTo>
                <a:lnTo>
                  <a:pt x="225374" y="191770"/>
                </a:lnTo>
                <a:lnTo>
                  <a:pt x="223532" y="193040"/>
                </a:lnTo>
                <a:lnTo>
                  <a:pt x="225132" y="189230"/>
                </a:lnTo>
                <a:lnTo>
                  <a:pt x="225221" y="187960"/>
                </a:lnTo>
                <a:lnTo>
                  <a:pt x="225298" y="186690"/>
                </a:lnTo>
                <a:lnTo>
                  <a:pt x="227279" y="185420"/>
                </a:lnTo>
                <a:lnTo>
                  <a:pt x="227279" y="184213"/>
                </a:lnTo>
                <a:lnTo>
                  <a:pt x="214503" y="194310"/>
                </a:lnTo>
                <a:lnTo>
                  <a:pt x="217995" y="193040"/>
                </a:lnTo>
                <a:lnTo>
                  <a:pt x="216839" y="194310"/>
                </a:lnTo>
                <a:lnTo>
                  <a:pt x="218097" y="193040"/>
                </a:lnTo>
                <a:lnTo>
                  <a:pt x="219367" y="191770"/>
                </a:lnTo>
                <a:lnTo>
                  <a:pt x="221983" y="190500"/>
                </a:lnTo>
                <a:lnTo>
                  <a:pt x="224536" y="187960"/>
                </a:lnTo>
                <a:lnTo>
                  <a:pt x="222504" y="194310"/>
                </a:lnTo>
                <a:lnTo>
                  <a:pt x="221157" y="196850"/>
                </a:lnTo>
                <a:lnTo>
                  <a:pt x="220332" y="197472"/>
                </a:lnTo>
                <a:lnTo>
                  <a:pt x="220332" y="198120"/>
                </a:lnTo>
                <a:lnTo>
                  <a:pt x="220205" y="198323"/>
                </a:lnTo>
                <a:lnTo>
                  <a:pt x="220205" y="228600"/>
                </a:lnTo>
                <a:lnTo>
                  <a:pt x="218897" y="233680"/>
                </a:lnTo>
                <a:lnTo>
                  <a:pt x="217639" y="238760"/>
                </a:lnTo>
                <a:lnTo>
                  <a:pt x="216433" y="243840"/>
                </a:lnTo>
                <a:lnTo>
                  <a:pt x="216509" y="240030"/>
                </a:lnTo>
                <a:lnTo>
                  <a:pt x="215569" y="247650"/>
                </a:lnTo>
                <a:lnTo>
                  <a:pt x="214528" y="252730"/>
                </a:lnTo>
                <a:lnTo>
                  <a:pt x="214020" y="255270"/>
                </a:lnTo>
                <a:lnTo>
                  <a:pt x="212280" y="260350"/>
                </a:lnTo>
                <a:lnTo>
                  <a:pt x="210807" y="264160"/>
                </a:lnTo>
                <a:lnTo>
                  <a:pt x="209892" y="266700"/>
                </a:lnTo>
                <a:lnTo>
                  <a:pt x="211099" y="259080"/>
                </a:lnTo>
                <a:lnTo>
                  <a:pt x="212382" y="251460"/>
                </a:lnTo>
                <a:lnTo>
                  <a:pt x="213791" y="243840"/>
                </a:lnTo>
                <a:lnTo>
                  <a:pt x="215328" y="234950"/>
                </a:lnTo>
                <a:lnTo>
                  <a:pt x="216738" y="232410"/>
                </a:lnTo>
                <a:lnTo>
                  <a:pt x="216712" y="233680"/>
                </a:lnTo>
                <a:lnTo>
                  <a:pt x="216509" y="240030"/>
                </a:lnTo>
                <a:lnTo>
                  <a:pt x="217347" y="234950"/>
                </a:lnTo>
                <a:lnTo>
                  <a:pt x="218097" y="232410"/>
                </a:lnTo>
                <a:lnTo>
                  <a:pt x="218846" y="229870"/>
                </a:lnTo>
                <a:lnTo>
                  <a:pt x="219722" y="228600"/>
                </a:lnTo>
                <a:lnTo>
                  <a:pt x="220205" y="228600"/>
                </a:lnTo>
                <a:lnTo>
                  <a:pt x="220205" y="198323"/>
                </a:lnTo>
                <a:lnTo>
                  <a:pt x="219519" y="199390"/>
                </a:lnTo>
                <a:lnTo>
                  <a:pt x="219837" y="199390"/>
                </a:lnTo>
                <a:lnTo>
                  <a:pt x="218986" y="200660"/>
                </a:lnTo>
                <a:lnTo>
                  <a:pt x="219290" y="199390"/>
                </a:lnTo>
                <a:lnTo>
                  <a:pt x="220052" y="198120"/>
                </a:lnTo>
                <a:lnTo>
                  <a:pt x="220332" y="198120"/>
                </a:lnTo>
                <a:lnTo>
                  <a:pt x="220332" y="197472"/>
                </a:lnTo>
                <a:lnTo>
                  <a:pt x="219468" y="198120"/>
                </a:lnTo>
                <a:lnTo>
                  <a:pt x="220091" y="196850"/>
                </a:lnTo>
                <a:lnTo>
                  <a:pt x="221322" y="193040"/>
                </a:lnTo>
                <a:lnTo>
                  <a:pt x="222237" y="190500"/>
                </a:lnTo>
                <a:lnTo>
                  <a:pt x="220789" y="193040"/>
                </a:lnTo>
                <a:lnTo>
                  <a:pt x="219621" y="196850"/>
                </a:lnTo>
                <a:lnTo>
                  <a:pt x="218579" y="199390"/>
                </a:lnTo>
                <a:lnTo>
                  <a:pt x="214922" y="209550"/>
                </a:lnTo>
                <a:lnTo>
                  <a:pt x="213575" y="215900"/>
                </a:lnTo>
                <a:lnTo>
                  <a:pt x="213423" y="219710"/>
                </a:lnTo>
                <a:lnTo>
                  <a:pt x="213067" y="224790"/>
                </a:lnTo>
                <a:lnTo>
                  <a:pt x="214350" y="227330"/>
                </a:lnTo>
                <a:lnTo>
                  <a:pt x="215595" y="228600"/>
                </a:lnTo>
                <a:lnTo>
                  <a:pt x="212102" y="238760"/>
                </a:lnTo>
                <a:lnTo>
                  <a:pt x="209943" y="247650"/>
                </a:lnTo>
                <a:lnTo>
                  <a:pt x="208813" y="255270"/>
                </a:lnTo>
                <a:lnTo>
                  <a:pt x="208343" y="264160"/>
                </a:lnTo>
                <a:lnTo>
                  <a:pt x="206768" y="267970"/>
                </a:lnTo>
                <a:lnTo>
                  <a:pt x="205549" y="270510"/>
                </a:lnTo>
                <a:lnTo>
                  <a:pt x="205346" y="267970"/>
                </a:lnTo>
                <a:lnTo>
                  <a:pt x="206844" y="259080"/>
                </a:lnTo>
                <a:lnTo>
                  <a:pt x="205524" y="264160"/>
                </a:lnTo>
                <a:lnTo>
                  <a:pt x="203708" y="274320"/>
                </a:lnTo>
                <a:lnTo>
                  <a:pt x="201663" y="284480"/>
                </a:lnTo>
                <a:lnTo>
                  <a:pt x="199707" y="297180"/>
                </a:lnTo>
                <a:lnTo>
                  <a:pt x="198107" y="307340"/>
                </a:lnTo>
                <a:lnTo>
                  <a:pt x="197027" y="317500"/>
                </a:lnTo>
                <a:lnTo>
                  <a:pt x="196634" y="323850"/>
                </a:lnTo>
                <a:lnTo>
                  <a:pt x="197078" y="327660"/>
                </a:lnTo>
                <a:lnTo>
                  <a:pt x="195999" y="330200"/>
                </a:lnTo>
                <a:lnTo>
                  <a:pt x="195122" y="342900"/>
                </a:lnTo>
                <a:lnTo>
                  <a:pt x="195033" y="346710"/>
                </a:lnTo>
                <a:lnTo>
                  <a:pt x="194056" y="356870"/>
                </a:lnTo>
                <a:lnTo>
                  <a:pt x="193027" y="368300"/>
                </a:lnTo>
                <a:lnTo>
                  <a:pt x="192773" y="372110"/>
                </a:lnTo>
                <a:lnTo>
                  <a:pt x="192481" y="378460"/>
                </a:lnTo>
                <a:lnTo>
                  <a:pt x="192417" y="391160"/>
                </a:lnTo>
                <a:lnTo>
                  <a:pt x="192671" y="393700"/>
                </a:lnTo>
                <a:lnTo>
                  <a:pt x="192760" y="394970"/>
                </a:lnTo>
                <a:lnTo>
                  <a:pt x="192125" y="396240"/>
                </a:lnTo>
                <a:lnTo>
                  <a:pt x="193078" y="394970"/>
                </a:lnTo>
                <a:lnTo>
                  <a:pt x="193001" y="393700"/>
                </a:lnTo>
                <a:lnTo>
                  <a:pt x="192951" y="391160"/>
                </a:lnTo>
                <a:lnTo>
                  <a:pt x="193484" y="392430"/>
                </a:lnTo>
                <a:lnTo>
                  <a:pt x="194475" y="394970"/>
                </a:lnTo>
                <a:lnTo>
                  <a:pt x="193967" y="396240"/>
                </a:lnTo>
                <a:lnTo>
                  <a:pt x="193687" y="397510"/>
                </a:lnTo>
                <a:lnTo>
                  <a:pt x="192862" y="398780"/>
                </a:lnTo>
                <a:lnTo>
                  <a:pt x="190703" y="403860"/>
                </a:lnTo>
                <a:lnTo>
                  <a:pt x="189433" y="405130"/>
                </a:lnTo>
                <a:lnTo>
                  <a:pt x="186931" y="411480"/>
                </a:lnTo>
                <a:lnTo>
                  <a:pt x="185534" y="415290"/>
                </a:lnTo>
                <a:lnTo>
                  <a:pt x="186626" y="419100"/>
                </a:lnTo>
                <a:lnTo>
                  <a:pt x="187083" y="421640"/>
                </a:lnTo>
                <a:lnTo>
                  <a:pt x="187045" y="427990"/>
                </a:lnTo>
                <a:lnTo>
                  <a:pt x="253568" y="427990"/>
                </a:lnTo>
                <a:lnTo>
                  <a:pt x="253784" y="426720"/>
                </a:lnTo>
                <a:lnTo>
                  <a:pt x="255752" y="416560"/>
                </a:lnTo>
                <a:lnTo>
                  <a:pt x="258889" y="408940"/>
                </a:lnTo>
                <a:lnTo>
                  <a:pt x="259981" y="398780"/>
                </a:lnTo>
                <a:lnTo>
                  <a:pt x="261302" y="391160"/>
                </a:lnTo>
                <a:lnTo>
                  <a:pt x="262610" y="383540"/>
                </a:lnTo>
                <a:lnTo>
                  <a:pt x="265188" y="367030"/>
                </a:lnTo>
                <a:lnTo>
                  <a:pt x="266052" y="356870"/>
                </a:lnTo>
                <a:lnTo>
                  <a:pt x="266103" y="355600"/>
                </a:lnTo>
                <a:lnTo>
                  <a:pt x="266026" y="354330"/>
                </a:lnTo>
                <a:lnTo>
                  <a:pt x="265874" y="354330"/>
                </a:lnTo>
                <a:lnTo>
                  <a:pt x="266369" y="353060"/>
                </a:lnTo>
                <a:lnTo>
                  <a:pt x="267169" y="350520"/>
                </a:lnTo>
                <a:lnTo>
                  <a:pt x="266141" y="355600"/>
                </a:lnTo>
                <a:lnTo>
                  <a:pt x="267500" y="350520"/>
                </a:lnTo>
                <a:lnTo>
                  <a:pt x="268185" y="347980"/>
                </a:lnTo>
                <a:lnTo>
                  <a:pt x="270078" y="340360"/>
                </a:lnTo>
                <a:lnTo>
                  <a:pt x="271703" y="332740"/>
                </a:lnTo>
                <a:lnTo>
                  <a:pt x="272923" y="325120"/>
                </a:lnTo>
                <a:lnTo>
                  <a:pt x="276352" y="321310"/>
                </a:lnTo>
                <a:lnTo>
                  <a:pt x="278726" y="297180"/>
                </a:lnTo>
                <a:lnTo>
                  <a:pt x="279628" y="294640"/>
                </a:lnTo>
                <a:lnTo>
                  <a:pt x="281914" y="288290"/>
                </a:lnTo>
                <a:lnTo>
                  <a:pt x="283997" y="284480"/>
                </a:lnTo>
                <a:lnTo>
                  <a:pt x="284835" y="284480"/>
                </a:lnTo>
                <a:lnTo>
                  <a:pt x="284289" y="292100"/>
                </a:lnTo>
                <a:lnTo>
                  <a:pt x="285673" y="284480"/>
                </a:lnTo>
                <a:lnTo>
                  <a:pt x="287502" y="274320"/>
                </a:lnTo>
                <a:lnTo>
                  <a:pt x="287743" y="273050"/>
                </a:lnTo>
                <a:lnTo>
                  <a:pt x="288251" y="270510"/>
                </a:lnTo>
                <a:lnTo>
                  <a:pt x="289026" y="266700"/>
                </a:lnTo>
                <a:lnTo>
                  <a:pt x="290055" y="261620"/>
                </a:lnTo>
                <a:lnTo>
                  <a:pt x="292277" y="251460"/>
                </a:lnTo>
                <a:lnTo>
                  <a:pt x="293738" y="243840"/>
                </a:lnTo>
                <a:lnTo>
                  <a:pt x="295452" y="234950"/>
                </a:lnTo>
                <a:lnTo>
                  <a:pt x="296557" y="237490"/>
                </a:lnTo>
                <a:lnTo>
                  <a:pt x="297192" y="234950"/>
                </a:lnTo>
                <a:lnTo>
                  <a:pt x="298767" y="228600"/>
                </a:lnTo>
                <a:lnTo>
                  <a:pt x="301028" y="219710"/>
                </a:lnTo>
                <a:lnTo>
                  <a:pt x="303390" y="210820"/>
                </a:lnTo>
                <a:lnTo>
                  <a:pt x="305866" y="204470"/>
                </a:lnTo>
                <a:lnTo>
                  <a:pt x="307721" y="200660"/>
                </a:lnTo>
                <a:lnTo>
                  <a:pt x="308952" y="198120"/>
                </a:lnTo>
                <a:lnTo>
                  <a:pt x="310908" y="193040"/>
                </a:lnTo>
                <a:lnTo>
                  <a:pt x="312864" y="187960"/>
                </a:lnTo>
                <a:lnTo>
                  <a:pt x="314083" y="185420"/>
                </a:lnTo>
                <a:lnTo>
                  <a:pt x="317728" y="177800"/>
                </a:lnTo>
                <a:lnTo>
                  <a:pt x="318274" y="176530"/>
                </a:lnTo>
                <a:lnTo>
                  <a:pt x="323672" y="163830"/>
                </a:lnTo>
                <a:lnTo>
                  <a:pt x="327177" y="157480"/>
                </a:lnTo>
                <a:lnTo>
                  <a:pt x="346062" y="133350"/>
                </a:lnTo>
                <a:lnTo>
                  <a:pt x="348792" y="133350"/>
                </a:lnTo>
                <a:lnTo>
                  <a:pt x="352818" y="132080"/>
                </a:lnTo>
                <a:lnTo>
                  <a:pt x="354863" y="130810"/>
                </a:lnTo>
                <a:lnTo>
                  <a:pt x="357479" y="130810"/>
                </a:lnTo>
                <a:lnTo>
                  <a:pt x="360311" y="127000"/>
                </a:lnTo>
                <a:lnTo>
                  <a:pt x="360959" y="127000"/>
                </a:lnTo>
                <a:lnTo>
                  <a:pt x="361530" y="125730"/>
                </a:lnTo>
                <a:lnTo>
                  <a:pt x="362292" y="121920"/>
                </a:lnTo>
                <a:lnTo>
                  <a:pt x="362089" y="120650"/>
                </a:lnTo>
                <a:lnTo>
                  <a:pt x="361848" y="119380"/>
                </a:lnTo>
                <a:lnTo>
                  <a:pt x="361149" y="116840"/>
                </a:lnTo>
                <a:lnTo>
                  <a:pt x="359714" y="113030"/>
                </a:lnTo>
                <a:lnTo>
                  <a:pt x="356450" y="107950"/>
                </a:lnTo>
                <a:lnTo>
                  <a:pt x="355917" y="106680"/>
                </a:lnTo>
                <a:lnTo>
                  <a:pt x="355092" y="105410"/>
                </a:lnTo>
                <a:lnTo>
                  <a:pt x="354368" y="105410"/>
                </a:lnTo>
                <a:lnTo>
                  <a:pt x="355231" y="104140"/>
                </a:lnTo>
                <a:lnTo>
                  <a:pt x="356095" y="102870"/>
                </a:lnTo>
                <a:lnTo>
                  <a:pt x="355117" y="104140"/>
                </a:lnTo>
                <a:lnTo>
                  <a:pt x="353568" y="104140"/>
                </a:lnTo>
                <a:lnTo>
                  <a:pt x="353110" y="102870"/>
                </a:lnTo>
                <a:lnTo>
                  <a:pt x="352437" y="102870"/>
                </a:lnTo>
                <a:lnTo>
                  <a:pt x="354317" y="101600"/>
                </a:lnTo>
                <a:lnTo>
                  <a:pt x="356184" y="100330"/>
                </a:lnTo>
                <a:lnTo>
                  <a:pt x="355244" y="100330"/>
                </a:lnTo>
                <a:lnTo>
                  <a:pt x="353644" y="101600"/>
                </a:lnTo>
                <a:lnTo>
                  <a:pt x="350850" y="101600"/>
                </a:lnTo>
                <a:lnTo>
                  <a:pt x="349897" y="100330"/>
                </a:lnTo>
                <a:lnTo>
                  <a:pt x="348894" y="100330"/>
                </a:lnTo>
                <a:lnTo>
                  <a:pt x="350951" y="99060"/>
                </a:lnTo>
                <a:lnTo>
                  <a:pt x="353009" y="97790"/>
                </a:lnTo>
                <a:lnTo>
                  <a:pt x="354571" y="97790"/>
                </a:lnTo>
                <a:lnTo>
                  <a:pt x="360553" y="95250"/>
                </a:lnTo>
                <a:lnTo>
                  <a:pt x="359740" y="93980"/>
                </a:lnTo>
                <a:lnTo>
                  <a:pt x="362940" y="91440"/>
                </a:lnTo>
                <a:lnTo>
                  <a:pt x="366141" y="88900"/>
                </a:lnTo>
                <a:lnTo>
                  <a:pt x="368249" y="87630"/>
                </a:lnTo>
                <a:lnTo>
                  <a:pt x="374548" y="83820"/>
                </a:lnTo>
                <a:lnTo>
                  <a:pt x="379704" y="78740"/>
                </a:lnTo>
                <a:lnTo>
                  <a:pt x="413588" y="62966"/>
                </a:lnTo>
                <a:lnTo>
                  <a:pt x="416217" y="62992"/>
                </a:lnTo>
                <a:lnTo>
                  <a:pt x="418020" y="61531"/>
                </a:lnTo>
                <a:lnTo>
                  <a:pt x="419849" y="60159"/>
                </a:lnTo>
                <a:lnTo>
                  <a:pt x="420344" y="59817"/>
                </a:lnTo>
                <a:lnTo>
                  <a:pt x="420624" y="59690"/>
                </a:lnTo>
                <a:lnTo>
                  <a:pt x="456615" y="46990"/>
                </a:lnTo>
                <a:lnTo>
                  <a:pt x="468693" y="44526"/>
                </a:lnTo>
                <a:lnTo>
                  <a:pt x="466699" y="45186"/>
                </a:lnTo>
                <a:lnTo>
                  <a:pt x="463473" y="46164"/>
                </a:lnTo>
                <a:lnTo>
                  <a:pt x="466686" y="45504"/>
                </a:lnTo>
                <a:lnTo>
                  <a:pt x="471652" y="43916"/>
                </a:lnTo>
                <a:lnTo>
                  <a:pt x="478282" y="42557"/>
                </a:lnTo>
                <a:lnTo>
                  <a:pt x="482815" y="41630"/>
                </a:lnTo>
                <a:lnTo>
                  <a:pt x="481164" y="42011"/>
                </a:lnTo>
                <a:lnTo>
                  <a:pt x="478282" y="42557"/>
                </a:lnTo>
                <a:lnTo>
                  <a:pt x="488518" y="40640"/>
                </a:lnTo>
                <a:lnTo>
                  <a:pt x="494639" y="40640"/>
                </a:lnTo>
                <a:lnTo>
                  <a:pt x="502513" y="41033"/>
                </a:lnTo>
                <a:lnTo>
                  <a:pt x="502246" y="40640"/>
                </a:lnTo>
                <a:lnTo>
                  <a:pt x="512889" y="40640"/>
                </a:lnTo>
                <a:lnTo>
                  <a:pt x="514591" y="41910"/>
                </a:lnTo>
                <a:lnTo>
                  <a:pt x="518998" y="41910"/>
                </a:lnTo>
                <a:lnTo>
                  <a:pt x="522998" y="43180"/>
                </a:lnTo>
                <a:lnTo>
                  <a:pt x="527240" y="44450"/>
                </a:lnTo>
                <a:lnTo>
                  <a:pt x="532625" y="46990"/>
                </a:lnTo>
                <a:lnTo>
                  <a:pt x="526542" y="45720"/>
                </a:lnTo>
                <a:lnTo>
                  <a:pt x="518833" y="45720"/>
                </a:lnTo>
                <a:lnTo>
                  <a:pt x="491896" y="45720"/>
                </a:lnTo>
                <a:lnTo>
                  <a:pt x="476631" y="48260"/>
                </a:lnTo>
                <a:lnTo>
                  <a:pt x="459879" y="52070"/>
                </a:lnTo>
                <a:lnTo>
                  <a:pt x="458203" y="50800"/>
                </a:lnTo>
                <a:lnTo>
                  <a:pt x="454863" y="50800"/>
                </a:lnTo>
                <a:lnTo>
                  <a:pt x="447687" y="52070"/>
                </a:lnTo>
                <a:lnTo>
                  <a:pt x="440931" y="54610"/>
                </a:lnTo>
                <a:lnTo>
                  <a:pt x="435089" y="57150"/>
                </a:lnTo>
                <a:lnTo>
                  <a:pt x="430657" y="59690"/>
                </a:lnTo>
                <a:lnTo>
                  <a:pt x="447306" y="55880"/>
                </a:lnTo>
                <a:lnTo>
                  <a:pt x="441134" y="58420"/>
                </a:lnTo>
                <a:lnTo>
                  <a:pt x="434771" y="60960"/>
                </a:lnTo>
                <a:lnTo>
                  <a:pt x="428205" y="64770"/>
                </a:lnTo>
                <a:lnTo>
                  <a:pt x="421411" y="67310"/>
                </a:lnTo>
                <a:lnTo>
                  <a:pt x="414540" y="71120"/>
                </a:lnTo>
                <a:lnTo>
                  <a:pt x="407466" y="74930"/>
                </a:lnTo>
                <a:lnTo>
                  <a:pt x="392976" y="82550"/>
                </a:lnTo>
                <a:lnTo>
                  <a:pt x="398030" y="80010"/>
                </a:lnTo>
                <a:lnTo>
                  <a:pt x="400685" y="80010"/>
                </a:lnTo>
                <a:lnTo>
                  <a:pt x="404342" y="77470"/>
                </a:lnTo>
                <a:lnTo>
                  <a:pt x="412356" y="76200"/>
                </a:lnTo>
                <a:lnTo>
                  <a:pt x="410591" y="74930"/>
                </a:lnTo>
                <a:lnTo>
                  <a:pt x="414147" y="73660"/>
                </a:lnTo>
                <a:lnTo>
                  <a:pt x="421182" y="69850"/>
                </a:lnTo>
                <a:lnTo>
                  <a:pt x="444360" y="59690"/>
                </a:lnTo>
                <a:lnTo>
                  <a:pt x="442061" y="59690"/>
                </a:lnTo>
                <a:lnTo>
                  <a:pt x="453097" y="57150"/>
                </a:lnTo>
                <a:lnTo>
                  <a:pt x="458304" y="55880"/>
                </a:lnTo>
                <a:lnTo>
                  <a:pt x="463511" y="54610"/>
                </a:lnTo>
                <a:lnTo>
                  <a:pt x="474675" y="53340"/>
                </a:lnTo>
                <a:lnTo>
                  <a:pt x="487921" y="52070"/>
                </a:lnTo>
                <a:lnTo>
                  <a:pt x="485838" y="52070"/>
                </a:lnTo>
                <a:lnTo>
                  <a:pt x="486283" y="50800"/>
                </a:lnTo>
                <a:lnTo>
                  <a:pt x="486714" y="50800"/>
                </a:lnTo>
                <a:lnTo>
                  <a:pt x="489496" y="49530"/>
                </a:lnTo>
                <a:lnTo>
                  <a:pt x="497814" y="50800"/>
                </a:lnTo>
                <a:lnTo>
                  <a:pt x="498157" y="50215"/>
                </a:lnTo>
                <a:lnTo>
                  <a:pt x="504012" y="49758"/>
                </a:lnTo>
                <a:lnTo>
                  <a:pt x="498411" y="49758"/>
                </a:lnTo>
                <a:lnTo>
                  <a:pt x="498551" y="49530"/>
                </a:lnTo>
                <a:lnTo>
                  <a:pt x="494055" y="49530"/>
                </a:lnTo>
                <a:lnTo>
                  <a:pt x="492696" y="48260"/>
                </a:lnTo>
                <a:lnTo>
                  <a:pt x="496849" y="46990"/>
                </a:lnTo>
                <a:lnTo>
                  <a:pt x="505879" y="46990"/>
                </a:lnTo>
                <a:lnTo>
                  <a:pt x="514654" y="48260"/>
                </a:lnTo>
                <a:lnTo>
                  <a:pt x="519074" y="48260"/>
                </a:lnTo>
                <a:lnTo>
                  <a:pt x="536740" y="55880"/>
                </a:lnTo>
                <a:lnTo>
                  <a:pt x="535482" y="55880"/>
                </a:lnTo>
                <a:lnTo>
                  <a:pt x="540804" y="59690"/>
                </a:lnTo>
                <a:lnTo>
                  <a:pt x="550329" y="76200"/>
                </a:lnTo>
                <a:lnTo>
                  <a:pt x="547420" y="73660"/>
                </a:lnTo>
                <a:lnTo>
                  <a:pt x="548195" y="74930"/>
                </a:lnTo>
                <a:lnTo>
                  <a:pt x="549605" y="77470"/>
                </a:lnTo>
                <a:lnTo>
                  <a:pt x="551903" y="81280"/>
                </a:lnTo>
                <a:lnTo>
                  <a:pt x="553516" y="86360"/>
                </a:lnTo>
                <a:lnTo>
                  <a:pt x="555815" y="96520"/>
                </a:lnTo>
                <a:lnTo>
                  <a:pt x="557047" y="106680"/>
                </a:lnTo>
                <a:lnTo>
                  <a:pt x="557288" y="113030"/>
                </a:lnTo>
                <a:lnTo>
                  <a:pt x="557352" y="120650"/>
                </a:lnTo>
                <a:lnTo>
                  <a:pt x="557250" y="125730"/>
                </a:lnTo>
                <a:lnTo>
                  <a:pt x="555434" y="140970"/>
                </a:lnTo>
                <a:lnTo>
                  <a:pt x="554939" y="144780"/>
                </a:lnTo>
                <a:lnTo>
                  <a:pt x="555104" y="142240"/>
                </a:lnTo>
                <a:lnTo>
                  <a:pt x="553237" y="149860"/>
                </a:lnTo>
                <a:lnTo>
                  <a:pt x="550989" y="158750"/>
                </a:lnTo>
                <a:lnTo>
                  <a:pt x="548373" y="167640"/>
                </a:lnTo>
                <a:lnTo>
                  <a:pt x="545388" y="175260"/>
                </a:lnTo>
                <a:lnTo>
                  <a:pt x="544855" y="175260"/>
                </a:lnTo>
                <a:lnTo>
                  <a:pt x="534428" y="200660"/>
                </a:lnTo>
                <a:lnTo>
                  <a:pt x="522655" y="224790"/>
                </a:lnTo>
                <a:lnTo>
                  <a:pt x="508647" y="250190"/>
                </a:lnTo>
                <a:lnTo>
                  <a:pt x="491591" y="274320"/>
                </a:lnTo>
                <a:lnTo>
                  <a:pt x="486778" y="283210"/>
                </a:lnTo>
                <a:lnTo>
                  <a:pt x="481342" y="290830"/>
                </a:lnTo>
                <a:lnTo>
                  <a:pt x="474751" y="300990"/>
                </a:lnTo>
                <a:lnTo>
                  <a:pt x="466445" y="311150"/>
                </a:lnTo>
                <a:lnTo>
                  <a:pt x="462876" y="313690"/>
                </a:lnTo>
                <a:lnTo>
                  <a:pt x="454482" y="323850"/>
                </a:lnTo>
                <a:lnTo>
                  <a:pt x="454240" y="324142"/>
                </a:lnTo>
                <a:lnTo>
                  <a:pt x="454240" y="392430"/>
                </a:lnTo>
                <a:lnTo>
                  <a:pt x="452335" y="394970"/>
                </a:lnTo>
                <a:lnTo>
                  <a:pt x="450507" y="398780"/>
                </a:lnTo>
                <a:lnTo>
                  <a:pt x="446557" y="401320"/>
                </a:lnTo>
                <a:lnTo>
                  <a:pt x="454240" y="392430"/>
                </a:lnTo>
                <a:lnTo>
                  <a:pt x="454240" y="324142"/>
                </a:lnTo>
                <a:lnTo>
                  <a:pt x="448576" y="330822"/>
                </a:lnTo>
                <a:lnTo>
                  <a:pt x="448576" y="349250"/>
                </a:lnTo>
                <a:lnTo>
                  <a:pt x="443953" y="354330"/>
                </a:lnTo>
                <a:lnTo>
                  <a:pt x="439267" y="360680"/>
                </a:lnTo>
                <a:lnTo>
                  <a:pt x="434390" y="365760"/>
                </a:lnTo>
                <a:lnTo>
                  <a:pt x="437832" y="360680"/>
                </a:lnTo>
                <a:lnTo>
                  <a:pt x="441744" y="355600"/>
                </a:lnTo>
                <a:lnTo>
                  <a:pt x="445287" y="350520"/>
                </a:lnTo>
                <a:lnTo>
                  <a:pt x="445173" y="351790"/>
                </a:lnTo>
                <a:lnTo>
                  <a:pt x="446989" y="350520"/>
                </a:lnTo>
                <a:lnTo>
                  <a:pt x="448576" y="349250"/>
                </a:lnTo>
                <a:lnTo>
                  <a:pt x="448576" y="330822"/>
                </a:lnTo>
                <a:lnTo>
                  <a:pt x="435089" y="346710"/>
                </a:lnTo>
                <a:lnTo>
                  <a:pt x="429831" y="354330"/>
                </a:lnTo>
                <a:lnTo>
                  <a:pt x="415874" y="367030"/>
                </a:lnTo>
                <a:lnTo>
                  <a:pt x="396913" y="387350"/>
                </a:lnTo>
                <a:lnTo>
                  <a:pt x="378675" y="408012"/>
                </a:lnTo>
                <a:lnTo>
                  <a:pt x="378675" y="425450"/>
                </a:lnTo>
                <a:lnTo>
                  <a:pt x="358813" y="445770"/>
                </a:lnTo>
                <a:lnTo>
                  <a:pt x="356362" y="443230"/>
                </a:lnTo>
                <a:lnTo>
                  <a:pt x="356069" y="448310"/>
                </a:lnTo>
                <a:lnTo>
                  <a:pt x="351040" y="453390"/>
                </a:lnTo>
                <a:lnTo>
                  <a:pt x="346011" y="457200"/>
                </a:lnTo>
                <a:lnTo>
                  <a:pt x="335940" y="467360"/>
                </a:lnTo>
                <a:lnTo>
                  <a:pt x="334327" y="464820"/>
                </a:lnTo>
                <a:lnTo>
                  <a:pt x="334124" y="462280"/>
                </a:lnTo>
                <a:lnTo>
                  <a:pt x="336054" y="459740"/>
                </a:lnTo>
                <a:lnTo>
                  <a:pt x="367093" y="434340"/>
                </a:lnTo>
                <a:lnTo>
                  <a:pt x="376161" y="426720"/>
                </a:lnTo>
                <a:lnTo>
                  <a:pt x="377380" y="426720"/>
                </a:lnTo>
                <a:lnTo>
                  <a:pt x="378142" y="425450"/>
                </a:lnTo>
                <a:lnTo>
                  <a:pt x="378675" y="425450"/>
                </a:lnTo>
                <a:lnTo>
                  <a:pt x="378675" y="408012"/>
                </a:lnTo>
                <a:lnTo>
                  <a:pt x="376732" y="410210"/>
                </a:lnTo>
                <a:lnTo>
                  <a:pt x="359143" y="426720"/>
                </a:lnTo>
                <a:lnTo>
                  <a:pt x="359841" y="429260"/>
                </a:lnTo>
                <a:lnTo>
                  <a:pt x="317258" y="471170"/>
                </a:lnTo>
                <a:lnTo>
                  <a:pt x="319506" y="471170"/>
                </a:lnTo>
                <a:lnTo>
                  <a:pt x="307086" y="482600"/>
                </a:lnTo>
                <a:lnTo>
                  <a:pt x="291439" y="495300"/>
                </a:lnTo>
                <a:lnTo>
                  <a:pt x="273723" y="509270"/>
                </a:lnTo>
                <a:lnTo>
                  <a:pt x="265455" y="515454"/>
                </a:lnTo>
                <a:lnTo>
                  <a:pt x="267500" y="514350"/>
                </a:lnTo>
                <a:lnTo>
                  <a:pt x="263855" y="516661"/>
                </a:lnTo>
                <a:lnTo>
                  <a:pt x="255092" y="523240"/>
                </a:lnTo>
                <a:lnTo>
                  <a:pt x="256349" y="521970"/>
                </a:lnTo>
                <a:lnTo>
                  <a:pt x="259994" y="519112"/>
                </a:lnTo>
                <a:lnTo>
                  <a:pt x="255587" y="521970"/>
                </a:lnTo>
                <a:lnTo>
                  <a:pt x="252336" y="524230"/>
                </a:lnTo>
                <a:lnTo>
                  <a:pt x="252336" y="529590"/>
                </a:lnTo>
                <a:lnTo>
                  <a:pt x="247751" y="534670"/>
                </a:lnTo>
                <a:lnTo>
                  <a:pt x="246430" y="535940"/>
                </a:lnTo>
                <a:lnTo>
                  <a:pt x="244741" y="538480"/>
                </a:lnTo>
                <a:lnTo>
                  <a:pt x="239471" y="543560"/>
                </a:lnTo>
                <a:lnTo>
                  <a:pt x="235394" y="547370"/>
                </a:lnTo>
                <a:lnTo>
                  <a:pt x="230466" y="552450"/>
                </a:lnTo>
                <a:lnTo>
                  <a:pt x="219227" y="560070"/>
                </a:lnTo>
                <a:lnTo>
                  <a:pt x="222072" y="546100"/>
                </a:lnTo>
                <a:lnTo>
                  <a:pt x="224917" y="532130"/>
                </a:lnTo>
                <a:lnTo>
                  <a:pt x="225094" y="537210"/>
                </a:lnTo>
                <a:lnTo>
                  <a:pt x="226021" y="549910"/>
                </a:lnTo>
                <a:lnTo>
                  <a:pt x="226733" y="549910"/>
                </a:lnTo>
                <a:lnTo>
                  <a:pt x="234454" y="542290"/>
                </a:lnTo>
                <a:lnTo>
                  <a:pt x="237172" y="542290"/>
                </a:lnTo>
                <a:lnTo>
                  <a:pt x="240207" y="539750"/>
                </a:lnTo>
                <a:lnTo>
                  <a:pt x="252336" y="529590"/>
                </a:lnTo>
                <a:lnTo>
                  <a:pt x="252336" y="524230"/>
                </a:lnTo>
                <a:lnTo>
                  <a:pt x="244614" y="529590"/>
                </a:lnTo>
                <a:lnTo>
                  <a:pt x="241998" y="532130"/>
                </a:lnTo>
                <a:lnTo>
                  <a:pt x="239217" y="534670"/>
                </a:lnTo>
                <a:lnTo>
                  <a:pt x="232664" y="539750"/>
                </a:lnTo>
                <a:lnTo>
                  <a:pt x="232333" y="539750"/>
                </a:lnTo>
                <a:lnTo>
                  <a:pt x="232600" y="535940"/>
                </a:lnTo>
                <a:lnTo>
                  <a:pt x="232816" y="534670"/>
                </a:lnTo>
                <a:lnTo>
                  <a:pt x="233146" y="532130"/>
                </a:lnTo>
                <a:lnTo>
                  <a:pt x="233489" y="529590"/>
                </a:lnTo>
                <a:lnTo>
                  <a:pt x="233921" y="528320"/>
                </a:lnTo>
                <a:lnTo>
                  <a:pt x="234454" y="525780"/>
                </a:lnTo>
                <a:lnTo>
                  <a:pt x="237197" y="515620"/>
                </a:lnTo>
                <a:lnTo>
                  <a:pt x="238226" y="506730"/>
                </a:lnTo>
                <a:lnTo>
                  <a:pt x="239661" y="500380"/>
                </a:lnTo>
                <a:lnTo>
                  <a:pt x="241274" y="495300"/>
                </a:lnTo>
                <a:lnTo>
                  <a:pt x="240944" y="496570"/>
                </a:lnTo>
                <a:lnTo>
                  <a:pt x="241300" y="495300"/>
                </a:lnTo>
                <a:lnTo>
                  <a:pt x="242392" y="491490"/>
                </a:lnTo>
                <a:lnTo>
                  <a:pt x="244932" y="482600"/>
                </a:lnTo>
                <a:lnTo>
                  <a:pt x="243801" y="485140"/>
                </a:lnTo>
                <a:lnTo>
                  <a:pt x="242773" y="488950"/>
                </a:lnTo>
                <a:lnTo>
                  <a:pt x="242023" y="491490"/>
                </a:lnTo>
                <a:lnTo>
                  <a:pt x="242277" y="490220"/>
                </a:lnTo>
                <a:lnTo>
                  <a:pt x="243052" y="486410"/>
                </a:lnTo>
                <a:lnTo>
                  <a:pt x="244195" y="480060"/>
                </a:lnTo>
                <a:lnTo>
                  <a:pt x="245376" y="472440"/>
                </a:lnTo>
                <a:lnTo>
                  <a:pt x="246545" y="466090"/>
                </a:lnTo>
                <a:lnTo>
                  <a:pt x="249250" y="462280"/>
                </a:lnTo>
                <a:lnTo>
                  <a:pt x="249643" y="459740"/>
                </a:lnTo>
                <a:lnTo>
                  <a:pt x="250393" y="457200"/>
                </a:lnTo>
                <a:lnTo>
                  <a:pt x="252260" y="450850"/>
                </a:lnTo>
                <a:lnTo>
                  <a:pt x="250291" y="452120"/>
                </a:lnTo>
                <a:lnTo>
                  <a:pt x="247853" y="457200"/>
                </a:lnTo>
                <a:lnTo>
                  <a:pt x="248526" y="452120"/>
                </a:lnTo>
                <a:lnTo>
                  <a:pt x="249047" y="447040"/>
                </a:lnTo>
                <a:lnTo>
                  <a:pt x="249313" y="443230"/>
                </a:lnTo>
                <a:lnTo>
                  <a:pt x="251993" y="436841"/>
                </a:lnTo>
                <a:lnTo>
                  <a:pt x="253339" y="429260"/>
                </a:lnTo>
                <a:lnTo>
                  <a:pt x="187045" y="429260"/>
                </a:lnTo>
                <a:lnTo>
                  <a:pt x="186626" y="429260"/>
                </a:lnTo>
                <a:lnTo>
                  <a:pt x="185699" y="439420"/>
                </a:lnTo>
                <a:lnTo>
                  <a:pt x="184315" y="445770"/>
                </a:lnTo>
                <a:lnTo>
                  <a:pt x="183680" y="450850"/>
                </a:lnTo>
                <a:lnTo>
                  <a:pt x="182994" y="455930"/>
                </a:lnTo>
                <a:lnTo>
                  <a:pt x="183248" y="458470"/>
                </a:lnTo>
                <a:lnTo>
                  <a:pt x="184264" y="471170"/>
                </a:lnTo>
                <a:lnTo>
                  <a:pt x="184683" y="478790"/>
                </a:lnTo>
                <a:lnTo>
                  <a:pt x="184873" y="492760"/>
                </a:lnTo>
                <a:lnTo>
                  <a:pt x="186651" y="490220"/>
                </a:lnTo>
                <a:lnTo>
                  <a:pt x="188849" y="492760"/>
                </a:lnTo>
                <a:lnTo>
                  <a:pt x="188747" y="501650"/>
                </a:lnTo>
                <a:lnTo>
                  <a:pt x="187261" y="516890"/>
                </a:lnTo>
                <a:lnTo>
                  <a:pt x="186436" y="524510"/>
                </a:lnTo>
                <a:lnTo>
                  <a:pt x="185115" y="534670"/>
                </a:lnTo>
                <a:lnTo>
                  <a:pt x="183845" y="544830"/>
                </a:lnTo>
                <a:lnTo>
                  <a:pt x="182918" y="554990"/>
                </a:lnTo>
                <a:lnTo>
                  <a:pt x="185077" y="546100"/>
                </a:lnTo>
                <a:lnTo>
                  <a:pt x="184581" y="551180"/>
                </a:lnTo>
                <a:lnTo>
                  <a:pt x="183273" y="557530"/>
                </a:lnTo>
                <a:lnTo>
                  <a:pt x="181368" y="565150"/>
                </a:lnTo>
                <a:lnTo>
                  <a:pt x="179057" y="571500"/>
                </a:lnTo>
                <a:lnTo>
                  <a:pt x="177825" y="575310"/>
                </a:lnTo>
                <a:lnTo>
                  <a:pt x="176872" y="576580"/>
                </a:lnTo>
                <a:lnTo>
                  <a:pt x="176504" y="577850"/>
                </a:lnTo>
                <a:lnTo>
                  <a:pt x="175856" y="577850"/>
                </a:lnTo>
                <a:lnTo>
                  <a:pt x="173951" y="579120"/>
                </a:lnTo>
                <a:lnTo>
                  <a:pt x="172377" y="579120"/>
                </a:lnTo>
                <a:lnTo>
                  <a:pt x="167754" y="581660"/>
                </a:lnTo>
                <a:lnTo>
                  <a:pt x="166090" y="581660"/>
                </a:lnTo>
                <a:lnTo>
                  <a:pt x="164617" y="582930"/>
                </a:lnTo>
                <a:lnTo>
                  <a:pt x="161912" y="584200"/>
                </a:lnTo>
                <a:lnTo>
                  <a:pt x="167513" y="579843"/>
                </a:lnTo>
                <a:lnTo>
                  <a:pt x="163817" y="581660"/>
                </a:lnTo>
                <a:lnTo>
                  <a:pt x="160274" y="582930"/>
                </a:lnTo>
                <a:lnTo>
                  <a:pt x="157429" y="585470"/>
                </a:lnTo>
                <a:lnTo>
                  <a:pt x="154470" y="586740"/>
                </a:lnTo>
                <a:lnTo>
                  <a:pt x="154825" y="588010"/>
                </a:lnTo>
                <a:lnTo>
                  <a:pt x="155397" y="588010"/>
                </a:lnTo>
                <a:lnTo>
                  <a:pt x="153504" y="590550"/>
                </a:lnTo>
                <a:lnTo>
                  <a:pt x="152425" y="590550"/>
                </a:lnTo>
                <a:lnTo>
                  <a:pt x="149910" y="593090"/>
                </a:lnTo>
                <a:lnTo>
                  <a:pt x="147815" y="595630"/>
                </a:lnTo>
                <a:lnTo>
                  <a:pt x="144386" y="598170"/>
                </a:lnTo>
                <a:lnTo>
                  <a:pt x="143129" y="601980"/>
                </a:lnTo>
                <a:lnTo>
                  <a:pt x="141008" y="607060"/>
                </a:lnTo>
                <a:lnTo>
                  <a:pt x="141109" y="603250"/>
                </a:lnTo>
                <a:lnTo>
                  <a:pt x="140068" y="603250"/>
                </a:lnTo>
                <a:lnTo>
                  <a:pt x="139090" y="604520"/>
                </a:lnTo>
                <a:lnTo>
                  <a:pt x="139065" y="609600"/>
                </a:lnTo>
                <a:lnTo>
                  <a:pt x="139509" y="612140"/>
                </a:lnTo>
                <a:lnTo>
                  <a:pt x="141592" y="617220"/>
                </a:lnTo>
                <a:lnTo>
                  <a:pt x="142913" y="621030"/>
                </a:lnTo>
                <a:lnTo>
                  <a:pt x="149301" y="624840"/>
                </a:lnTo>
                <a:lnTo>
                  <a:pt x="150812" y="626110"/>
                </a:lnTo>
                <a:lnTo>
                  <a:pt x="155232" y="626110"/>
                </a:lnTo>
                <a:lnTo>
                  <a:pt x="157403" y="627380"/>
                </a:lnTo>
                <a:lnTo>
                  <a:pt x="160578" y="626110"/>
                </a:lnTo>
                <a:lnTo>
                  <a:pt x="161188" y="626110"/>
                </a:lnTo>
                <a:lnTo>
                  <a:pt x="165061" y="622300"/>
                </a:lnTo>
                <a:lnTo>
                  <a:pt x="166166" y="622300"/>
                </a:lnTo>
                <a:lnTo>
                  <a:pt x="168351" y="619760"/>
                </a:lnTo>
                <a:lnTo>
                  <a:pt x="167792" y="622300"/>
                </a:lnTo>
                <a:lnTo>
                  <a:pt x="167830" y="624840"/>
                </a:lnTo>
                <a:lnTo>
                  <a:pt x="167728" y="627380"/>
                </a:lnTo>
                <a:lnTo>
                  <a:pt x="167271" y="631190"/>
                </a:lnTo>
                <a:lnTo>
                  <a:pt x="166560" y="635000"/>
                </a:lnTo>
                <a:lnTo>
                  <a:pt x="165557" y="641350"/>
                </a:lnTo>
                <a:lnTo>
                  <a:pt x="164871" y="643890"/>
                </a:lnTo>
                <a:lnTo>
                  <a:pt x="164109" y="647700"/>
                </a:lnTo>
                <a:lnTo>
                  <a:pt x="163283" y="651510"/>
                </a:lnTo>
                <a:lnTo>
                  <a:pt x="167132" y="640080"/>
                </a:lnTo>
                <a:lnTo>
                  <a:pt x="165836" y="652780"/>
                </a:lnTo>
                <a:lnTo>
                  <a:pt x="162826" y="669290"/>
                </a:lnTo>
                <a:lnTo>
                  <a:pt x="158978" y="688340"/>
                </a:lnTo>
                <a:lnTo>
                  <a:pt x="155854" y="707390"/>
                </a:lnTo>
                <a:lnTo>
                  <a:pt x="154990" y="723900"/>
                </a:lnTo>
                <a:lnTo>
                  <a:pt x="154393" y="726440"/>
                </a:lnTo>
                <a:lnTo>
                  <a:pt x="154000" y="726440"/>
                </a:lnTo>
                <a:lnTo>
                  <a:pt x="153746" y="727710"/>
                </a:lnTo>
                <a:lnTo>
                  <a:pt x="152615" y="741680"/>
                </a:lnTo>
                <a:lnTo>
                  <a:pt x="151396" y="758190"/>
                </a:lnTo>
                <a:lnTo>
                  <a:pt x="150710" y="773430"/>
                </a:lnTo>
                <a:lnTo>
                  <a:pt x="150685" y="775970"/>
                </a:lnTo>
                <a:lnTo>
                  <a:pt x="150939" y="786130"/>
                </a:lnTo>
                <a:lnTo>
                  <a:pt x="149047" y="791210"/>
                </a:lnTo>
                <a:lnTo>
                  <a:pt x="147789" y="800100"/>
                </a:lnTo>
                <a:lnTo>
                  <a:pt x="147142" y="810260"/>
                </a:lnTo>
                <a:lnTo>
                  <a:pt x="147104" y="824230"/>
                </a:lnTo>
                <a:lnTo>
                  <a:pt x="147231" y="830580"/>
                </a:lnTo>
                <a:lnTo>
                  <a:pt x="147751" y="839470"/>
                </a:lnTo>
                <a:lnTo>
                  <a:pt x="148818" y="848360"/>
                </a:lnTo>
                <a:lnTo>
                  <a:pt x="149161" y="852170"/>
                </a:lnTo>
                <a:lnTo>
                  <a:pt x="150037" y="855980"/>
                </a:lnTo>
                <a:lnTo>
                  <a:pt x="150533" y="859790"/>
                </a:lnTo>
                <a:lnTo>
                  <a:pt x="151688" y="863600"/>
                </a:lnTo>
                <a:lnTo>
                  <a:pt x="152438" y="868680"/>
                </a:lnTo>
                <a:lnTo>
                  <a:pt x="153670" y="871220"/>
                </a:lnTo>
                <a:lnTo>
                  <a:pt x="155587" y="875030"/>
                </a:lnTo>
                <a:lnTo>
                  <a:pt x="156552" y="878840"/>
                </a:lnTo>
                <a:lnTo>
                  <a:pt x="159258" y="880110"/>
                </a:lnTo>
                <a:lnTo>
                  <a:pt x="161404" y="880110"/>
                </a:lnTo>
                <a:lnTo>
                  <a:pt x="162585" y="881380"/>
                </a:lnTo>
                <a:lnTo>
                  <a:pt x="167411" y="881380"/>
                </a:lnTo>
                <a:lnTo>
                  <a:pt x="173202" y="880110"/>
                </a:lnTo>
                <a:lnTo>
                  <a:pt x="178422" y="878840"/>
                </a:lnTo>
                <a:lnTo>
                  <a:pt x="182638" y="877570"/>
                </a:lnTo>
                <a:lnTo>
                  <a:pt x="186004" y="875030"/>
                </a:lnTo>
                <a:lnTo>
                  <a:pt x="197243" y="871220"/>
                </a:lnTo>
                <a:lnTo>
                  <a:pt x="200952" y="868680"/>
                </a:lnTo>
                <a:lnTo>
                  <a:pt x="204444" y="867410"/>
                </a:lnTo>
                <a:lnTo>
                  <a:pt x="209219" y="863600"/>
                </a:lnTo>
                <a:lnTo>
                  <a:pt x="211886" y="859790"/>
                </a:lnTo>
                <a:lnTo>
                  <a:pt x="211378" y="861060"/>
                </a:lnTo>
                <a:lnTo>
                  <a:pt x="212394" y="859790"/>
                </a:lnTo>
                <a:lnTo>
                  <a:pt x="218528" y="852170"/>
                </a:lnTo>
                <a:lnTo>
                  <a:pt x="223164" y="844550"/>
                </a:lnTo>
                <a:lnTo>
                  <a:pt x="226225" y="836930"/>
                </a:lnTo>
                <a:lnTo>
                  <a:pt x="228638" y="830580"/>
                </a:lnTo>
                <a:lnTo>
                  <a:pt x="231698" y="824230"/>
                </a:lnTo>
                <a:lnTo>
                  <a:pt x="232448" y="817880"/>
                </a:lnTo>
                <a:lnTo>
                  <a:pt x="233603" y="812800"/>
                </a:lnTo>
                <a:lnTo>
                  <a:pt x="236321" y="806450"/>
                </a:lnTo>
                <a:lnTo>
                  <a:pt x="235165" y="811530"/>
                </a:lnTo>
                <a:lnTo>
                  <a:pt x="235267" y="812800"/>
                </a:lnTo>
                <a:lnTo>
                  <a:pt x="237604" y="806450"/>
                </a:lnTo>
                <a:lnTo>
                  <a:pt x="238074" y="805180"/>
                </a:lnTo>
                <a:lnTo>
                  <a:pt x="239903" y="798830"/>
                </a:lnTo>
                <a:lnTo>
                  <a:pt x="240271" y="797560"/>
                </a:lnTo>
                <a:lnTo>
                  <a:pt x="241185" y="795020"/>
                </a:lnTo>
                <a:lnTo>
                  <a:pt x="206933" y="795020"/>
                </a:lnTo>
                <a:lnTo>
                  <a:pt x="206476" y="795020"/>
                </a:lnTo>
                <a:lnTo>
                  <a:pt x="204368" y="797560"/>
                </a:lnTo>
                <a:lnTo>
                  <a:pt x="201269" y="798830"/>
                </a:lnTo>
                <a:lnTo>
                  <a:pt x="197853" y="798830"/>
                </a:lnTo>
                <a:lnTo>
                  <a:pt x="197015" y="797560"/>
                </a:lnTo>
                <a:lnTo>
                  <a:pt x="196138" y="796290"/>
                </a:lnTo>
                <a:lnTo>
                  <a:pt x="195859" y="793826"/>
                </a:lnTo>
                <a:lnTo>
                  <a:pt x="195745" y="792480"/>
                </a:lnTo>
                <a:lnTo>
                  <a:pt x="195580" y="788670"/>
                </a:lnTo>
                <a:lnTo>
                  <a:pt x="195808" y="787400"/>
                </a:lnTo>
                <a:lnTo>
                  <a:pt x="196291" y="779780"/>
                </a:lnTo>
                <a:lnTo>
                  <a:pt x="196786" y="773430"/>
                </a:lnTo>
                <a:lnTo>
                  <a:pt x="197459" y="767080"/>
                </a:lnTo>
                <a:lnTo>
                  <a:pt x="198170" y="760730"/>
                </a:lnTo>
                <a:lnTo>
                  <a:pt x="200240" y="744220"/>
                </a:lnTo>
                <a:lnTo>
                  <a:pt x="201841" y="727710"/>
                </a:lnTo>
                <a:lnTo>
                  <a:pt x="202374" y="717550"/>
                </a:lnTo>
                <a:lnTo>
                  <a:pt x="202323" y="715010"/>
                </a:lnTo>
                <a:lnTo>
                  <a:pt x="201561" y="707390"/>
                </a:lnTo>
                <a:lnTo>
                  <a:pt x="202882" y="692150"/>
                </a:lnTo>
                <a:lnTo>
                  <a:pt x="204304" y="675640"/>
                </a:lnTo>
                <a:lnTo>
                  <a:pt x="201142" y="692150"/>
                </a:lnTo>
                <a:lnTo>
                  <a:pt x="200291" y="689610"/>
                </a:lnTo>
                <a:lnTo>
                  <a:pt x="200101" y="685800"/>
                </a:lnTo>
                <a:lnTo>
                  <a:pt x="199974" y="683260"/>
                </a:lnTo>
                <a:lnTo>
                  <a:pt x="198437" y="685800"/>
                </a:lnTo>
                <a:lnTo>
                  <a:pt x="200545" y="673100"/>
                </a:lnTo>
                <a:lnTo>
                  <a:pt x="203098" y="661670"/>
                </a:lnTo>
                <a:lnTo>
                  <a:pt x="204774" y="657860"/>
                </a:lnTo>
                <a:lnTo>
                  <a:pt x="204254" y="664210"/>
                </a:lnTo>
                <a:lnTo>
                  <a:pt x="203415" y="668020"/>
                </a:lnTo>
                <a:lnTo>
                  <a:pt x="205968" y="662940"/>
                </a:lnTo>
                <a:lnTo>
                  <a:pt x="206946" y="657860"/>
                </a:lnTo>
                <a:lnTo>
                  <a:pt x="210362" y="640080"/>
                </a:lnTo>
                <a:lnTo>
                  <a:pt x="212801" y="627380"/>
                </a:lnTo>
                <a:lnTo>
                  <a:pt x="215366" y="619760"/>
                </a:lnTo>
                <a:lnTo>
                  <a:pt x="217639" y="607060"/>
                </a:lnTo>
                <a:lnTo>
                  <a:pt x="220586" y="590550"/>
                </a:lnTo>
                <a:lnTo>
                  <a:pt x="221005" y="588010"/>
                </a:lnTo>
                <a:lnTo>
                  <a:pt x="221043" y="586740"/>
                </a:lnTo>
                <a:lnTo>
                  <a:pt x="222021" y="586740"/>
                </a:lnTo>
                <a:lnTo>
                  <a:pt x="225793" y="584200"/>
                </a:lnTo>
                <a:lnTo>
                  <a:pt x="239026" y="575310"/>
                </a:lnTo>
                <a:lnTo>
                  <a:pt x="251383" y="566420"/>
                </a:lnTo>
                <a:lnTo>
                  <a:pt x="261607" y="560070"/>
                </a:lnTo>
                <a:lnTo>
                  <a:pt x="263652" y="558800"/>
                </a:lnTo>
                <a:lnTo>
                  <a:pt x="287807" y="541020"/>
                </a:lnTo>
                <a:lnTo>
                  <a:pt x="304152" y="529590"/>
                </a:lnTo>
                <a:lnTo>
                  <a:pt x="311416" y="524510"/>
                </a:lnTo>
                <a:lnTo>
                  <a:pt x="313055" y="523240"/>
                </a:lnTo>
                <a:lnTo>
                  <a:pt x="324573" y="514350"/>
                </a:lnTo>
                <a:lnTo>
                  <a:pt x="334441" y="506730"/>
                </a:lnTo>
                <a:lnTo>
                  <a:pt x="356819" y="487680"/>
                </a:lnTo>
                <a:lnTo>
                  <a:pt x="375361" y="472440"/>
                </a:lnTo>
                <a:lnTo>
                  <a:pt x="378447" y="469900"/>
                </a:lnTo>
                <a:lnTo>
                  <a:pt x="369989" y="472440"/>
                </a:lnTo>
                <a:lnTo>
                  <a:pt x="376059" y="467360"/>
                </a:lnTo>
                <a:lnTo>
                  <a:pt x="389737" y="455930"/>
                </a:lnTo>
                <a:lnTo>
                  <a:pt x="393166" y="453390"/>
                </a:lnTo>
                <a:lnTo>
                  <a:pt x="394271" y="453390"/>
                </a:lnTo>
                <a:lnTo>
                  <a:pt x="391718" y="455930"/>
                </a:lnTo>
                <a:lnTo>
                  <a:pt x="384111" y="463550"/>
                </a:lnTo>
                <a:lnTo>
                  <a:pt x="391210" y="457200"/>
                </a:lnTo>
                <a:lnTo>
                  <a:pt x="395554" y="453390"/>
                </a:lnTo>
                <a:lnTo>
                  <a:pt x="398449" y="450850"/>
                </a:lnTo>
                <a:lnTo>
                  <a:pt x="402196" y="445770"/>
                </a:lnTo>
                <a:lnTo>
                  <a:pt x="404075" y="443230"/>
                </a:lnTo>
                <a:lnTo>
                  <a:pt x="406311" y="440690"/>
                </a:lnTo>
                <a:lnTo>
                  <a:pt x="416712" y="431800"/>
                </a:lnTo>
                <a:lnTo>
                  <a:pt x="413575" y="436880"/>
                </a:lnTo>
                <a:lnTo>
                  <a:pt x="408647" y="442455"/>
                </a:lnTo>
                <a:lnTo>
                  <a:pt x="414693" y="436841"/>
                </a:lnTo>
                <a:lnTo>
                  <a:pt x="444055" y="403860"/>
                </a:lnTo>
                <a:lnTo>
                  <a:pt x="446201" y="402590"/>
                </a:lnTo>
                <a:lnTo>
                  <a:pt x="447141" y="402590"/>
                </a:lnTo>
                <a:lnTo>
                  <a:pt x="448983" y="401320"/>
                </a:lnTo>
                <a:lnTo>
                  <a:pt x="449110" y="401320"/>
                </a:lnTo>
                <a:lnTo>
                  <a:pt x="450481" y="400050"/>
                </a:lnTo>
                <a:lnTo>
                  <a:pt x="457238" y="392430"/>
                </a:lnTo>
                <a:lnTo>
                  <a:pt x="466305" y="382270"/>
                </a:lnTo>
                <a:lnTo>
                  <a:pt x="469671" y="378460"/>
                </a:lnTo>
                <a:lnTo>
                  <a:pt x="471906" y="375920"/>
                </a:lnTo>
                <a:lnTo>
                  <a:pt x="477431" y="369570"/>
                </a:lnTo>
                <a:lnTo>
                  <a:pt x="473976" y="373380"/>
                </a:lnTo>
                <a:lnTo>
                  <a:pt x="470471" y="375920"/>
                </a:lnTo>
                <a:lnTo>
                  <a:pt x="466902" y="378460"/>
                </a:lnTo>
                <a:lnTo>
                  <a:pt x="473722" y="369570"/>
                </a:lnTo>
                <a:lnTo>
                  <a:pt x="476935" y="365760"/>
                </a:lnTo>
                <a:lnTo>
                  <a:pt x="478002" y="364490"/>
                </a:lnTo>
                <a:lnTo>
                  <a:pt x="479069" y="363220"/>
                </a:lnTo>
                <a:lnTo>
                  <a:pt x="480491" y="360680"/>
                </a:lnTo>
                <a:lnTo>
                  <a:pt x="475526" y="364490"/>
                </a:lnTo>
                <a:lnTo>
                  <a:pt x="484149" y="356870"/>
                </a:lnTo>
                <a:lnTo>
                  <a:pt x="491121" y="349250"/>
                </a:lnTo>
                <a:lnTo>
                  <a:pt x="495769" y="344170"/>
                </a:lnTo>
                <a:lnTo>
                  <a:pt x="509016" y="327660"/>
                </a:lnTo>
                <a:lnTo>
                  <a:pt x="522465" y="309880"/>
                </a:lnTo>
                <a:lnTo>
                  <a:pt x="534758" y="292100"/>
                </a:lnTo>
                <a:lnTo>
                  <a:pt x="545071" y="274320"/>
                </a:lnTo>
                <a:lnTo>
                  <a:pt x="552818" y="261620"/>
                </a:lnTo>
                <a:lnTo>
                  <a:pt x="557415" y="254000"/>
                </a:lnTo>
                <a:lnTo>
                  <a:pt x="558571" y="251460"/>
                </a:lnTo>
                <a:lnTo>
                  <a:pt x="563740" y="240030"/>
                </a:lnTo>
                <a:lnTo>
                  <a:pt x="570344" y="224790"/>
                </a:lnTo>
                <a:lnTo>
                  <a:pt x="577151" y="209550"/>
                </a:lnTo>
                <a:lnTo>
                  <a:pt x="582485" y="196850"/>
                </a:lnTo>
                <a:lnTo>
                  <a:pt x="584085" y="193040"/>
                </a:lnTo>
                <a:lnTo>
                  <a:pt x="582028" y="195580"/>
                </a:lnTo>
                <a:lnTo>
                  <a:pt x="580872" y="196850"/>
                </a:lnTo>
                <a:lnTo>
                  <a:pt x="581634" y="191770"/>
                </a:lnTo>
                <a:lnTo>
                  <a:pt x="585343" y="180340"/>
                </a:lnTo>
                <a:lnTo>
                  <a:pt x="586727" y="181610"/>
                </a:lnTo>
                <a:lnTo>
                  <a:pt x="587781" y="180340"/>
                </a:lnTo>
                <a:lnTo>
                  <a:pt x="598563" y="142240"/>
                </a:lnTo>
                <a:lnTo>
                  <a:pt x="600367" y="132080"/>
                </a:lnTo>
                <a:lnTo>
                  <a:pt x="601179" y="128270"/>
                </a:lnTo>
                <a:lnTo>
                  <a:pt x="601713" y="125730"/>
                </a:lnTo>
                <a:lnTo>
                  <a:pt x="601980" y="12446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grpSp>
        <p:nvGrpSpPr>
          <p:cNvPr id="37" name="object 37"/>
          <p:cNvGrpSpPr/>
          <p:nvPr/>
        </p:nvGrpSpPr>
        <p:grpSpPr>
          <a:xfrm>
            <a:off x="4944749" y="3149206"/>
            <a:ext cx="615640" cy="429226"/>
            <a:chOff x="9296249" y="5921538"/>
            <a:chExt cx="1157605" cy="807085"/>
          </a:xfrm>
        </p:grpSpPr>
        <p:sp>
          <p:nvSpPr>
            <p:cNvPr id="38" name="object 38"/>
            <p:cNvSpPr/>
            <p:nvPr/>
          </p:nvSpPr>
          <p:spPr>
            <a:xfrm>
              <a:off x="9391438" y="6101686"/>
              <a:ext cx="767715" cy="531495"/>
            </a:xfrm>
            <a:custGeom>
              <a:avLst/>
              <a:gdLst/>
              <a:ahLst/>
              <a:cxnLst/>
              <a:rect l="l" t="t" r="r" b="b"/>
              <a:pathLst>
                <a:path w="767715" h="531495">
                  <a:moveTo>
                    <a:pt x="659674" y="531403"/>
                  </a:moveTo>
                  <a:lnTo>
                    <a:pt x="633955" y="487741"/>
                  </a:lnTo>
                  <a:lnTo>
                    <a:pt x="606147" y="442674"/>
                  </a:lnTo>
                  <a:lnTo>
                    <a:pt x="576809" y="396898"/>
                  </a:lnTo>
                  <a:lnTo>
                    <a:pt x="546502" y="351106"/>
                  </a:lnTo>
                  <a:lnTo>
                    <a:pt x="515786" y="305994"/>
                  </a:lnTo>
                  <a:lnTo>
                    <a:pt x="485220" y="262257"/>
                  </a:lnTo>
                  <a:lnTo>
                    <a:pt x="455363" y="220588"/>
                  </a:lnTo>
                  <a:lnTo>
                    <a:pt x="426776" y="181683"/>
                  </a:lnTo>
                  <a:lnTo>
                    <a:pt x="400018" y="146237"/>
                  </a:lnTo>
                  <a:lnTo>
                    <a:pt x="375648" y="114944"/>
                  </a:lnTo>
                  <a:lnTo>
                    <a:pt x="347223" y="81210"/>
                  </a:lnTo>
                  <a:lnTo>
                    <a:pt x="320673" y="62469"/>
                  </a:lnTo>
                  <a:lnTo>
                    <a:pt x="306488" y="69600"/>
                  </a:lnTo>
                  <a:lnTo>
                    <a:pt x="271247" y="114474"/>
                  </a:lnTo>
                  <a:lnTo>
                    <a:pt x="223052" y="192350"/>
                  </a:lnTo>
                  <a:lnTo>
                    <a:pt x="192685" y="245252"/>
                  </a:lnTo>
                  <a:lnTo>
                    <a:pt x="163983" y="297460"/>
                  </a:lnTo>
                  <a:lnTo>
                    <a:pt x="139654" y="343629"/>
                  </a:lnTo>
                  <a:lnTo>
                    <a:pt x="122406" y="378413"/>
                  </a:lnTo>
                  <a:lnTo>
                    <a:pt x="112443" y="410627"/>
                  </a:lnTo>
                  <a:lnTo>
                    <a:pt x="108281" y="410627"/>
                  </a:lnTo>
                  <a:lnTo>
                    <a:pt x="105780" y="410627"/>
                  </a:lnTo>
                  <a:lnTo>
                    <a:pt x="98286" y="407295"/>
                  </a:lnTo>
                  <a:lnTo>
                    <a:pt x="93285" y="403964"/>
                  </a:lnTo>
                  <a:lnTo>
                    <a:pt x="0" y="339832"/>
                  </a:lnTo>
                  <a:lnTo>
                    <a:pt x="21642" y="314563"/>
                  </a:lnTo>
                  <a:lnTo>
                    <a:pt x="54599" y="274224"/>
                  </a:lnTo>
                  <a:lnTo>
                    <a:pt x="91393" y="228527"/>
                  </a:lnTo>
                  <a:lnTo>
                    <a:pt x="124549" y="187187"/>
                  </a:lnTo>
                  <a:lnTo>
                    <a:pt x="146591" y="159917"/>
                  </a:lnTo>
                  <a:lnTo>
                    <a:pt x="203491" y="91793"/>
                  </a:lnTo>
                  <a:lnTo>
                    <a:pt x="244558" y="45697"/>
                  </a:lnTo>
                  <a:lnTo>
                    <a:pt x="274750" y="17671"/>
                  </a:lnTo>
                  <a:lnTo>
                    <a:pt x="322342" y="0"/>
                  </a:lnTo>
                  <a:lnTo>
                    <a:pt x="342423" y="2420"/>
                  </a:lnTo>
                  <a:lnTo>
                    <a:pt x="412880" y="54114"/>
                  </a:lnTo>
                  <a:lnTo>
                    <a:pt x="483092" y="124939"/>
                  </a:lnTo>
                  <a:lnTo>
                    <a:pt x="520810" y="164944"/>
                  </a:lnTo>
                  <a:lnTo>
                    <a:pt x="547847" y="194225"/>
                  </a:lnTo>
                  <a:lnTo>
                    <a:pt x="579120" y="228669"/>
                  </a:lnTo>
                  <a:lnTo>
                    <a:pt x="613717" y="267506"/>
                  </a:lnTo>
                  <a:lnTo>
                    <a:pt x="650728" y="309970"/>
                  </a:lnTo>
                  <a:lnTo>
                    <a:pt x="689239" y="355293"/>
                  </a:lnTo>
                  <a:lnTo>
                    <a:pt x="728340" y="402707"/>
                  </a:lnTo>
                  <a:lnTo>
                    <a:pt x="767117" y="451444"/>
                  </a:lnTo>
                  <a:lnTo>
                    <a:pt x="659674" y="531403"/>
                  </a:lnTo>
                  <a:close/>
                </a:path>
              </a:pathLst>
            </a:custGeom>
            <a:ln w="190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31094" y="6016727"/>
              <a:ext cx="127635" cy="450850"/>
            </a:xfrm>
            <a:custGeom>
              <a:avLst/>
              <a:gdLst/>
              <a:ahLst/>
              <a:cxnLst/>
              <a:rect l="l" t="t" r="r" b="b"/>
              <a:pathLst>
                <a:path w="127634" h="450850">
                  <a:moveTo>
                    <a:pt x="1662" y="68301"/>
                  </a:moveTo>
                  <a:lnTo>
                    <a:pt x="1519" y="51774"/>
                  </a:lnTo>
                  <a:lnTo>
                    <a:pt x="1142" y="34153"/>
                  </a:lnTo>
                  <a:lnTo>
                    <a:pt x="610" y="16530"/>
                  </a:lnTo>
                  <a:lnTo>
                    <a:pt x="0" y="0"/>
                  </a:lnTo>
                  <a:lnTo>
                    <a:pt x="112443" y="6663"/>
                  </a:lnTo>
                  <a:lnTo>
                    <a:pt x="123270" y="7494"/>
                  </a:lnTo>
                  <a:lnTo>
                    <a:pt x="127432" y="8332"/>
                  </a:lnTo>
                  <a:lnTo>
                    <a:pt x="127432" y="13326"/>
                  </a:lnTo>
                  <a:lnTo>
                    <a:pt x="127432" y="16658"/>
                  </a:lnTo>
                  <a:lnTo>
                    <a:pt x="121600" y="30815"/>
                  </a:lnTo>
                  <a:lnTo>
                    <a:pt x="121600" y="34147"/>
                  </a:lnTo>
                  <a:lnTo>
                    <a:pt x="121600" y="309016"/>
                  </a:lnTo>
                  <a:lnTo>
                    <a:pt x="121874" y="342970"/>
                  </a:lnTo>
                  <a:lnTo>
                    <a:pt x="122539" y="380752"/>
                  </a:lnTo>
                  <a:lnTo>
                    <a:pt x="123359" y="418066"/>
                  </a:lnTo>
                  <a:lnTo>
                    <a:pt x="124101" y="450613"/>
                  </a:lnTo>
                  <a:lnTo>
                    <a:pt x="0" y="450613"/>
                  </a:lnTo>
                  <a:lnTo>
                    <a:pt x="259" y="431167"/>
                  </a:lnTo>
                  <a:lnTo>
                    <a:pt x="831" y="392513"/>
                  </a:lnTo>
                  <a:lnTo>
                    <a:pt x="1402" y="347300"/>
                  </a:lnTo>
                  <a:lnTo>
                    <a:pt x="1662" y="308178"/>
                  </a:lnTo>
                  <a:lnTo>
                    <a:pt x="1662" y="68301"/>
                  </a:lnTo>
                  <a:close/>
                </a:path>
              </a:pathLst>
            </a:custGeom>
            <a:ln w="190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964532" y="3699011"/>
            <a:ext cx="1905006" cy="611250"/>
            <a:chOff x="9333448" y="6955353"/>
            <a:chExt cx="3582035" cy="1149350"/>
          </a:xfrm>
        </p:grpSpPr>
        <p:sp>
          <p:nvSpPr>
            <p:cNvPr id="41" name="object 41"/>
            <p:cNvSpPr/>
            <p:nvPr/>
          </p:nvSpPr>
          <p:spPr>
            <a:xfrm>
              <a:off x="9428638" y="7050542"/>
              <a:ext cx="955675" cy="958850"/>
            </a:xfrm>
            <a:custGeom>
              <a:avLst/>
              <a:gdLst/>
              <a:ahLst/>
              <a:cxnLst/>
              <a:rect l="l" t="t" r="r" b="b"/>
              <a:pathLst>
                <a:path w="955675" h="958850">
                  <a:moveTo>
                    <a:pt x="195734" y="329958"/>
                  </a:moveTo>
                  <a:lnTo>
                    <a:pt x="144285" y="329958"/>
                  </a:lnTo>
                  <a:lnTo>
                    <a:pt x="110730" y="330167"/>
                  </a:lnTo>
                  <a:lnTo>
                    <a:pt x="71303" y="330797"/>
                  </a:lnTo>
                  <a:lnTo>
                    <a:pt x="32295" y="331847"/>
                  </a:lnTo>
                  <a:lnTo>
                    <a:pt x="0" y="333316"/>
                  </a:lnTo>
                  <a:lnTo>
                    <a:pt x="0" y="255019"/>
                  </a:lnTo>
                  <a:lnTo>
                    <a:pt x="28346" y="256485"/>
                  </a:lnTo>
                  <a:lnTo>
                    <a:pt x="70743" y="257532"/>
                  </a:lnTo>
                  <a:lnTo>
                    <a:pt x="113560" y="258161"/>
                  </a:lnTo>
                  <a:lnTo>
                    <a:pt x="143165" y="258371"/>
                  </a:lnTo>
                  <a:lnTo>
                    <a:pt x="195734" y="258371"/>
                  </a:lnTo>
                  <a:lnTo>
                    <a:pt x="195734" y="115205"/>
                  </a:lnTo>
                  <a:lnTo>
                    <a:pt x="195664" y="96103"/>
                  </a:lnTo>
                  <a:lnTo>
                    <a:pt x="195175" y="65571"/>
                  </a:lnTo>
                  <a:lnTo>
                    <a:pt x="193848" y="31055"/>
                  </a:lnTo>
                  <a:lnTo>
                    <a:pt x="191263" y="0"/>
                  </a:lnTo>
                  <a:lnTo>
                    <a:pt x="341139" y="8949"/>
                  </a:lnTo>
                  <a:lnTo>
                    <a:pt x="355366" y="10172"/>
                  </a:lnTo>
                  <a:lnTo>
                    <a:pt x="362671" y="12024"/>
                  </a:lnTo>
                  <a:lnTo>
                    <a:pt x="365363" y="14295"/>
                  </a:lnTo>
                  <a:lnTo>
                    <a:pt x="365747" y="16778"/>
                  </a:lnTo>
                  <a:lnTo>
                    <a:pt x="364699" y="23593"/>
                  </a:lnTo>
                  <a:lnTo>
                    <a:pt x="362392" y="33554"/>
                  </a:lnTo>
                  <a:lnTo>
                    <a:pt x="360086" y="43514"/>
                  </a:lnTo>
                  <a:lnTo>
                    <a:pt x="359037" y="50329"/>
                  </a:lnTo>
                  <a:lnTo>
                    <a:pt x="359037" y="258371"/>
                  </a:lnTo>
                  <a:lnTo>
                    <a:pt x="606228" y="258371"/>
                  </a:lnTo>
                  <a:lnTo>
                    <a:pt x="606228" y="93955"/>
                  </a:lnTo>
                  <a:lnTo>
                    <a:pt x="606193" y="81477"/>
                  </a:lnTo>
                  <a:lnTo>
                    <a:pt x="605948" y="57882"/>
                  </a:lnTo>
                  <a:lnTo>
                    <a:pt x="605283" y="28835"/>
                  </a:lnTo>
                  <a:lnTo>
                    <a:pt x="603989" y="0"/>
                  </a:lnTo>
                  <a:lnTo>
                    <a:pt x="753871" y="10068"/>
                  </a:lnTo>
                  <a:lnTo>
                    <a:pt x="764498" y="10834"/>
                  </a:lnTo>
                  <a:lnTo>
                    <a:pt x="772608" y="12020"/>
                  </a:lnTo>
                  <a:lnTo>
                    <a:pt x="777781" y="14467"/>
                  </a:lnTo>
                  <a:lnTo>
                    <a:pt x="779599" y="19011"/>
                  </a:lnTo>
                  <a:lnTo>
                    <a:pt x="778550" y="26895"/>
                  </a:lnTo>
                  <a:lnTo>
                    <a:pt x="776241" y="39287"/>
                  </a:lnTo>
                  <a:lnTo>
                    <a:pt x="773932" y="51887"/>
                  </a:lnTo>
                  <a:lnTo>
                    <a:pt x="772882" y="60398"/>
                  </a:lnTo>
                  <a:lnTo>
                    <a:pt x="772882" y="258371"/>
                  </a:lnTo>
                  <a:lnTo>
                    <a:pt x="815389" y="258371"/>
                  </a:lnTo>
                  <a:lnTo>
                    <a:pt x="848088" y="258319"/>
                  </a:lnTo>
                  <a:lnTo>
                    <a:pt x="885715" y="257952"/>
                  </a:lnTo>
                  <a:lnTo>
                    <a:pt x="923131" y="256957"/>
                  </a:lnTo>
                  <a:lnTo>
                    <a:pt x="955197" y="255019"/>
                  </a:lnTo>
                  <a:lnTo>
                    <a:pt x="955197" y="333316"/>
                  </a:lnTo>
                  <a:lnTo>
                    <a:pt x="926066" y="331847"/>
                  </a:lnTo>
                  <a:lnTo>
                    <a:pt x="890747" y="330797"/>
                  </a:lnTo>
                  <a:lnTo>
                    <a:pt x="854378" y="330167"/>
                  </a:lnTo>
                  <a:lnTo>
                    <a:pt x="822099" y="329958"/>
                  </a:lnTo>
                  <a:lnTo>
                    <a:pt x="772882" y="329958"/>
                  </a:lnTo>
                  <a:lnTo>
                    <a:pt x="772725" y="393606"/>
                  </a:lnTo>
                  <a:lnTo>
                    <a:pt x="771835" y="450321"/>
                  </a:lnTo>
                  <a:lnTo>
                    <a:pt x="769581" y="501346"/>
                  </a:lnTo>
                  <a:lnTo>
                    <a:pt x="765335" y="547928"/>
                  </a:lnTo>
                  <a:lnTo>
                    <a:pt x="758468" y="591312"/>
                  </a:lnTo>
                  <a:lnTo>
                    <a:pt x="748349" y="632742"/>
                  </a:lnTo>
                  <a:lnTo>
                    <a:pt x="734351" y="673464"/>
                  </a:lnTo>
                  <a:lnTo>
                    <a:pt x="715843" y="714723"/>
                  </a:lnTo>
                  <a:lnTo>
                    <a:pt x="687419" y="762757"/>
                  </a:lnTo>
                  <a:lnTo>
                    <a:pt x="655067" y="803591"/>
                  </a:lnTo>
                  <a:lnTo>
                    <a:pt x="619464" y="837899"/>
                  </a:lnTo>
                  <a:lnTo>
                    <a:pt x="581284" y="866359"/>
                  </a:lnTo>
                  <a:lnTo>
                    <a:pt x="541204" y="889645"/>
                  </a:lnTo>
                  <a:lnTo>
                    <a:pt x="499898" y="908434"/>
                  </a:lnTo>
                  <a:lnTo>
                    <a:pt x="458043" y="923400"/>
                  </a:lnTo>
                  <a:lnTo>
                    <a:pt x="416314" y="935220"/>
                  </a:lnTo>
                  <a:lnTo>
                    <a:pt x="375387" y="944568"/>
                  </a:lnTo>
                  <a:lnTo>
                    <a:pt x="335936" y="952121"/>
                  </a:lnTo>
                  <a:lnTo>
                    <a:pt x="298639" y="958555"/>
                  </a:lnTo>
                  <a:lnTo>
                    <a:pt x="263962" y="888095"/>
                  </a:lnTo>
                  <a:lnTo>
                    <a:pt x="299047" y="882637"/>
                  </a:lnTo>
                  <a:lnTo>
                    <a:pt x="335924" y="875576"/>
                  </a:lnTo>
                  <a:lnTo>
                    <a:pt x="373700" y="865776"/>
                  </a:lnTo>
                  <a:lnTo>
                    <a:pt x="411482" y="852105"/>
                  </a:lnTo>
                  <a:lnTo>
                    <a:pt x="448378" y="833426"/>
                  </a:lnTo>
                  <a:lnTo>
                    <a:pt x="483495" y="808608"/>
                  </a:lnTo>
                  <a:lnTo>
                    <a:pt x="515941" y="776515"/>
                  </a:lnTo>
                  <a:lnTo>
                    <a:pt x="544824" y="736012"/>
                  </a:lnTo>
                  <a:lnTo>
                    <a:pt x="569251" y="685967"/>
                  </a:lnTo>
                  <a:lnTo>
                    <a:pt x="588329" y="625245"/>
                  </a:lnTo>
                  <a:lnTo>
                    <a:pt x="600924" y="547694"/>
                  </a:lnTo>
                  <a:lnTo>
                    <a:pt x="603990" y="503187"/>
                  </a:lnTo>
                  <a:lnTo>
                    <a:pt x="605565" y="452994"/>
                  </a:lnTo>
                  <a:lnTo>
                    <a:pt x="606145" y="395717"/>
                  </a:lnTo>
                  <a:lnTo>
                    <a:pt x="606228" y="329958"/>
                  </a:lnTo>
                  <a:lnTo>
                    <a:pt x="359037" y="329958"/>
                  </a:lnTo>
                  <a:lnTo>
                    <a:pt x="359037" y="404902"/>
                  </a:lnTo>
                  <a:lnTo>
                    <a:pt x="359055" y="491131"/>
                  </a:lnTo>
                  <a:lnTo>
                    <a:pt x="359177" y="546112"/>
                  </a:lnTo>
                  <a:lnTo>
                    <a:pt x="359509" y="586413"/>
                  </a:lnTo>
                  <a:lnTo>
                    <a:pt x="360157" y="628604"/>
                  </a:lnTo>
                  <a:lnTo>
                    <a:pt x="191263" y="628604"/>
                  </a:lnTo>
                  <a:lnTo>
                    <a:pt x="193848" y="579039"/>
                  </a:lnTo>
                  <a:lnTo>
                    <a:pt x="195175" y="518150"/>
                  </a:lnTo>
                  <a:lnTo>
                    <a:pt x="195664" y="456842"/>
                  </a:lnTo>
                  <a:lnTo>
                    <a:pt x="195734" y="406022"/>
                  </a:lnTo>
                  <a:lnTo>
                    <a:pt x="195734" y="329958"/>
                  </a:lnTo>
                  <a:close/>
                </a:path>
              </a:pathLst>
            </a:custGeom>
            <a:ln w="190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477763" y="7123247"/>
              <a:ext cx="920750" cy="858519"/>
            </a:xfrm>
            <a:custGeom>
              <a:avLst/>
              <a:gdLst/>
              <a:ahLst/>
              <a:cxnLst/>
              <a:rect l="l" t="t" r="r" b="b"/>
              <a:pathLst>
                <a:path w="920750" h="858520">
                  <a:moveTo>
                    <a:pt x="186792" y="77177"/>
                  </a:moveTo>
                  <a:lnTo>
                    <a:pt x="141091" y="77211"/>
                  </a:lnTo>
                  <a:lnTo>
                    <a:pt x="94655" y="77456"/>
                  </a:lnTo>
                  <a:lnTo>
                    <a:pt x="47590" y="78121"/>
                  </a:lnTo>
                  <a:lnTo>
                    <a:pt x="0" y="79415"/>
                  </a:lnTo>
                  <a:lnTo>
                    <a:pt x="0" y="2232"/>
                  </a:lnTo>
                  <a:lnTo>
                    <a:pt x="40810" y="3701"/>
                  </a:lnTo>
                  <a:lnTo>
                    <a:pt x="90742" y="4751"/>
                  </a:lnTo>
                  <a:lnTo>
                    <a:pt x="141720" y="5380"/>
                  </a:lnTo>
                  <a:lnTo>
                    <a:pt x="185672" y="5590"/>
                  </a:lnTo>
                  <a:lnTo>
                    <a:pt x="654332" y="5590"/>
                  </a:lnTo>
                  <a:lnTo>
                    <a:pt x="679690" y="5503"/>
                  </a:lnTo>
                  <a:lnTo>
                    <a:pt x="726334" y="4891"/>
                  </a:lnTo>
                  <a:lnTo>
                    <a:pt x="785350" y="3232"/>
                  </a:lnTo>
                  <a:lnTo>
                    <a:pt x="847827" y="0"/>
                  </a:lnTo>
                  <a:lnTo>
                    <a:pt x="920533" y="68227"/>
                  </a:lnTo>
                  <a:lnTo>
                    <a:pt x="875534" y="138548"/>
                  </a:lnTo>
                  <a:lnTo>
                    <a:pt x="844011" y="187073"/>
                  </a:lnTo>
                  <a:lnTo>
                    <a:pt x="820110" y="221801"/>
                  </a:lnTo>
                  <a:lnTo>
                    <a:pt x="771770" y="281860"/>
                  </a:lnTo>
                  <a:lnTo>
                    <a:pt x="722207" y="336283"/>
                  </a:lnTo>
                  <a:lnTo>
                    <a:pt x="673902" y="383994"/>
                  </a:lnTo>
                  <a:lnTo>
                    <a:pt x="627694" y="425309"/>
                  </a:lnTo>
                  <a:lnTo>
                    <a:pt x="584422" y="460543"/>
                  </a:lnTo>
                  <a:lnTo>
                    <a:pt x="544924" y="490009"/>
                  </a:lnTo>
                  <a:lnTo>
                    <a:pt x="510041" y="514022"/>
                  </a:lnTo>
                  <a:lnTo>
                    <a:pt x="457471" y="546949"/>
                  </a:lnTo>
                  <a:lnTo>
                    <a:pt x="505467" y="588832"/>
                  </a:lnTo>
                  <a:lnTo>
                    <a:pt x="545417" y="625866"/>
                  </a:lnTo>
                  <a:lnTo>
                    <a:pt x="578967" y="659358"/>
                  </a:lnTo>
                  <a:lnTo>
                    <a:pt x="607764" y="690613"/>
                  </a:lnTo>
                  <a:lnTo>
                    <a:pt x="633453" y="720936"/>
                  </a:lnTo>
                  <a:lnTo>
                    <a:pt x="657683" y="751632"/>
                  </a:lnTo>
                  <a:lnTo>
                    <a:pt x="517869" y="857896"/>
                  </a:lnTo>
                  <a:lnTo>
                    <a:pt x="496116" y="815309"/>
                  </a:lnTo>
                  <a:lnTo>
                    <a:pt x="471357" y="772788"/>
                  </a:lnTo>
                  <a:lnTo>
                    <a:pt x="443942" y="730679"/>
                  </a:lnTo>
                  <a:lnTo>
                    <a:pt x="414221" y="689328"/>
                  </a:lnTo>
                  <a:lnTo>
                    <a:pt x="382542" y="649080"/>
                  </a:lnTo>
                  <a:lnTo>
                    <a:pt x="349255" y="610281"/>
                  </a:lnTo>
                  <a:lnTo>
                    <a:pt x="314710" y="573277"/>
                  </a:lnTo>
                  <a:lnTo>
                    <a:pt x="279256" y="538413"/>
                  </a:lnTo>
                  <a:lnTo>
                    <a:pt x="243243" y="506035"/>
                  </a:lnTo>
                  <a:lnTo>
                    <a:pt x="207020" y="476488"/>
                  </a:lnTo>
                  <a:lnTo>
                    <a:pt x="170937" y="450119"/>
                  </a:lnTo>
                  <a:lnTo>
                    <a:pt x="135342" y="427272"/>
                  </a:lnTo>
                  <a:lnTo>
                    <a:pt x="185672" y="367986"/>
                  </a:lnTo>
                  <a:lnTo>
                    <a:pt x="227962" y="390340"/>
                  </a:lnTo>
                  <a:lnTo>
                    <a:pt x="268157" y="413390"/>
                  </a:lnTo>
                  <a:lnTo>
                    <a:pt x="307118" y="437567"/>
                  </a:lnTo>
                  <a:lnTo>
                    <a:pt x="345703" y="463301"/>
                  </a:lnTo>
                  <a:lnTo>
                    <a:pt x="384772" y="491022"/>
                  </a:lnTo>
                  <a:lnTo>
                    <a:pt x="444555" y="439712"/>
                  </a:lnTo>
                  <a:lnTo>
                    <a:pt x="497208" y="387807"/>
                  </a:lnTo>
                  <a:lnTo>
                    <a:pt x="543035" y="336431"/>
                  </a:lnTo>
                  <a:lnTo>
                    <a:pt x="582337" y="286710"/>
                  </a:lnTo>
                  <a:lnTo>
                    <a:pt x="615417" y="239766"/>
                  </a:lnTo>
                  <a:lnTo>
                    <a:pt x="642579" y="196726"/>
                  </a:lnTo>
                  <a:lnTo>
                    <a:pt x="664123" y="158712"/>
                  </a:lnTo>
                  <a:lnTo>
                    <a:pt x="691572" y="102264"/>
                  </a:lnTo>
                  <a:lnTo>
                    <a:pt x="700183" y="79415"/>
                  </a:lnTo>
                  <a:lnTo>
                    <a:pt x="700183" y="77177"/>
                  </a:lnTo>
                  <a:lnTo>
                    <a:pt x="693473" y="77177"/>
                  </a:lnTo>
                  <a:lnTo>
                    <a:pt x="186792" y="77177"/>
                  </a:lnTo>
                  <a:close/>
                </a:path>
              </a:pathLst>
            </a:custGeom>
            <a:ln w="190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408113" y="7483403"/>
              <a:ext cx="984885" cy="96520"/>
            </a:xfrm>
            <a:custGeom>
              <a:avLst/>
              <a:gdLst/>
              <a:ahLst/>
              <a:cxnLst/>
              <a:rect l="l" t="t" r="r" b="b"/>
              <a:pathLst>
                <a:path w="984884" h="96520">
                  <a:moveTo>
                    <a:pt x="0" y="0"/>
                  </a:moveTo>
                  <a:lnTo>
                    <a:pt x="55585" y="116"/>
                  </a:lnTo>
                  <a:lnTo>
                    <a:pt x="121477" y="394"/>
                  </a:lnTo>
                  <a:lnTo>
                    <a:pt x="187315" y="725"/>
                  </a:lnTo>
                  <a:lnTo>
                    <a:pt x="242738" y="1003"/>
                  </a:lnTo>
                  <a:lnTo>
                    <a:pt x="277382" y="1119"/>
                  </a:lnTo>
                  <a:lnTo>
                    <a:pt x="703535" y="1119"/>
                  </a:lnTo>
                  <a:lnTo>
                    <a:pt x="748722" y="1114"/>
                  </a:lnTo>
                  <a:lnTo>
                    <a:pt x="795461" y="1078"/>
                  </a:lnTo>
                  <a:lnTo>
                    <a:pt x="843069" y="979"/>
                  </a:lnTo>
                  <a:lnTo>
                    <a:pt x="890865" y="787"/>
                  </a:lnTo>
                  <a:lnTo>
                    <a:pt x="938164" y="471"/>
                  </a:lnTo>
                  <a:lnTo>
                    <a:pt x="984283" y="0"/>
                  </a:lnTo>
                  <a:lnTo>
                    <a:pt x="984283" y="96194"/>
                  </a:lnTo>
                  <a:lnTo>
                    <a:pt x="936534" y="95648"/>
                  </a:lnTo>
                  <a:lnTo>
                    <a:pt x="878265" y="95317"/>
                  </a:lnTo>
                  <a:lnTo>
                    <a:pt x="816129" y="95146"/>
                  </a:lnTo>
                  <a:lnTo>
                    <a:pt x="756785" y="95084"/>
                  </a:lnTo>
                  <a:lnTo>
                    <a:pt x="706887" y="95075"/>
                  </a:lnTo>
                  <a:lnTo>
                    <a:pt x="280741" y="95075"/>
                  </a:lnTo>
                  <a:lnTo>
                    <a:pt x="196642" y="95080"/>
                  </a:lnTo>
                  <a:lnTo>
                    <a:pt x="135129" y="95116"/>
                  </a:lnTo>
                  <a:lnTo>
                    <a:pt x="90456" y="95215"/>
                  </a:lnTo>
                  <a:lnTo>
                    <a:pt x="28638" y="95723"/>
                  </a:lnTo>
                  <a:lnTo>
                    <a:pt x="0" y="96194"/>
                  </a:lnTo>
                  <a:lnTo>
                    <a:pt x="0" y="0"/>
                  </a:lnTo>
                  <a:close/>
                </a:path>
              </a:pathLst>
            </a:custGeom>
            <a:ln w="190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2378388" y="7137790"/>
              <a:ext cx="441959" cy="779780"/>
            </a:xfrm>
            <a:custGeom>
              <a:avLst/>
              <a:gdLst/>
              <a:ahLst/>
              <a:cxnLst/>
              <a:rect l="l" t="t" r="r" b="b"/>
              <a:pathLst>
                <a:path w="441959" h="779779">
                  <a:moveTo>
                    <a:pt x="0" y="738212"/>
                  </a:moveTo>
                  <a:lnTo>
                    <a:pt x="45462" y="689700"/>
                  </a:lnTo>
                  <a:lnTo>
                    <a:pt x="90859" y="633245"/>
                  </a:lnTo>
                  <a:lnTo>
                    <a:pt x="112955" y="601327"/>
                  </a:lnTo>
                  <a:lnTo>
                    <a:pt x="134342" y="566567"/>
                  </a:lnTo>
                  <a:lnTo>
                    <a:pt x="154789" y="528682"/>
                  </a:lnTo>
                  <a:lnTo>
                    <a:pt x="174064" y="487385"/>
                  </a:lnTo>
                  <a:lnTo>
                    <a:pt x="191937" y="442392"/>
                  </a:lnTo>
                  <a:lnTo>
                    <a:pt x="208176" y="393418"/>
                  </a:lnTo>
                  <a:lnTo>
                    <a:pt x="222551" y="340177"/>
                  </a:lnTo>
                  <a:lnTo>
                    <a:pt x="234830" y="282385"/>
                  </a:lnTo>
                  <a:lnTo>
                    <a:pt x="244783" y="219757"/>
                  </a:lnTo>
                  <a:lnTo>
                    <a:pt x="252178" y="152006"/>
                  </a:lnTo>
                  <a:lnTo>
                    <a:pt x="256784" y="78849"/>
                  </a:lnTo>
                  <a:lnTo>
                    <a:pt x="258371" y="0"/>
                  </a:lnTo>
                  <a:lnTo>
                    <a:pt x="419435" y="26840"/>
                  </a:lnTo>
                  <a:lnTo>
                    <a:pt x="428385" y="27960"/>
                  </a:lnTo>
                  <a:lnTo>
                    <a:pt x="441805" y="30199"/>
                  </a:lnTo>
                  <a:lnTo>
                    <a:pt x="441805" y="35789"/>
                  </a:lnTo>
                  <a:lnTo>
                    <a:pt x="440564" y="41785"/>
                  </a:lnTo>
                  <a:lnTo>
                    <a:pt x="437750" y="51028"/>
                  </a:lnTo>
                  <a:lnTo>
                    <a:pt x="434726" y="60480"/>
                  </a:lnTo>
                  <a:lnTo>
                    <a:pt x="432856" y="67101"/>
                  </a:lnTo>
                  <a:lnTo>
                    <a:pt x="424705" y="124072"/>
                  </a:lnTo>
                  <a:lnTo>
                    <a:pt x="415899" y="177903"/>
                  </a:lnTo>
                  <a:lnTo>
                    <a:pt x="406226" y="228847"/>
                  </a:lnTo>
                  <a:lnTo>
                    <a:pt x="395473" y="277154"/>
                  </a:lnTo>
                  <a:lnTo>
                    <a:pt x="383426" y="323076"/>
                  </a:lnTo>
                  <a:lnTo>
                    <a:pt x="369872" y="366864"/>
                  </a:lnTo>
                  <a:lnTo>
                    <a:pt x="354599" y="408770"/>
                  </a:lnTo>
                  <a:lnTo>
                    <a:pt x="337393" y="449045"/>
                  </a:lnTo>
                  <a:lnTo>
                    <a:pt x="318041" y="487940"/>
                  </a:lnTo>
                  <a:lnTo>
                    <a:pt x="296330" y="525707"/>
                  </a:lnTo>
                  <a:lnTo>
                    <a:pt x="272046" y="562597"/>
                  </a:lnTo>
                  <a:lnTo>
                    <a:pt x="244978" y="598861"/>
                  </a:lnTo>
                  <a:lnTo>
                    <a:pt x="214911" y="634751"/>
                  </a:lnTo>
                  <a:lnTo>
                    <a:pt x="181632" y="670519"/>
                  </a:lnTo>
                  <a:lnTo>
                    <a:pt x="144930" y="706415"/>
                  </a:lnTo>
                  <a:lnTo>
                    <a:pt x="104589" y="742692"/>
                  </a:lnTo>
                  <a:lnTo>
                    <a:pt x="60398" y="779599"/>
                  </a:lnTo>
                  <a:lnTo>
                    <a:pt x="0" y="738212"/>
                  </a:lnTo>
                  <a:close/>
                </a:path>
              </a:pathLst>
            </a:custGeom>
            <a:ln w="190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sp>
        <p:nvSpPr>
          <p:cNvPr id="45" name="object 45"/>
          <p:cNvSpPr/>
          <p:nvPr/>
        </p:nvSpPr>
        <p:spPr>
          <a:xfrm>
            <a:off x="8306292" y="3750829"/>
            <a:ext cx="331966" cy="506223"/>
          </a:xfrm>
          <a:custGeom>
            <a:avLst/>
            <a:gdLst/>
            <a:ahLst/>
            <a:cxnLst/>
            <a:rect l="l" t="t" r="r" b="b"/>
            <a:pathLst>
              <a:path w="624205" h="951865">
                <a:moveTo>
                  <a:pt x="2232" y="139807"/>
                </a:moveTo>
                <a:lnTo>
                  <a:pt x="2039" y="90433"/>
                </a:lnTo>
                <a:lnTo>
                  <a:pt x="1533" y="52701"/>
                </a:lnTo>
                <a:lnTo>
                  <a:pt x="818" y="23570"/>
                </a:lnTo>
                <a:lnTo>
                  <a:pt x="0" y="0"/>
                </a:lnTo>
                <a:lnTo>
                  <a:pt x="147630" y="11181"/>
                </a:lnTo>
                <a:lnTo>
                  <a:pt x="154607" y="12125"/>
                </a:lnTo>
                <a:lnTo>
                  <a:pt x="162316" y="13698"/>
                </a:lnTo>
                <a:lnTo>
                  <a:pt x="168556" y="16528"/>
                </a:lnTo>
                <a:lnTo>
                  <a:pt x="171126" y="21243"/>
                </a:lnTo>
                <a:lnTo>
                  <a:pt x="170077" y="28932"/>
                </a:lnTo>
                <a:lnTo>
                  <a:pt x="167771" y="40817"/>
                </a:lnTo>
                <a:lnTo>
                  <a:pt x="165464" y="52702"/>
                </a:lnTo>
                <a:lnTo>
                  <a:pt x="164415" y="60391"/>
                </a:lnTo>
                <a:lnTo>
                  <a:pt x="164415" y="324360"/>
                </a:lnTo>
                <a:lnTo>
                  <a:pt x="194441" y="330584"/>
                </a:lnTo>
                <a:lnTo>
                  <a:pt x="228653" y="338183"/>
                </a:lnTo>
                <a:lnTo>
                  <a:pt x="266812" y="347662"/>
                </a:lnTo>
                <a:lnTo>
                  <a:pt x="308675" y="359524"/>
                </a:lnTo>
                <a:lnTo>
                  <a:pt x="354001" y="374272"/>
                </a:lnTo>
                <a:lnTo>
                  <a:pt x="402548" y="392408"/>
                </a:lnTo>
                <a:lnTo>
                  <a:pt x="454075" y="414438"/>
                </a:lnTo>
                <a:lnTo>
                  <a:pt x="508341" y="440863"/>
                </a:lnTo>
                <a:lnTo>
                  <a:pt x="565102" y="472187"/>
                </a:lnTo>
                <a:lnTo>
                  <a:pt x="624119" y="508913"/>
                </a:lnTo>
                <a:lnTo>
                  <a:pt x="508913" y="644256"/>
                </a:lnTo>
                <a:lnTo>
                  <a:pt x="487414" y="621952"/>
                </a:lnTo>
                <a:lnTo>
                  <a:pt x="460435" y="595232"/>
                </a:lnTo>
                <a:lnTo>
                  <a:pt x="427637" y="565234"/>
                </a:lnTo>
                <a:lnTo>
                  <a:pt x="388677" y="533101"/>
                </a:lnTo>
                <a:lnTo>
                  <a:pt x="343216" y="499972"/>
                </a:lnTo>
                <a:lnTo>
                  <a:pt x="290913" y="466986"/>
                </a:lnTo>
                <a:lnTo>
                  <a:pt x="231426" y="435285"/>
                </a:lnTo>
                <a:lnTo>
                  <a:pt x="164415" y="406008"/>
                </a:lnTo>
                <a:lnTo>
                  <a:pt x="164415" y="718075"/>
                </a:lnTo>
                <a:lnTo>
                  <a:pt x="164531" y="743139"/>
                </a:lnTo>
                <a:lnTo>
                  <a:pt x="164807" y="796173"/>
                </a:lnTo>
                <a:lnTo>
                  <a:pt x="165137" y="860053"/>
                </a:lnTo>
                <a:lnTo>
                  <a:pt x="165412" y="917653"/>
                </a:lnTo>
                <a:lnTo>
                  <a:pt x="165528" y="951845"/>
                </a:lnTo>
                <a:lnTo>
                  <a:pt x="0" y="951845"/>
                </a:lnTo>
                <a:lnTo>
                  <a:pt x="1089" y="906773"/>
                </a:lnTo>
                <a:lnTo>
                  <a:pt x="1750" y="857835"/>
                </a:lnTo>
                <a:lnTo>
                  <a:pt x="2089" y="807609"/>
                </a:lnTo>
                <a:lnTo>
                  <a:pt x="2214" y="758673"/>
                </a:lnTo>
                <a:lnTo>
                  <a:pt x="2232" y="713604"/>
                </a:lnTo>
                <a:lnTo>
                  <a:pt x="2232" y="139807"/>
                </a:lnTo>
                <a:close/>
              </a:path>
            </a:pathLst>
          </a:custGeom>
          <a:ln w="1903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6" name="object 46"/>
          <p:cNvSpPr/>
          <p:nvPr/>
        </p:nvSpPr>
        <p:spPr>
          <a:xfrm>
            <a:off x="4995372" y="3245012"/>
            <a:ext cx="408288" cy="282661"/>
          </a:xfrm>
          <a:custGeom>
            <a:avLst/>
            <a:gdLst/>
            <a:ahLst/>
            <a:cxnLst/>
            <a:rect l="l" t="t" r="r" b="b"/>
            <a:pathLst>
              <a:path w="767715" h="531495">
                <a:moveTo>
                  <a:pt x="322342" y="0"/>
                </a:moveTo>
                <a:lnTo>
                  <a:pt x="274750" y="17671"/>
                </a:lnTo>
                <a:lnTo>
                  <a:pt x="244558" y="45697"/>
                </a:lnTo>
                <a:lnTo>
                  <a:pt x="203491" y="91793"/>
                </a:lnTo>
                <a:lnTo>
                  <a:pt x="146591" y="159917"/>
                </a:lnTo>
                <a:lnTo>
                  <a:pt x="54599" y="274224"/>
                </a:lnTo>
                <a:lnTo>
                  <a:pt x="21642" y="314563"/>
                </a:lnTo>
                <a:lnTo>
                  <a:pt x="0" y="339832"/>
                </a:lnTo>
                <a:lnTo>
                  <a:pt x="93285" y="403964"/>
                </a:lnTo>
                <a:lnTo>
                  <a:pt x="98286" y="407295"/>
                </a:lnTo>
                <a:lnTo>
                  <a:pt x="105780" y="410627"/>
                </a:lnTo>
                <a:lnTo>
                  <a:pt x="112443" y="410627"/>
                </a:lnTo>
                <a:lnTo>
                  <a:pt x="114944" y="396469"/>
                </a:lnTo>
                <a:lnTo>
                  <a:pt x="122406" y="378413"/>
                </a:lnTo>
                <a:lnTo>
                  <a:pt x="139654" y="343629"/>
                </a:lnTo>
                <a:lnTo>
                  <a:pt x="163983" y="297460"/>
                </a:lnTo>
                <a:lnTo>
                  <a:pt x="192685" y="245252"/>
                </a:lnTo>
                <a:lnTo>
                  <a:pt x="223052" y="192350"/>
                </a:lnTo>
                <a:lnTo>
                  <a:pt x="252378" y="144097"/>
                </a:lnTo>
                <a:lnTo>
                  <a:pt x="289648" y="88288"/>
                </a:lnTo>
                <a:lnTo>
                  <a:pt x="320673" y="62469"/>
                </a:lnTo>
                <a:lnTo>
                  <a:pt x="332660" y="67857"/>
                </a:lnTo>
                <a:lnTo>
                  <a:pt x="362256" y="98311"/>
                </a:lnTo>
                <a:lnTo>
                  <a:pt x="400018" y="146237"/>
                </a:lnTo>
                <a:lnTo>
                  <a:pt x="426776" y="181683"/>
                </a:lnTo>
                <a:lnTo>
                  <a:pt x="455363" y="220588"/>
                </a:lnTo>
                <a:lnTo>
                  <a:pt x="485220" y="262257"/>
                </a:lnTo>
                <a:lnTo>
                  <a:pt x="515786" y="305994"/>
                </a:lnTo>
                <a:lnTo>
                  <a:pt x="546502" y="351106"/>
                </a:lnTo>
                <a:lnTo>
                  <a:pt x="576809" y="396898"/>
                </a:lnTo>
                <a:lnTo>
                  <a:pt x="606147" y="442674"/>
                </a:lnTo>
                <a:lnTo>
                  <a:pt x="633955" y="487741"/>
                </a:lnTo>
                <a:lnTo>
                  <a:pt x="659674" y="531403"/>
                </a:lnTo>
                <a:lnTo>
                  <a:pt x="767117" y="451444"/>
                </a:lnTo>
                <a:lnTo>
                  <a:pt x="728340" y="402707"/>
                </a:lnTo>
                <a:lnTo>
                  <a:pt x="689239" y="355293"/>
                </a:lnTo>
                <a:lnTo>
                  <a:pt x="650728" y="309970"/>
                </a:lnTo>
                <a:lnTo>
                  <a:pt x="613717" y="267506"/>
                </a:lnTo>
                <a:lnTo>
                  <a:pt x="579120" y="228669"/>
                </a:lnTo>
                <a:lnTo>
                  <a:pt x="547847" y="194225"/>
                </a:lnTo>
                <a:lnTo>
                  <a:pt x="520810" y="164944"/>
                </a:lnTo>
                <a:lnTo>
                  <a:pt x="483092" y="124939"/>
                </a:lnTo>
                <a:lnTo>
                  <a:pt x="412880" y="54114"/>
                </a:lnTo>
                <a:lnTo>
                  <a:pt x="369296" y="16866"/>
                </a:lnTo>
                <a:lnTo>
                  <a:pt x="342423" y="2420"/>
                </a:lnTo>
                <a:lnTo>
                  <a:pt x="322342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7" name="object 47"/>
          <p:cNvSpPr/>
          <p:nvPr/>
        </p:nvSpPr>
        <p:spPr>
          <a:xfrm>
            <a:off x="5441919" y="3198058"/>
            <a:ext cx="267126" cy="383635"/>
          </a:xfrm>
          <a:custGeom>
            <a:avLst/>
            <a:gdLst/>
            <a:ahLst/>
            <a:cxnLst/>
            <a:rect l="l" t="t" r="r" b="b"/>
            <a:pathLst>
              <a:path w="502284" h="721359">
                <a:moveTo>
                  <a:pt x="373148" y="0"/>
                </a:moveTo>
                <a:lnTo>
                  <a:pt x="375685" y="35542"/>
                </a:lnTo>
                <a:lnTo>
                  <a:pt x="377206" y="75692"/>
                </a:lnTo>
                <a:lnTo>
                  <a:pt x="377947" y="116309"/>
                </a:lnTo>
                <a:lnTo>
                  <a:pt x="378142" y="153254"/>
                </a:lnTo>
                <a:lnTo>
                  <a:pt x="377988" y="227675"/>
                </a:lnTo>
                <a:lnTo>
                  <a:pt x="377186" y="291891"/>
                </a:lnTo>
                <a:lnTo>
                  <a:pt x="375228" y="347223"/>
                </a:lnTo>
                <a:lnTo>
                  <a:pt x="371603" y="394990"/>
                </a:lnTo>
                <a:lnTo>
                  <a:pt x="365804" y="436510"/>
                </a:lnTo>
                <a:lnTo>
                  <a:pt x="333476" y="531371"/>
                </a:lnTo>
                <a:lnTo>
                  <a:pt x="302012" y="576161"/>
                </a:lnTo>
                <a:lnTo>
                  <a:pt x="265200" y="609501"/>
                </a:lnTo>
                <a:lnTo>
                  <a:pt x="225315" y="633413"/>
                </a:lnTo>
                <a:lnTo>
                  <a:pt x="184628" y="649923"/>
                </a:lnTo>
                <a:lnTo>
                  <a:pt x="145413" y="661057"/>
                </a:lnTo>
                <a:lnTo>
                  <a:pt x="109943" y="668838"/>
                </a:lnTo>
                <a:lnTo>
                  <a:pt x="134096" y="721313"/>
                </a:lnTo>
                <a:lnTo>
                  <a:pt x="188956" y="710604"/>
                </a:lnTo>
                <a:lnTo>
                  <a:pt x="238706" y="698212"/>
                </a:lnTo>
                <a:lnTo>
                  <a:pt x="283512" y="683755"/>
                </a:lnTo>
                <a:lnTo>
                  <a:pt x="323544" y="666850"/>
                </a:lnTo>
                <a:lnTo>
                  <a:pt x="358968" y="647115"/>
                </a:lnTo>
                <a:lnTo>
                  <a:pt x="389952" y="624167"/>
                </a:lnTo>
                <a:lnTo>
                  <a:pt x="439269" y="567104"/>
                </a:lnTo>
                <a:lnTo>
                  <a:pt x="457937" y="532223"/>
                </a:lnTo>
                <a:lnTo>
                  <a:pt x="472836" y="492600"/>
                </a:lnTo>
                <a:lnTo>
                  <a:pt x="484132" y="447851"/>
                </a:lnTo>
                <a:lnTo>
                  <a:pt x="491993" y="397595"/>
                </a:lnTo>
                <a:lnTo>
                  <a:pt x="496586" y="341450"/>
                </a:lnTo>
                <a:lnTo>
                  <a:pt x="498080" y="279031"/>
                </a:lnTo>
                <a:lnTo>
                  <a:pt x="498080" y="33316"/>
                </a:lnTo>
                <a:lnTo>
                  <a:pt x="502250" y="16658"/>
                </a:lnTo>
                <a:lnTo>
                  <a:pt x="502250" y="8332"/>
                </a:lnTo>
                <a:lnTo>
                  <a:pt x="493086" y="7494"/>
                </a:lnTo>
                <a:lnTo>
                  <a:pt x="488924" y="7494"/>
                </a:lnTo>
                <a:lnTo>
                  <a:pt x="373148" y="0"/>
                </a:lnTo>
                <a:close/>
              </a:path>
              <a:path w="502284" h="721359">
                <a:moveTo>
                  <a:pt x="0" y="3331"/>
                </a:moveTo>
                <a:lnTo>
                  <a:pt x="614" y="19989"/>
                </a:lnTo>
                <a:lnTo>
                  <a:pt x="1142" y="37484"/>
                </a:lnTo>
                <a:lnTo>
                  <a:pt x="1519" y="55106"/>
                </a:lnTo>
                <a:lnTo>
                  <a:pt x="1662" y="71633"/>
                </a:lnTo>
                <a:lnTo>
                  <a:pt x="1656" y="312348"/>
                </a:lnTo>
                <a:lnTo>
                  <a:pt x="1402" y="350631"/>
                </a:lnTo>
                <a:lnTo>
                  <a:pt x="805" y="397595"/>
                </a:lnTo>
                <a:lnTo>
                  <a:pt x="0" y="453945"/>
                </a:lnTo>
                <a:lnTo>
                  <a:pt x="124101" y="453945"/>
                </a:lnTo>
                <a:lnTo>
                  <a:pt x="122539" y="384084"/>
                </a:lnTo>
                <a:lnTo>
                  <a:pt x="121950" y="350631"/>
                </a:lnTo>
                <a:lnTo>
                  <a:pt x="121835" y="341450"/>
                </a:lnTo>
                <a:lnTo>
                  <a:pt x="121600" y="312348"/>
                </a:lnTo>
                <a:lnTo>
                  <a:pt x="121600" y="34147"/>
                </a:lnTo>
                <a:lnTo>
                  <a:pt x="127432" y="19989"/>
                </a:lnTo>
                <a:lnTo>
                  <a:pt x="127432" y="11664"/>
                </a:lnTo>
                <a:lnTo>
                  <a:pt x="123270" y="10826"/>
                </a:lnTo>
                <a:lnTo>
                  <a:pt x="112443" y="9994"/>
                </a:lnTo>
                <a:lnTo>
                  <a:pt x="0" y="3331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8" name="object 48"/>
          <p:cNvSpPr/>
          <p:nvPr/>
        </p:nvSpPr>
        <p:spPr>
          <a:xfrm>
            <a:off x="5773740" y="3194958"/>
            <a:ext cx="377557" cy="377894"/>
          </a:xfrm>
          <a:custGeom>
            <a:avLst/>
            <a:gdLst/>
            <a:ahLst/>
            <a:cxnLst/>
            <a:rect l="l" t="t" r="r" b="b"/>
            <a:pathLst>
              <a:path w="709929" h="710565">
                <a:moveTo>
                  <a:pt x="415628" y="0"/>
                </a:moveTo>
                <a:lnTo>
                  <a:pt x="416238" y="13209"/>
                </a:lnTo>
                <a:lnTo>
                  <a:pt x="416771" y="29465"/>
                </a:lnTo>
                <a:lnTo>
                  <a:pt x="417147" y="51185"/>
                </a:lnTo>
                <a:lnTo>
                  <a:pt x="417290" y="80790"/>
                </a:lnTo>
                <a:lnTo>
                  <a:pt x="417290" y="176576"/>
                </a:lnTo>
                <a:lnTo>
                  <a:pt x="137427" y="176576"/>
                </a:lnTo>
                <a:lnTo>
                  <a:pt x="92673" y="176420"/>
                </a:lnTo>
                <a:lnTo>
                  <a:pt x="57365" y="175952"/>
                </a:lnTo>
                <a:lnTo>
                  <a:pt x="28148" y="175173"/>
                </a:lnTo>
                <a:lnTo>
                  <a:pt x="1662" y="174082"/>
                </a:lnTo>
                <a:lnTo>
                  <a:pt x="1662" y="232382"/>
                </a:lnTo>
                <a:lnTo>
                  <a:pt x="26169" y="231641"/>
                </a:lnTo>
                <a:lnTo>
                  <a:pt x="59030" y="230820"/>
                </a:lnTo>
                <a:lnTo>
                  <a:pt x="97357" y="230155"/>
                </a:lnTo>
                <a:lnTo>
                  <a:pt x="138259" y="229881"/>
                </a:lnTo>
                <a:lnTo>
                  <a:pt x="301515" y="229881"/>
                </a:lnTo>
                <a:lnTo>
                  <a:pt x="284630" y="273975"/>
                </a:lnTo>
                <a:lnTo>
                  <a:pt x="250794" y="342936"/>
                </a:lnTo>
                <a:lnTo>
                  <a:pt x="226033" y="383768"/>
                </a:lnTo>
                <a:lnTo>
                  <a:pt x="195249" y="427248"/>
                </a:lnTo>
                <a:lnTo>
                  <a:pt x="157849" y="472188"/>
                </a:lnTo>
                <a:lnTo>
                  <a:pt x="113237" y="517398"/>
                </a:lnTo>
                <a:lnTo>
                  <a:pt x="60819" y="561687"/>
                </a:lnTo>
                <a:lnTo>
                  <a:pt x="0" y="603868"/>
                </a:lnTo>
                <a:lnTo>
                  <a:pt x="35809" y="643847"/>
                </a:lnTo>
                <a:lnTo>
                  <a:pt x="99195" y="607908"/>
                </a:lnTo>
                <a:lnTo>
                  <a:pt x="155228" y="571635"/>
                </a:lnTo>
                <a:lnTo>
                  <a:pt x="204447" y="535353"/>
                </a:lnTo>
                <a:lnTo>
                  <a:pt x="247388" y="499391"/>
                </a:lnTo>
                <a:lnTo>
                  <a:pt x="284587" y="464074"/>
                </a:lnTo>
                <a:lnTo>
                  <a:pt x="316583" y="429729"/>
                </a:lnTo>
                <a:lnTo>
                  <a:pt x="343911" y="396684"/>
                </a:lnTo>
                <a:lnTo>
                  <a:pt x="367109" y="365264"/>
                </a:lnTo>
                <a:lnTo>
                  <a:pt x="403262" y="308608"/>
                </a:lnTo>
                <a:lnTo>
                  <a:pt x="417290" y="284025"/>
                </a:lnTo>
                <a:lnTo>
                  <a:pt x="417290" y="608862"/>
                </a:lnTo>
                <a:lnTo>
                  <a:pt x="414428" y="629038"/>
                </a:lnTo>
                <a:lnTo>
                  <a:pt x="406881" y="640936"/>
                </a:lnTo>
                <a:lnTo>
                  <a:pt x="396207" y="646585"/>
                </a:lnTo>
                <a:lnTo>
                  <a:pt x="383967" y="648017"/>
                </a:lnTo>
                <a:lnTo>
                  <a:pt x="370631" y="647509"/>
                </a:lnTo>
                <a:lnTo>
                  <a:pt x="350343" y="645204"/>
                </a:lnTo>
                <a:lnTo>
                  <a:pt x="322714" y="639932"/>
                </a:lnTo>
                <a:lnTo>
                  <a:pt x="287357" y="630521"/>
                </a:lnTo>
                <a:lnTo>
                  <a:pt x="287357" y="690490"/>
                </a:lnTo>
                <a:lnTo>
                  <a:pt x="334441" y="699586"/>
                </a:lnTo>
                <a:lnTo>
                  <a:pt x="377933" y="705794"/>
                </a:lnTo>
                <a:lnTo>
                  <a:pt x="415492" y="709347"/>
                </a:lnTo>
                <a:lnTo>
                  <a:pt x="444775" y="710480"/>
                </a:lnTo>
                <a:lnTo>
                  <a:pt x="485094" y="704572"/>
                </a:lnTo>
                <a:lnTo>
                  <a:pt x="513700" y="686952"/>
                </a:lnTo>
                <a:lnTo>
                  <a:pt x="530749" y="657774"/>
                </a:lnTo>
                <a:lnTo>
                  <a:pt x="536398" y="617194"/>
                </a:lnTo>
                <a:lnTo>
                  <a:pt x="536398" y="229881"/>
                </a:lnTo>
                <a:lnTo>
                  <a:pt x="598036" y="229881"/>
                </a:lnTo>
                <a:lnTo>
                  <a:pt x="629648" y="230155"/>
                </a:lnTo>
                <a:lnTo>
                  <a:pt x="661650" y="230820"/>
                </a:lnTo>
                <a:lnTo>
                  <a:pt x="689749" y="231641"/>
                </a:lnTo>
                <a:lnTo>
                  <a:pt x="709649" y="232382"/>
                </a:lnTo>
                <a:lnTo>
                  <a:pt x="709649" y="174082"/>
                </a:lnTo>
                <a:lnTo>
                  <a:pt x="692533" y="175173"/>
                </a:lnTo>
                <a:lnTo>
                  <a:pt x="668936" y="175952"/>
                </a:lnTo>
                <a:lnTo>
                  <a:pt x="637377" y="176420"/>
                </a:lnTo>
                <a:lnTo>
                  <a:pt x="596373" y="176576"/>
                </a:lnTo>
                <a:lnTo>
                  <a:pt x="536398" y="176576"/>
                </a:lnTo>
                <a:lnTo>
                  <a:pt x="536398" y="42479"/>
                </a:lnTo>
                <a:lnTo>
                  <a:pt x="536919" y="36543"/>
                </a:lnTo>
                <a:lnTo>
                  <a:pt x="539214" y="19986"/>
                </a:lnTo>
                <a:lnTo>
                  <a:pt x="539736" y="14988"/>
                </a:lnTo>
                <a:lnTo>
                  <a:pt x="539736" y="10826"/>
                </a:lnTo>
                <a:lnTo>
                  <a:pt x="537235" y="9163"/>
                </a:lnTo>
                <a:lnTo>
                  <a:pt x="528065" y="8332"/>
                </a:lnTo>
                <a:lnTo>
                  <a:pt x="415628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9" name="object 49"/>
          <p:cNvSpPr/>
          <p:nvPr/>
        </p:nvSpPr>
        <p:spPr>
          <a:xfrm>
            <a:off x="6188476" y="3161742"/>
            <a:ext cx="1147191" cy="409976"/>
          </a:xfrm>
          <a:custGeom>
            <a:avLst/>
            <a:gdLst/>
            <a:ahLst/>
            <a:cxnLst/>
            <a:rect l="l" t="t" r="r" b="b"/>
            <a:pathLst>
              <a:path w="2157094" h="770890">
                <a:moveTo>
                  <a:pt x="612203" y="189903"/>
                </a:moveTo>
                <a:lnTo>
                  <a:pt x="609701" y="187401"/>
                </a:lnTo>
                <a:lnTo>
                  <a:pt x="558050" y="135750"/>
                </a:lnTo>
                <a:lnTo>
                  <a:pt x="555561" y="133261"/>
                </a:lnTo>
                <a:lnTo>
                  <a:pt x="540245" y="133870"/>
                </a:lnTo>
                <a:lnTo>
                  <a:pt x="518604" y="134404"/>
                </a:lnTo>
                <a:lnTo>
                  <a:pt x="491490" y="134785"/>
                </a:lnTo>
                <a:lnTo>
                  <a:pt x="143268" y="135750"/>
                </a:lnTo>
                <a:lnTo>
                  <a:pt x="71640" y="135547"/>
                </a:lnTo>
                <a:lnTo>
                  <a:pt x="35750" y="135051"/>
                </a:lnTo>
                <a:lnTo>
                  <a:pt x="0" y="134099"/>
                </a:lnTo>
                <a:lnTo>
                  <a:pt x="0" y="191566"/>
                </a:lnTo>
                <a:lnTo>
                  <a:pt x="25692" y="190474"/>
                </a:lnTo>
                <a:lnTo>
                  <a:pt x="55600" y="189687"/>
                </a:lnTo>
                <a:lnTo>
                  <a:pt x="477151" y="187960"/>
                </a:lnTo>
                <a:lnTo>
                  <a:pt x="463969" y="254000"/>
                </a:lnTo>
                <a:lnTo>
                  <a:pt x="447344" y="314693"/>
                </a:lnTo>
                <a:lnTo>
                  <a:pt x="427634" y="369773"/>
                </a:lnTo>
                <a:lnTo>
                  <a:pt x="405117" y="419544"/>
                </a:lnTo>
                <a:lnTo>
                  <a:pt x="380009" y="464299"/>
                </a:lnTo>
                <a:lnTo>
                  <a:pt x="352577" y="504342"/>
                </a:lnTo>
                <a:lnTo>
                  <a:pt x="323075" y="539965"/>
                </a:lnTo>
                <a:lnTo>
                  <a:pt x="291731" y="571487"/>
                </a:lnTo>
                <a:lnTo>
                  <a:pt x="258813" y="599173"/>
                </a:lnTo>
                <a:lnTo>
                  <a:pt x="224548" y="623366"/>
                </a:lnTo>
                <a:lnTo>
                  <a:pt x="189230" y="644321"/>
                </a:lnTo>
                <a:lnTo>
                  <a:pt x="153047" y="662355"/>
                </a:lnTo>
                <a:lnTo>
                  <a:pt x="116293" y="677786"/>
                </a:lnTo>
                <a:lnTo>
                  <a:pt x="79197" y="690880"/>
                </a:lnTo>
                <a:lnTo>
                  <a:pt x="42024" y="701954"/>
                </a:lnTo>
                <a:lnTo>
                  <a:pt x="5003" y="711314"/>
                </a:lnTo>
                <a:lnTo>
                  <a:pt x="34988" y="762939"/>
                </a:lnTo>
                <a:lnTo>
                  <a:pt x="103047" y="746252"/>
                </a:lnTo>
                <a:lnTo>
                  <a:pt x="142913" y="734771"/>
                </a:lnTo>
                <a:lnTo>
                  <a:pt x="185559" y="720432"/>
                </a:lnTo>
                <a:lnTo>
                  <a:pt x="230149" y="702691"/>
                </a:lnTo>
                <a:lnTo>
                  <a:pt x="275831" y="680974"/>
                </a:lnTo>
                <a:lnTo>
                  <a:pt x="321767" y="654723"/>
                </a:lnTo>
                <a:lnTo>
                  <a:pt x="367144" y="623354"/>
                </a:lnTo>
                <a:lnTo>
                  <a:pt x="411099" y="586346"/>
                </a:lnTo>
                <a:lnTo>
                  <a:pt x="452805" y="543115"/>
                </a:lnTo>
                <a:lnTo>
                  <a:pt x="491426" y="493090"/>
                </a:lnTo>
                <a:lnTo>
                  <a:pt x="518223" y="451154"/>
                </a:lnTo>
                <a:lnTo>
                  <a:pt x="540067" y="410908"/>
                </a:lnTo>
                <a:lnTo>
                  <a:pt x="558025" y="371043"/>
                </a:lnTo>
                <a:lnTo>
                  <a:pt x="573151" y="330301"/>
                </a:lnTo>
                <a:lnTo>
                  <a:pt x="586511" y="287375"/>
                </a:lnTo>
                <a:lnTo>
                  <a:pt x="599173" y="241007"/>
                </a:lnTo>
                <a:lnTo>
                  <a:pt x="612203" y="189903"/>
                </a:lnTo>
                <a:close/>
              </a:path>
              <a:path w="2157094" h="770890">
                <a:moveTo>
                  <a:pt x="751293" y="85775"/>
                </a:moveTo>
                <a:lnTo>
                  <a:pt x="744575" y="52349"/>
                </a:lnTo>
                <a:lnTo>
                  <a:pt x="739076" y="44145"/>
                </a:lnTo>
                <a:lnTo>
                  <a:pt x="726313" y="25082"/>
                </a:lnTo>
                <a:lnTo>
                  <a:pt x="707148" y="12077"/>
                </a:lnTo>
                <a:lnTo>
                  <a:pt x="707148" y="85775"/>
                </a:lnTo>
                <a:lnTo>
                  <a:pt x="703935" y="102260"/>
                </a:lnTo>
                <a:lnTo>
                  <a:pt x="695172" y="115773"/>
                </a:lnTo>
                <a:lnTo>
                  <a:pt x="682205" y="124904"/>
                </a:lnTo>
                <a:lnTo>
                  <a:pt x="666330" y="128257"/>
                </a:lnTo>
                <a:lnTo>
                  <a:pt x="649986" y="124904"/>
                </a:lnTo>
                <a:lnTo>
                  <a:pt x="636765" y="115773"/>
                </a:lnTo>
                <a:lnTo>
                  <a:pt x="627926" y="102260"/>
                </a:lnTo>
                <a:lnTo>
                  <a:pt x="624700" y="85775"/>
                </a:lnTo>
                <a:lnTo>
                  <a:pt x="627926" y="69786"/>
                </a:lnTo>
                <a:lnTo>
                  <a:pt x="636765" y="56527"/>
                </a:lnTo>
                <a:lnTo>
                  <a:pt x="649986" y="47485"/>
                </a:lnTo>
                <a:lnTo>
                  <a:pt x="666330" y="44145"/>
                </a:lnTo>
                <a:lnTo>
                  <a:pt x="682205" y="47599"/>
                </a:lnTo>
                <a:lnTo>
                  <a:pt x="695172" y="56845"/>
                </a:lnTo>
                <a:lnTo>
                  <a:pt x="703935" y="70142"/>
                </a:lnTo>
                <a:lnTo>
                  <a:pt x="707148" y="85775"/>
                </a:lnTo>
                <a:lnTo>
                  <a:pt x="707148" y="12077"/>
                </a:lnTo>
                <a:lnTo>
                  <a:pt x="699287" y="6731"/>
                </a:lnTo>
                <a:lnTo>
                  <a:pt x="666330" y="0"/>
                </a:lnTo>
                <a:lnTo>
                  <a:pt x="633031" y="6731"/>
                </a:lnTo>
                <a:lnTo>
                  <a:pt x="606056" y="25082"/>
                </a:lnTo>
                <a:lnTo>
                  <a:pt x="587971" y="52349"/>
                </a:lnTo>
                <a:lnTo>
                  <a:pt x="581380" y="85775"/>
                </a:lnTo>
                <a:lnTo>
                  <a:pt x="588098" y="120053"/>
                </a:lnTo>
                <a:lnTo>
                  <a:pt x="606374" y="147523"/>
                </a:lnTo>
                <a:lnTo>
                  <a:pt x="633387" y="165785"/>
                </a:lnTo>
                <a:lnTo>
                  <a:pt x="666330" y="172415"/>
                </a:lnTo>
                <a:lnTo>
                  <a:pt x="698931" y="165671"/>
                </a:lnTo>
                <a:lnTo>
                  <a:pt x="725995" y="147218"/>
                </a:lnTo>
                <a:lnTo>
                  <a:pt x="738720" y="128257"/>
                </a:lnTo>
                <a:lnTo>
                  <a:pt x="744461" y="119697"/>
                </a:lnTo>
                <a:lnTo>
                  <a:pt x="751293" y="85775"/>
                </a:lnTo>
                <a:close/>
              </a:path>
              <a:path w="2157094" h="770890">
                <a:moveTo>
                  <a:pt x="1036218" y="353148"/>
                </a:moveTo>
                <a:lnTo>
                  <a:pt x="971156" y="326148"/>
                </a:lnTo>
                <a:lnTo>
                  <a:pt x="911034" y="306260"/>
                </a:lnTo>
                <a:lnTo>
                  <a:pt x="857631" y="292214"/>
                </a:lnTo>
                <a:lnTo>
                  <a:pt x="812711" y="282727"/>
                </a:lnTo>
                <a:lnTo>
                  <a:pt x="778014" y="276529"/>
                </a:lnTo>
                <a:lnTo>
                  <a:pt x="743877" y="326504"/>
                </a:lnTo>
                <a:lnTo>
                  <a:pt x="795731" y="347484"/>
                </a:lnTo>
                <a:lnTo>
                  <a:pt x="841311" y="369620"/>
                </a:lnTo>
                <a:lnTo>
                  <a:pt x="883539" y="394690"/>
                </a:lnTo>
                <a:lnTo>
                  <a:pt x="925334" y="424421"/>
                </a:lnTo>
                <a:lnTo>
                  <a:pt x="969594" y="460603"/>
                </a:lnTo>
                <a:lnTo>
                  <a:pt x="1036218" y="353148"/>
                </a:lnTo>
                <a:close/>
              </a:path>
              <a:path w="2157094" h="770890">
                <a:moveTo>
                  <a:pt x="1121181" y="164909"/>
                </a:moveTo>
                <a:lnTo>
                  <a:pt x="1061834" y="128155"/>
                </a:lnTo>
                <a:lnTo>
                  <a:pt x="1018870" y="106680"/>
                </a:lnTo>
                <a:lnTo>
                  <a:pt x="963472" y="83566"/>
                </a:lnTo>
                <a:lnTo>
                  <a:pt x="892962" y="59131"/>
                </a:lnTo>
                <a:lnTo>
                  <a:pt x="852982" y="100774"/>
                </a:lnTo>
                <a:lnTo>
                  <a:pt x="908354" y="136080"/>
                </a:lnTo>
                <a:lnTo>
                  <a:pt x="953731" y="170103"/>
                </a:lnTo>
                <a:lnTo>
                  <a:pt x="990917" y="202958"/>
                </a:lnTo>
                <a:lnTo>
                  <a:pt x="1021689" y="234784"/>
                </a:lnTo>
                <a:lnTo>
                  <a:pt x="1047877" y="265696"/>
                </a:lnTo>
                <a:lnTo>
                  <a:pt x="1121181" y="164909"/>
                </a:lnTo>
                <a:close/>
              </a:path>
              <a:path w="2157094" h="770890">
                <a:moveTo>
                  <a:pt x="1444358" y="282359"/>
                </a:moveTo>
                <a:lnTo>
                  <a:pt x="1398549" y="254863"/>
                </a:lnTo>
                <a:lnTo>
                  <a:pt x="1385100" y="276669"/>
                </a:lnTo>
                <a:lnTo>
                  <a:pt x="1369314" y="301383"/>
                </a:lnTo>
                <a:lnTo>
                  <a:pt x="1329893" y="357314"/>
                </a:lnTo>
                <a:lnTo>
                  <a:pt x="1305864" y="387388"/>
                </a:lnTo>
                <a:lnTo>
                  <a:pt x="1278699" y="418096"/>
                </a:lnTo>
                <a:lnTo>
                  <a:pt x="1248194" y="448868"/>
                </a:lnTo>
                <a:lnTo>
                  <a:pt x="1214158" y="479132"/>
                </a:lnTo>
                <a:lnTo>
                  <a:pt x="1176375" y="508330"/>
                </a:lnTo>
                <a:lnTo>
                  <a:pt x="1134656" y="535889"/>
                </a:lnTo>
                <a:lnTo>
                  <a:pt x="1088796" y="561213"/>
                </a:lnTo>
                <a:lnTo>
                  <a:pt x="1038606" y="583768"/>
                </a:lnTo>
                <a:lnTo>
                  <a:pt x="983881" y="602957"/>
                </a:lnTo>
                <a:lnTo>
                  <a:pt x="924420" y="618223"/>
                </a:lnTo>
                <a:lnTo>
                  <a:pt x="860031" y="628980"/>
                </a:lnTo>
                <a:lnTo>
                  <a:pt x="790511" y="634682"/>
                </a:lnTo>
                <a:lnTo>
                  <a:pt x="829665" y="753795"/>
                </a:lnTo>
                <a:lnTo>
                  <a:pt x="833831" y="765441"/>
                </a:lnTo>
                <a:lnTo>
                  <a:pt x="835494" y="770445"/>
                </a:lnTo>
                <a:lnTo>
                  <a:pt x="842162" y="770445"/>
                </a:lnTo>
                <a:lnTo>
                  <a:pt x="856310" y="762114"/>
                </a:lnTo>
                <a:lnTo>
                  <a:pt x="858812" y="762114"/>
                </a:lnTo>
                <a:lnTo>
                  <a:pt x="899591" y="751395"/>
                </a:lnTo>
                <a:lnTo>
                  <a:pt x="940333" y="739355"/>
                </a:lnTo>
                <a:lnTo>
                  <a:pt x="980935" y="725716"/>
                </a:lnTo>
                <a:lnTo>
                  <a:pt x="1021283" y="710234"/>
                </a:lnTo>
                <a:lnTo>
                  <a:pt x="1061250" y="692619"/>
                </a:lnTo>
                <a:lnTo>
                  <a:pt x="1100747" y="672617"/>
                </a:lnTo>
                <a:lnTo>
                  <a:pt x="1139634" y="649960"/>
                </a:lnTo>
                <a:lnTo>
                  <a:pt x="1177823" y="624370"/>
                </a:lnTo>
                <a:lnTo>
                  <a:pt x="1215186" y="595604"/>
                </a:lnTo>
                <a:lnTo>
                  <a:pt x="1251623" y="563359"/>
                </a:lnTo>
                <a:lnTo>
                  <a:pt x="1287005" y="527405"/>
                </a:lnTo>
                <a:lnTo>
                  <a:pt x="1321244" y="487451"/>
                </a:lnTo>
                <a:lnTo>
                  <a:pt x="1354201" y="443230"/>
                </a:lnTo>
                <a:lnTo>
                  <a:pt x="1385785" y="394487"/>
                </a:lnTo>
                <a:lnTo>
                  <a:pt x="1415872" y="340956"/>
                </a:lnTo>
                <a:lnTo>
                  <a:pt x="1444358" y="282359"/>
                </a:lnTo>
                <a:close/>
              </a:path>
              <a:path w="2157094" h="770890">
                <a:moveTo>
                  <a:pt x="2157069" y="657999"/>
                </a:moveTo>
                <a:lnTo>
                  <a:pt x="2110308" y="611530"/>
                </a:lnTo>
                <a:lnTo>
                  <a:pt x="2060054" y="569379"/>
                </a:lnTo>
                <a:lnTo>
                  <a:pt x="2010168" y="532549"/>
                </a:lnTo>
                <a:lnTo>
                  <a:pt x="1964524" y="502031"/>
                </a:lnTo>
                <a:lnTo>
                  <a:pt x="1926971" y="478828"/>
                </a:lnTo>
                <a:lnTo>
                  <a:pt x="1901367" y="463931"/>
                </a:lnTo>
                <a:lnTo>
                  <a:pt x="1928571" y="425780"/>
                </a:lnTo>
                <a:lnTo>
                  <a:pt x="1957171" y="376783"/>
                </a:lnTo>
                <a:lnTo>
                  <a:pt x="1984527" y="323253"/>
                </a:lnTo>
                <a:lnTo>
                  <a:pt x="2007984" y="271526"/>
                </a:lnTo>
                <a:lnTo>
                  <a:pt x="2042998" y="187782"/>
                </a:lnTo>
                <a:lnTo>
                  <a:pt x="2050453" y="170738"/>
                </a:lnTo>
                <a:lnTo>
                  <a:pt x="2009648" y="126593"/>
                </a:lnTo>
                <a:lnTo>
                  <a:pt x="1978075" y="128168"/>
                </a:lnTo>
                <a:lnTo>
                  <a:pt x="1936978" y="129197"/>
                </a:lnTo>
                <a:lnTo>
                  <a:pt x="1899310" y="129755"/>
                </a:lnTo>
                <a:lnTo>
                  <a:pt x="1611033" y="131914"/>
                </a:lnTo>
                <a:lnTo>
                  <a:pt x="1576628" y="131597"/>
                </a:lnTo>
                <a:lnTo>
                  <a:pt x="1543011" y="130657"/>
                </a:lnTo>
                <a:lnTo>
                  <a:pt x="1505724" y="129095"/>
                </a:lnTo>
                <a:lnTo>
                  <a:pt x="1506562" y="187401"/>
                </a:lnTo>
                <a:lnTo>
                  <a:pt x="1579346" y="185420"/>
                </a:lnTo>
                <a:lnTo>
                  <a:pt x="1620291" y="184467"/>
                </a:lnTo>
                <a:lnTo>
                  <a:pt x="1651482" y="184061"/>
                </a:lnTo>
                <a:lnTo>
                  <a:pt x="1901367" y="182410"/>
                </a:lnTo>
                <a:lnTo>
                  <a:pt x="1889683" y="221742"/>
                </a:lnTo>
                <a:lnTo>
                  <a:pt x="1875523" y="264718"/>
                </a:lnTo>
                <a:lnTo>
                  <a:pt x="1858352" y="310299"/>
                </a:lnTo>
                <a:lnTo>
                  <a:pt x="1837651" y="357428"/>
                </a:lnTo>
                <a:lnTo>
                  <a:pt x="1812886" y="405053"/>
                </a:lnTo>
                <a:lnTo>
                  <a:pt x="1783537" y="452158"/>
                </a:lnTo>
                <a:lnTo>
                  <a:pt x="1749069" y="497674"/>
                </a:lnTo>
                <a:lnTo>
                  <a:pt x="1708962" y="540562"/>
                </a:lnTo>
                <a:lnTo>
                  <a:pt x="1662315" y="580123"/>
                </a:lnTo>
                <a:lnTo>
                  <a:pt x="1614258" y="613244"/>
                </a:lnTo>
                <a:lnTo>
                  <a:pt x="1566430" y="640308"/>
                </a:lnTo>
                <a:lnTo>
                  <a:pt x="1520482" y="661670"/>
                </a:lnTo>
                <a:lnTo>
                  <a:pt x="1478038" y="677722"/>
                </a:lnTo>
                <a:lnTo>
                  <a:pt x="1440764" y="688822"/>
                </a:lnTo>
                <a:lnTo>
                  <a:pt x="1463243" y="739635"/>
                </a:lnTo>
                <a:lnTo>
                  <a:pt x="1521383" y="721245"/>
                </a:lnTo>
                <a:lnTo>
                  <a:pt x="1574584" y="702386"/>
                </a:lnTo>
                <a:lnTo>
                  <a:pt x="1623479" y="682523"/>
                </a:lnTo>
                <a:lnTo>
                  <a:pt x="1668691" y="661123"/>
                </a:lnTo>
                <a:lnTo>
                  <a:pt x="1710855" y="637641"/>
                </a:lnTo>
                <a:lnTo>
                  <a:pt x="1750580" y="611543"/>
                </a:lnTo>
                <a:lnTo>
                  <a:pt x="1788490" y="582307"/>
                </a:lnTo>
                <a:lnTo>
                  <a:pt x="1825218" y="549376"/>
                </a:lnTo>
                <a:lnTo>
                  <a:pt x="1861388" y="512241"/>
                </a:lnTo>
                <a:lnTo>
                  <a:pt x="1889747" y="536448"/>
                </a:lnTo>
                <a:lnTo>
                  <a:pt x="1920303" y="564591"/>
                </a:lnTo>
                <a:lnTo>
                  <a:pt x="1952485" y="597408"/>
                </a:lnTo>
                <a:lnTo>
                  <a:pt x="1985708" y="635635"/>
                </a:lnTo>
                <a:lnTo>
                  <a:pt x="2019388" y="680021"/>
                </a:lnTo>
                <a:lnTo>
                  <a:pt x="2052955" y="731291"/>
                </a:lnTo>
                <a:lnTo>
                  <a:pt x="2157069" y="657999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0" name="object 50"/>
          <p:cNvSpPr/>
          <p:nvPr/>
        </p:nvSpPr>
        <p:spPr>
          <a:xfrm>
            <a:off x="5015156" y="3749635"/>
            <a:ext cx="508249" cy="509938"/>
          </a:xfrm>
          <a:custGeom>
            <a:avLst/>
            <a:gdLst/>
            <a:ahLst/>
            <a:cxnLst/>
            <a:rect l="l" t="t" r="r" b="b"/>
            <a:pathLst>
              <a:path w="955675" h="958850">
                <a:moveTo>
                  <a:pt x="603989" y="0"/>
                </a:moveTo>
                <a:lnTo>
                  <a:pt x="605283" y="28835"/>
                </a:lnTo>
                <a:lnTo>
                  <a:pt x="605948" y="57882"/>
                </a:lnTo>
                <a:lnTo>
                  <a:pt x="606193" y="81477"/>
                </a:lnTo>
                <a:lnTo>
                  <a:pt x="606228" y="258371"/>
                </a:lnTo>
                <a:lnTo>
                  <a:pt x="359037" y="258371"/>
                </a:lnTo>
                <a:lnTo>
                  <a:pt x="359037" y="50329"/>
                </a:lnTo>
                <a:lnTo>
                  <a:pt x="360086" y="43514"/>
                </a:lnTo>
                <a:lnTo>
                  <a:pt x="364699" y="23593"/>
                </a:lnTo>
                <a:lnTo>
                  <a:pt x="365747" y="16778"/>
                </a:lnTo>
                <a:lnTo>
                  <a:pt x="191263" y="0"/>
                </a:lnTo>
                <a:lnTo>
                  <a:pt x="193848" y="31055"/>
                </a:lnTo>
                <a:lnTo>
                  <a:pt x="195175" y="65571"/>
                </a:lnTo>
                <a:lnTo>
                  <a:pt x="195664" y="96103"/>
                </a:lnTo>
                <a:lnTo>
                  <a:pt x="195734" y="258371"/>
                </a:lnTo>
                <a:lnTo>
                  <a:pt x="143165" y="258371"/>
                </a:lnTo>
                <a:lnTo>
                  <a:pt x="113560" y="258161"/>
                </a:lnTo>
                <a:lnTo>
                  <a:pt x="70743" y="257532"/>
                </a:lnTo>
                <a:lnTo>
                  <a:pt x="28346" y="256485"/>
                </a:lnTo>
                <a:lnTo>
                  <a:pt x="0" y="255019"/>
                </a:lnTo>
                <a:lnTo>
                  <a:pt x="0" y="333316"/>
                </a:lnTo>
                <a:lnTo>
                  <a:pt x="32295" y="331847"/>
                </a:lnTo>
                <a:lnTo>
                  <a:pt x="71303" y="330797"/>
                </a:lnTo>
                <a:lnTo>
                  <a:pt x="110730" y="330167"/>
                </a:lnTo>
                <a:lnTo>
                  <a:pt x="144285" y="329958"/>
                </a:lnTo>
                <a:lnTo>
                  <a:pt x="195734" y="329958"/>
                </a:lnTo>
                <a:lnTo>
                  <a:pt x="195664" y="456842"/>
                </a:lnTo>
                <a:lnTo>
                  <a:pt x="195175" y="518150"/>
                </a:lnTo>
                <a:lnTo>
                  <a:pt x="193848" y="579039"/>
                </a:lnTo>
                <a:lnTo>
                  <a:pt x="191263" y="628604"/>
                </a:lnTo>
                <a:lnTo>
                  <a:pt x="360157" y="628604"/>
                </a:lnTo>
                <a:lnTo>
                  <a:pt x="359509" y="586413"/>
                </a:lnTo>
                <a:lnTo>
                  <a:pt x="359177" y="546112"/>
                </a:lnTo>
                <a:lnTo>
                  <a:pt x="359055" y="491131"/>
                </a:lnTo>
                <a:lnTo>
                  <a:pt x="359037" y="329958"/>
                </a:lnTo>
                <a:lnTo>
                  <a:pt x="606228" y="329958"/>
                </a:lnTo>
                <a:lnTo>
                  <a:pt x="606145" y="395717"/>
                </a:lnTo>
                <a:lnTo>
                  <a:pt x="605565" y="452994"/>
                </a:lnTo>
                <a:lnTo>
                  <a:pt x="603990" y="503187"/>
                </a:lnTo>
                <a:lnTo>
                  <a:pt x="600924" y="547694"/>
                </a:lnTo>
                <a:lnTo>
                  <a:pt x="595870" y="587914"/>
                </a:lnTo>
                <a:lnTo>
                  <a:pt x="569251" y="685967"/>
                </a:lnTo>
                <a:lnTo>
                  <a:pt x="544824" y="736012"/>
                </a:lnTo>
                <a:lnTo>
                  <a:pt x="515941" y="776515"/>
                </a:lnTo>
                <a:lnTo>
                  <a:pt x="483495" y="808608"/>
                </a:lnTo>
                <a:lnTo>
                  <a:pt x="448378" y="833426"/>
                </a:lnTo>
                <a:lnTo>
                  <a:pt x="411482" y="852105"/>
                </a:lnTo>
                <a:lnTo>
                  <a:pt x="373700" y="865776"/>
                </a:lnTo>
                <a:lnTo>
                  <a:pt x="335924" y="875576"/>
                </a:lnTo>
                <a:lnTo>
                  <a:pt x="263962" y="888095"/>
                </a:lnTo>
                <a:lnTo>
                  <a:pt x="298639" y="958555"/>
                </a:lnTo>
                <a:lnTo>
                  <a:pt x="375387" y="944568"/>
                </a:lnTo>
                <a:lnTo>
                  <a:pt x="416314" y="935220"/>
                </a:lnTo>
                <a:lnTo>
                  <a:pt x="458043" y="923400"/>
                </a:lnTo>
                <a:lnTo>
                  <a:pt x="499898" y="908434"/>
                </a:lnTo>
                <a:lnTo>
                  <a:pt x="541204" y="889645"/>
                </a:lnTo>
                <a:lnTo>
                  <a:pt x="581284" y="866359"/>
                </a:lnTo>
                <a:lnTo>
                  <a:pt x="619464" y="837899"/>
                </a:lnTo>
                <a:lnTo>
                  <a:pt x="655067" y="803591"/>
                </a:lnTo>
                <a:lnTo>
                  <a:pt x="687419" y="762757"/>
                </a:lnTo>
                <a:lnTo>
                  <a:pt x="715843" y="714723"/>
                </a:lnTo>
                <a:lnTo>
                  <a:pt x="734351" y="673464"/>
                </a:lnTo>
                <a:lnTo>
                  <a:pt x="748349" y="632742"/>
                </a:lnTo>
                <a:lnTo>
                  <a:pt x="758468" y="591312"/>
                </a:lnTo>
                <a:lnTo>
                  <a:pt x="765335" y="547928"/>
                </a:lnTo>
                <a:lnTo>
                  <a:pt x="769581" y="501346"/>
                </a:lnTo>
                <a:lnTo>
                  <a:pt x="771835" y="450321"/>
                </a:lnTo>
                <a:lnTo>
                  <a:pt x="772725" y="393606"/>
                </a:lnTo>
                <a:lnTo>
                  <a:pt x="772882" y="329958"/>
                </a:lnTo>
                <a:lnTo>
                  <a:pt x="822099" y="329958"/>
                </a:lnTo>
                <a:lnTo>
                  <a:pt x="854378" y="330167"/>
                </a:lnTo>
                <a:lnTo>
                  <a:pt x="890747" y="330797"/>
                </a:lnTo>
                <a:lnTo>
                  <a:pt x="926066" y="331847"/>
                </a:lnTo>
                <a:lnTo>
                  <a:pt x="955197" y="333316"/>
                </a:lnTo>
                <a:lnTo>
                  <a:pt x="955197" y="255019"/>
                </a:lnTo>
                <a:lnTo>
                  <a:pt x="923131" y="256957"/>
                </a:lnTo>
                <a:lnTo>
                  <a:pt x="885715" y="257952"/>
                </a:lnTo>
                <a:lnTo>
                  <a:pt x="848088" y="258319"/>
                </a:lnTo>
                <a:lnTo>
                  <a:pt x="772882" y="258371"/>
                </a:lnTo>
                <a:lnTo>
                  <a:pt x="772882" y="60398"/>
                </a:lnTo>
                <a:lnTo>
                  <a:pt x="773932" y="51887"/>
                </a:lnTo>
                <a:lnTo>
                  <a:pt x="778550" y="26895"/>
                </a:lnTo>
                <a:lnTo>
                  <a:pt x="779599" y="19011"/>
                </a:lnTo>
                <a:lnTo>
                  <a:pt x="777781" y="14467"/>
                </a:lnTo>
                <a:lnTo>
                  <a:pt x="772608" y="12020"/>
                </a:lnTo>
                <a:lnTo>
                  <a:pt x="764498" y="10834"/>
                </a:lnTo>
                <a:lnTo>
                  <a:pt x="603989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1" name="object 51"/>
          <p:cNvSpPr/>
          <p:nvPr/>
        </p:nvSpPr>
        <p:spPr>
          <a:xfrm>
            <a:off x="5573099" y="3788304"/>
            <a:ext cx="504872" cy="456579"/>
          </a:xfrm>
          <a:custGeom>
            <a:avLst/>
            <a:gdLst/>
            <a:ahLst/>
            <a:cxnLst/>
            <a:rect l="l" t="t" r="r" b="b"/>
            <a:pathLst>
              <a:path w="949325" h="858520">
                <a:moveTo>
                  <a:pt x="920534" y="68224"/>
                </a:moveTo>
                <a:lnTo>
                  <a:pt x="853782" y="5588"/>
                </a:lnTo>
                <a:lnTo>
                  <a:pt x="847826" y="0"/>
                </a:lnTo>
                <a:lnTo>
                  <a:pt x="785355" y="3238"/>
                </a:lnTo>
                <a:lnTo>
                  <a:pt x="726338" y="4889"/>
                </a:lnTo>
                <a:lnTo>
                  <a:pt x="654329" y="5588"/>
                </a:lnTo>
                <a:lnTo>
                  <a:pt x="185674" y="5588"/>
                </a:lnTo>
                <a:lnTo>
                  <a:pt x="90741" y="4749"/>
                </a:lnTo>
                <a:lnTo>
                  <a:pt x="40817" y="3708"/>
                </a:lnTo>
                <a:lnTo>
                  <a:pt x="0" y="2235"/>
                </a:lnTo>
                <a:lnTo>
                  <a:pt x="0" y="79413"/>
                </a:lnTo>
                <a:lnTo>
                  <a:pt x="47599" y="78117"/>
                </a:lnTo>
                <a:lnTo>
                  <a:pt x="700189" y="77419"/>
                </a:lnTo>
                <a:lnTo>
                  <a:pt x="700189" y="79413"/>
                </a:lnTo>
                <a:lnTo>
                  <a:pt x="680351" y="126847"/>
                </a:lnTo>
                <a:lnTo>
                  <a:pt x="642581" y="196723"/>
                </a:lnTo>
                <a:lnTo>
                  <a:pt x="615416" y="239763"/>
                </a:lnTo>
                <a:lnTo>
                  <a:pt x="582345" y="286715"/>
                </a:lnTo>
                <a:lnTo>
                  <a:pt x="543039" y="336435"/>
                </a:lnTo>
                <a:lnTo>
                  <a:pt x="497217" y="387807"/>
                </a:lnTo>
                <a:lnTo>
                  <a:pt x="444563" y="439712"/>
                </a:lnTo>
                <a:lnTo>
                  <a:pt x="384771" y="491020"/>
                </a:lnTo>
                <a:lnTo>
                  <a:pt x="345706" y="463308"/>
                </a:lnTo>
                <a:lnTo>
                  <a:pt x="307124" y="437565"/>
                </a:lnTo>
                <a:lnTo>
                  <a:pt x="268160" y="413397"/>
                </a:lnTo>
                <a:lnTo>
                  <a:pt x="227965" y="390347"/>
                </a:lnTo>
                <a:lnTo>
                  <a:pt x="185674" y="367995"/>
                </a:lnTo>
                <a:lnTo>
                  <a:pt x="135343" y="427278"/>
                </a:lnTo>
                <a:lnTo>
                  <a:pt x="170942" y="450126"/>
                </a:lnTo>
                <a:lnTo>
                  <a:pt x="207022" y="476491"/>
                </a:lnTo>
                <a:lnTo>
                  <a:pt x="243243" y="506031"/>
                </a:lnTo>
                <a:lnTo>
                  <a:pt x="279260" y="538416"/>
                </a:lnTo>
                <a:lnTo>
                  <a:pt x="314718" y="573278"/>
                </a:lnTo>
                <a:lnTo>
                  <a:pt x="349262" y="610285"/>
                </a:lnTo>
                <a:lnTo>
                  <a:pt x="382549" y="649084"/>
                </a:lnTo>
                <a:lnTo>
                  <a:pt x="414223" y="689330"/>
                </a:lnTo>
                <a:lnTo>
                  <a:pt x="443941" y="730681"/>
                </a:lnTo>
                <a:lnTo>
                  <a:pt x="471360" y="772795"/>
                </a:lnTo>
                <a:lnTo>
                  <a:pt x="496125" y="815314"/>
                </a:lnTo>
                <a:lnTo>
                  <a:pt x="517867" y="857897"/>
                </a:lnTo>
                <a:lnTo>
                  <a:pt x="657682" y="751636"/>
                </a:lnTo>
                <a:lnTo>
                  <a:pt x="633463" y="720940"/>
                </a:lnTo>
                <a:lnTo>
                  <a:pt x="607771" y="690613"/>
                </a:lnTo>
                <a:lnTo>
                  <a:pt x="578967" y="659358"/>
                </a:lnTo>
                <a:lnTo>
                  <a:pt x="545426" y="625868"/>
                </a:lnTo>
                <a:lnTo>
                  <a:pt x="505472" y="588835"/>
                </a:lnTo>
                <a:lnTo>
                  <a:pt x="457479" y="546950"/>
                </a:lnTo>
                <a:lnTo>
                  <a:pt x="480618" y="532904"/>
                </a:lnTo>
                <a:lnTo>
                  <a:pt x="510044" y="514019"/>
                </a:lnTo>
                <a:lnTo>
                  <a:pt x="543458" y="491020"/>
                </a:lnTo>
                <a:lnTo>
                  <a:pt x="544931" y="490016"/>
                </a:lnTo>
                <a:lnTo>
                  <a:pt x="584428" y="460540"/>
                </a:lnTo>
                <a:lnTo>
                  <a:pt x="627697" y="425310"/>
                </a:lnTo>
                <a:lnTo>
                  <a:pt x="673900" y="383997"/>
                </a:lnTo>
                <a:lnTo>
                  <a:pt x="722210" y="336283"/>
                </a:lnTo>
                <a:lnTo>
                  <a:pt x="771779" y="281863"/>
                </a:lnTo>
                <a:lnTo>
                  <a:pt x="797979" y="250736"/>
                </a:lnTo>
                <a:lnTo>
                  <a:pt x="844016" y="187071"/>
                </a:lnTo>
                <a:lnTo>
                  <a:pt x="875538" y="138544"/>
                </a:lnTo>
                <a:lnTo>
                  <a:pt x="914806" y="77177"/>
                </a:lnTo>
                <a:lnTo>
                  <a:pt x="920534" y="68224"/>
                </a:lnTo>
                <a:close/>
              </a:path>
              <a:path w="949325" h="858520">
                <a:moveTo>
                  <a:pt x="949159" y="455409"/>
                </a:moveTo>
                <a:lnTo>
                  <a:pt x="930351" y="455409"/>
                </a:lnTo>
                <a:lnTo>
                  <a:pt x="930351" y="456679"/>
                </a:lnTo>
                <a:lnTo>
                  <a:pt x="949159" y="456679"/>
                </a:lnTo>
                <a:lnTo>
                  <a:pt x="949159" y="455409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2" name="object 52"/>
          <p:cNvSpPr/>
          <p:nvPr/>
        </p:nvSpPr>
        <p:spPr>
          <a:xfrm>
            <a:off x="6067880" y="3732386"/>
            <a:ext cx="1097210" cy="478530"/>
          </a:xfrm>
          <a:custGeom>
            <a:avLst/>
            <a:gdLst/>
            <a:ahLst/>
            <a:cxnLst/>
            <a:rect l="l" t="t" r="r" b="b"/>
            <a:pathLst>
              <a:path w="2063115" h="899795">
                <a:moveTo>
                  <a:pt x="984288" y="465302"/>
                </a:moveTo>
                <a:lnTo>
                  <a:pt x="913726" y="465302"/>
                </a:lnTo>
                <a:lnTo>
                  <a:pt x="913726" y="466572"/>
                </a:lnTo>
                <a:lnTo>
                  <a:pt x="173266" y="466572"/>
                </a:lnTo>
                <a:lnTo>
                  <a:pt x="173266" y="465302"/>
                </a:lnTo>
                <a:lnTo>
                  <a:pt x="0" y="465302"/>
                </a:lnTo>
                <a:lnTo>
                  <a:pt x="0" y="466572"/>
                </a:lnTo>
                <a:lnTo>
                  <a:pt x="0" y="560552"/>
                </a:lnTo>
                <a:lnTo>
                  <a:pt x="957211" y="560552"/>
                </a:lnTo>
                <a:lnTo>
                  <a:pt x="957211" y="561822"/>
                </a:lnTo>
                <a:lnTo>
                  <a:pt x="984288" y="561822"/>
                </a:lnTo>
                <a:lnTo>
                  <a:pt x="984288" y="560552"/>
                </a:lnTo>
                <a:lnTo>
                  <a:pt x="984288" y="466572"/>
                </a:lnTo>
                <a:lnTo>
                  <a:pt x="984288" y="465302"/>
                </a:lnTo>
                <a:close/>
              </a:path>
              <a:path w="2063115" h="899795">
                <a:moveTo>
                  <a:pt x="1412087" y="149885"/>
                </a:moveTo>
                <a:lnTo>
                  <a:pt x="1398663" y="147650"/>
                </a:lnTo>
                <a:lnTo>
                  <a:pt x="1389710" y="146532"/>
                </a:lnTo>
                <a:lnTo>
                  <a:pt x="1228648" y="119684"/>
                </a:lnTo>
                <a:lnTo>
                  <a:pt x="1227061" y="198539"/>
                </a:lnTo>
                <a:lnTo>
                  <a:pt x="1222451" y="271691"/>
                </a:lnTo>
                <a:lnTo>
                  <a:pt x="1215059" y="339445"/>
                </a:lnTo>
                <a:lnTo>
                  <a:pt x="1205103" y="402069"/>
                </a:lnTo>
                <a:lnTo>
                  <a:pt x="1192822" y="459867"/>
                </a:lnTo>
                <a:lnTo>
                  <a:pt x="1178458" y="513105"/>
                </a:lnTo>
                <a:lnTo>
                  <a:pt x="1162215" y="562076"/>
                </a:lnTo>
                <a:lnTo>
                  <a:pt x="1144346" y="607072"/>
                </a:lnTo>
                <a:lnTo>
                  <a:pt x="1125067" y="648373"/>
                </a:lnTo>
                <a:lnTo>
                  <a:pt x="1104620" y="686257"/>
                </a:lnTo>
                <a:lnTo>
                  <a:pt x="1083233" y="721017"/>
                </a:lnTo>
                <a:lnTo>
                  <a:pt x="1061135" y="752932"/>
                </a:lnTo>
                <a:lnTo>
                  <a:pt x="1015733" y="809383"/>
                </a:lnTo>
                <a:lnTo>
                  <a:pt x="970280" y="857897"/>
                </a:lnTo>
                <a:lnTo>
                  <a:pt x="1030668" y="899287"/>
                </a:lnTo>
                <a:lnTo>
                  <a:pt x="1074864" y="862380"/>
                </a:lnTo>
                <a:lnTo>
                  <a:pt x="1115212" y="826109"/>
                </a:lnTo>
                <a:lnTo>
                  <a:pt x="1151915" y="790206"/>
                </a:lnTo>
                <a:lnTo>
                  <a:pt x="1185189" y="754443"/>
                </a:lnTo>
                <a:lnTo>
                  <a:pt x="1215250" y="718553"/>
                </a:lnTo>
                <a:lnTo>
                  <a:pt x="1242326" y="682282"/>
                </a:lnTo>
                <a:lnTo>
                  <a:pt x="1266609" y="645401"/>
                </a:lnTo>
                <a:lnTo>
                  <a:pt x="1288313" y="607631"/>
                </a:lnTo>
                <a:lnTo>
                  <a:pt x="1307668" y="568731"/>
                </a:lnTo>
                <a:lnTo>
                  <a:pt x="1324876" y="528459"/>
                </a:lnTo>
                <a:lnTo>
                  <a:pt x="1340154" y="486549"/>
                </a:lnTo>
                <a:lnTo>
                  <a:pt x="1353705" y="442760"/>
                </a:lnTo>
                <a:lnTo>
                  <a:pt x="1365745" y="396836"/>
                </a:lnTo>
                <a:lnTo>
                  <a:pt x="1376502" y="348538"/>
                </a:lnTo>
                <a:lnTo>
                  <a:pt x="1386179" y="297586"/>
                </a:lnTo>
                <a:lnTo>
                  <a:pt x="1394980" y="243763"/>
                </a:lnTo>
                <a:lnTo>
                  <a:pt x="1403134" y="186791"/>
                </a:lnTo>
                <a:lnTo>
                  <a:pt x="1405001" y="180174"/>
                </a:lnTo>
                <a:lnTo>
                  <a:pt x="1408023" y="170713"/>
                </a:lnTo>
                <a:lnTo>
                  <a:pt x="1410843" y="161467"/>
                </a:lnTo>
                <a:lnTo>
                  <a:pt x="1412087" y="155473"/>
                </a:lnTo>
                <a:lnTo>
                  <a:pt x="1412087" y="149885"/>
                </a:lnTo>
                <a:close/>
              </a:path>
              <a:path w="2063115" h="899795">
                <a:moveTo>
                  <a:pt x="2030615" y="795261"/>
                </a:moveTo>
                <a:lnTo>
                  <a:pt x="2014651" y="748703"/>
                </a:lnTo>
                <a:lnTo>
                  <a:pt x="1997748" y="702487"/>
                </a:lnTo>
                <a:lnTo>
                  <a:pt x="1979904" y="656615"/>
                </a:lnTo>
                <a:lnTo>
                  <a:pt x="1961134" y="611124"/>
                </a:lnTo>
                <a:lnTo>
                  <a:pt x="1941461" y="566026"/>
                </a:lnTo>
                <a:lnTo>
                  <a:pt x="1920862" y="521322"/>
                </a:lnTo>
                <a:lnTo>
                  <a:pt x="1899373" y="477062"/>
                </a:lnTo>
                <a:lnTo>
                  <a:pt x="1876996" y="433235"/>
                </a:lnTo>
                <a:lnTo>
                  <a:pt x="1853742" y="389890"/>
                </a:lnTo>
                <a:lnTo>
                  <a:pt x="1829612" y="347014"/>
                </a:lnTo>
                <a:lnTo>
                  <a:pt x="1804631" y="304634"/>
                </a:lnTo>
                <a:lnTo>
                  <a:pt x="1778787" y="262788"/>
                </a:lnTo>
                <a:lnTo>
                  <a:pt x="1752104" y="221462"/>
                </a:lnTo>
                <a:lnTo>
                  <a:pt x="1712734" y="166801"/>
                </a:lnTo>
                <a:lnTo>
                  <a:pt x="1690611" y="136842"/>
                </a:lnTo>
                <a:lnTo>
                  <a:pt x="1676057" y="116332"/>
                </a:lnTo>
                <a:lnTo>
                  <a:pt x="1603349" y="152120"/>
                </a:lnTo>
                <a:lnTo>
                  <a:pt x="1629156" y="197561"/>
                </a:lnTo>
                <a:lnTo>
                  <a:pt x="1653692" y="244043"/>
                </a:lnTo>
                <a:lnTo>
                  <a:pt x="1677009" y="291528"/>
                </a:lnTo>
                <a:lnTo>
                  <a:pt x="1699094" y="339788"/>
                </a:lnTo>
                <a:lnTo>
                  <a:pt x="1719922" y="388632"/>
                </a:lnTo>
                <a:lnTo>
                  <a:pt x="1739506" y="437857"/>
                </a:lnTo>
                <a:lnTo>
                  <a:pt x="1757832" y="487273"/>
                </a:lnTo>
                <a:lnTo>
                  <a:pt x="1774888" y="536714"/>
                </a:lnTo>
                <a:lnTo>
                  <a:pt x="1790674" y="585952"/>
                </a:lnTo>
                <a:lnTo>
                  <a:pt x="1805178" y="634822"/>
                </a:lnTo>
                <a:lnTo>
                  <a:pt x="1818411" y="683120"/>
                </a:lnTo>
                <a:lnTo>
                  <a:pt x="1830349" y="730669"/>
                </a:lnTo>
                <a:lnTo>
                  <a:pt x="1840992" y="777265"/>
                </a:lnTo>
                <a:lnTo>
                  <a:pt x="1850326" y="822718"/>
                </a:lnTo>
                <a:lnTo>
                  <a:pt x="1858365" y="866851"/>
                </a:lnTo>
                <a:lnTo>
                  <a:pt x="2030615" y="795261"/>
                </a:lnTo>
                <a:close/>
              </a:path>
              <a:path w="2063115" h="899795">
                <a:moveTo>
                  <a:pt x="2063051" y="115214"/>
                </a:moveTo>
                <a:lnTo>
                  <a:pt x="2053882" y="69837"/>
                </a:lnTo>
                <a:lnTo>
                  <a:pt x="2046719" y="59283"/>
                </a:lnTo>
                <a:lnTo>
                  <a:pt x="2029079" y="33286"/>
                </a:lnTo>
                <a:lnTo>
                  <a:pt x="2003780" y="16294"/>
                </a:lnTo>
                <a:lnTo>
                  <a:pt x="2003780" y="115214"/>
                </a:lnTo>
                <a:lnTo>
                  <a:pt x="1999462" y="137629"/>
                </a:lnTo>
                <a:lnTo>
                  <a:pt x="1987702" y="155333"/>
                </a:lnTo>
                <a:lnTo>
                  <a:pt x="1970278" y="166966"/>
                </a:lnTo>
                <a:lnTo>
                  <a:pt x="1948967" y="171132"/>
                </a:lnTo>
                <a:lnTo>
                  <a:pt x="1927491" y="166801"/>
                </a:lnTo>
                <a:lnTo>
                  <a:pt x="1909673" y="154914"/>
                </a:lnTo>
                <a:lnTo>
                  <a:pt x="1897532" y="137160"/>
                </a:lnTo>
                <a:lnTo>
                  <a:pt x="1893036" y="115214"/>
                </a:lnTo>
                <a:lnTo>
                  <a:pt x="1897367" y="93726"/>
                </a:lnTo>
                <a:lnTo>
                  <a:pt x="1909254" y="75920"/>
                </a:lnTo>
                <a:lnTo>
                  <a:pt x="1927021" y="63779"/>
                </a:lnTo>
                <a:lnTo>
                  <a:pt x="1948967" y="59283"/>
                </a:lnTo>
                <a:lnTo>
                  <a:pt x="1970747" y="63779"/>
                </a:lnTo>
                <a:lnTo>
                  <a:pt x="1988121" y="75920"/>
                </a:lnTo>
                <a:lnTo>
                  <a:pt x="1999615" y="93726"/>
                </a:lnTo>
                <a:lnTo>
                  <a:pt x="2003780" y="115214"/>
                </a:lnTo>
                <a:lnTo>
                  <a:pt x="2003780" y="16294"/>
                </a:lnTo>
                <a:lnTo>
                  <a:pt x="1992744" y="8877"/>
                </a:lnTo>
                <a:lnTo>
                  <a:pt x="1948967" y="0"/>
                </a:lnTo>
                <a:lnTo>
                  <a:pt x="1904720" y="8877"/>
                </a:lnTo>
                <a:lnTo>
                  <a:pt x="1868436" y="33286"/>
                </a:lnTo>
                <a:lnTo>
                  <a:pt x="1843900" y="69837"/>
                </a:lnTo>
                <a:lnTo>
                  <a:pt x="1834870" y="115214"/>
                </a:lnTo>
                <a:lnTo>
                  <a:pt x="1844052" y="161048"/>
                </a:lnTo>
                <a:lnTo>
                  <a:pt x="1868855" y="197561"/>
                </a:lnTo>
                <a:lnTo>
                  <a:pt x="1905190" y="221691"/>
                </a:lnTo>
                <a:lnTo>
                  <a:pt x="1948967" y="230416"/>
                </a:lnTo>
                <a:lnTo>
                  <a:pt x="1992744" y="221691"/>
                </a:lnTo>
                <a:lnTo>
                  <a:pt x="2029079" y="197561"/>
                </a:lnTo>
                <a:lnTo>
                  <a:pt x="2047024" y="171132"/>
                </a:lnTo>
                <a:lnTo>
                  <a:pt x="2053882" y="161048"/>
                </a:lnTo>
                <a:lnTo>
                  <a:pt x="2063051" y="115214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3" name="object 53"/>
          <p:cNvSpPr/>
          <p:nvPr/>
        </p:nvSpPr>
        <p:spPr>
          <a:xfrm>
            <a:off x="7245412" y="3758560"/>
            <a:ext cx="417068" cy="493390"/>
          </a:xfrm>
          <a:custGeom>
            <a:avLst/>
            <a:gdLst/>
            <a:ahLst/>
            <a:cxnLst/>
            <a:rect l="l" t="t" r="r" b="b"/>
            <a:pathLst>
              <a:path w="784225" h="927734">
                <a:moveTo>
                  <a:pt x="1112" y="0"/>
                </a:moveTo>
                <a:lnTo>
                  <a:pt x="3214" y="63613"/>
                </a:lnTo>
                <a:lnTo>
                  <a:pt x="4104" y="96102"/>
                </a:lnTo>
                <a:lnTo>
                  <a:pt x="4471" y="129745"/>
                </a:lnTo>
                <a:lnTo>
                  <a:pt x="4471" y="746042"/>
                </a:lnTo>
                <a:lnTo>
                  <a:pt x="4087" y="766753"/>
                </a:lnTo>
                <a:lnTo>
                  <a:pt x="3075" y="788408"/>
                </a:lnTo>
                <a:lnTo>
                  <a:pt x="1643" y="810690"/>
                </a:lnTo>
                <a:lnTo>
                  <a:pt x="0" y="833287"/>
                </a:lnTo>
                <a:lnTo>
                  <a:pt x="95068" y="927236"/>
                </a:lnTo>
                <a:lnTo>
                  <a:pt x="135632" y="914148"/>
                </a:lnTo>
                <a:lnTo>
                  <a:pt x="256603" y="877062"/>
                </a:lnTo>
                <a:lnTo>
                  <a:pt x="295274" y="864599"/>
                </a:lnTo>
                <a:lnTo>
                  <a:pt x="341653" y="846098"/>
                </a:lnTo>
                <a:lnTo>
                  <a:pt x="386735" y="825001"/>
                </a:lnTo>
                <a:lnTo>
                  <a:pt x="430374" y="801333"/>
                </a:lnTo>
                <a:lnTo>
                  <a:pt x="472426" y="775123"/>
                </a:lnTo>
                <a:lnTo>
                  <a:pt x="512748" y="746396"/>
                </a:lnTo>
                <a:lnTo>
                  <a:pt x="551195" y="715178"/>
                </a:lnTo>
                <a:lnTo>
                  <a:pt x="587623" y="681496"/>
                </a:lnTo>
                <a:lnTo>
                  <a:pt x="621887" y="645376"/>
                </a:lnTo>
                <a:lnTo>
                  <a:pt x="665901" y="591817"/>
                </a:lnTo>
                <a:lnTo>
                  <a:pt x="701465" y="540153"/>
                </a:lnTo>
                <a:lnTo>
                  <a:pt x="729821" y="491161"/>
                </a:lnTo>
                <a:lnTo>
                  <a:pt x="752212" y="445618"/>
                </a:lnTo>
                <a:lnTo>
                  <a:pt x="769881" y="404301"/>
                </a:lnTo>
                <a:lnTo>
                  <a:pt x="784070" y="367986"/>
                </a:lnTo>
                <a:lnTo>
                  <a:pt x="719194" y="331077"/>
                </a:lnTo>
                <a:lnTo>
                  <a:pt x="710554" y="349390"/>
                </a:lnTo>
                <a:lnTo>
                  <a:pt x="699586" y="371307"/>
                </a:lnTo>
                <a:lnTo>
                  <a:pt x="669104" y="423794"/>
                </a:lnTo>
                <a:lnTo>
                  <a:pt x="624631" y="484211"/>
                </a:lnTo>
                <a:lnTo>
                  <a:pt x="596173" y="516042"/>
                </a:lnTo>
                <a:lnTo>
                  <a:pt x="563049" y="548232"/>
                </a:lnTo>
                <a:lnTo>
                  <a:pt x="524868" y="580242"/>
                </a:lnTo>
                <a:lnTo>
                  <a:pt x="481241" y="611529"/>
                </a:lnTo>
                <a:lnTo>
                  <a:pt x="431777" y="641554"/>
                </a:lnTo>
                <a:lnTo>
                  <a:pt x="376088" y="669776"/>
                </a:lnTo>
                <a:lnTo>
                  <a:pt x="313783" y="695653"/>
                </a:lnTo>
                <a:lnTo>
                  <a:pt x="244472" y="718646"/>
                </a:lnTo>
                <a:lnTo>
                  <a:pt x="167767" y="738212"/>
                </a:lnTo>
                <a:lnTo>
                  <a:pt x="167767" y="74938"/>
                </a:lnTo>
                <a:lnTo>
                  <a:pt x="170757" y="63755"/>
                </a:lnTo>
                <a:lnTo>
                  <a:pt x="174061" y="48376"/>
                </a:lnTo>
                <a:lnTo>
                  <a:pt x="176735" y="33416"/>
                </a:lnTo>
                <a:lnTo>
                  <a:pt x="177836" y="23488"/>
                </a:lnTo>
                <a:lnTo>
                  <a:pt x="176718" y="18402"/>
                </a:lnTo>
                <a:lnTo>
                  <a:pt x="172244" y="14678"/>
                </a:lnTo>
                <a:lnTo>
                  <a:pt x="162737" y="12003"/>
                </a:lnTo>
                <a:lnTo>
                  <a:pt x="146517" y="10061"/>
                </a:lnTo>
                <a:lnTo>
                  <a:pt x="1112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4" name="object 54"/>
          <p:cNvSpPr/>
          <p:nvPr/>
        </p:nvSpPr>
        <p:spPr>
          <a:xfrm>
            <a:off x="7756427" y="3873366"/>
            <a:ext cx="389714" cy="395117"/>
          </a:xfrm>
          <a:custGeom>
            <a:avLst/>
            <a:gdLst/>
            <a:ahLst/>
            <a:cxnLst/>
            <a:rect l="l" t="t" r="r" b="b"/>
            <a:pathLst>
              <a:path w="732790" h="742950">
                <a:moveTo>
                  <a:pt x="587216" y="0"/>
                </a:moveTo>
                <a:lnTo>
                  <a:pt x="584704" y="77204"/>
                </a:lnTo>
                <a:lnTo>
                  <a:pt x="577450" y="148606"/>
                </a:lnTo>
                <a:lnTo>
                  <a:pt x="565884" y="214427"/>
                </a:lnTo>
                <a:lnTo>
                  <a:pt x="550433" y="274888"/>
                </a:lnTo>
                <a:lnTo>
                  <a:pt x="531523" y="330211"/>
                </a:lnTo>
                <a:lnTo>
                  <a:pt x="509584" y="380616"/>
                </a:lnTo>
                <a:lnTo>
                  <a:pt x="485042" y="426324"/>
                </a:lnTo>
                <a:lnTo>
                  <a:pt x="458324" y="467557"/>
                </a:lnTo>
                <a:lnTo>
                  <a:pt x="429860" y="504536"/>
                </a:lnTo>
                <a:lnTo>
                  <a:pt x="400075" y="537482"/>
                </a:lnTo>
                <a:lnTo>
                  <a:pt x="369399" y="566616"/>
                </a:lnTo>
                <a:lnTo>
                  <a:pt x="338257" y="592159"/>
                </a:lnTo>
                <a:lnTo>
                  <a:pt x="307079" y="614332"/>
                </a:lnTo>
                <a:lnTo>
                  <a:pt x="246320" y="649455"/>
                </a:lnTo>
                <a:lnTo>
                  <a:pt x="190545" y="673753"/>
                </a:lnTo>
                <a:lnTo>
                  <a:pt x="143172" y="688995"/>
                </a:lnTo>
                <a:lnTo>
                  <a:pt x="174491" y="742683"/>
                </a:lnTo>
                <a:lnTo>
                  <a:pt x="236279" y="722257"/>
                </a:lnTo>
                <a:lnTo>
                  <a:pt x="305355" y="695251"/>
                </a:lnTo>
                <a:lnTo>
                  <a:pt x="341594" y="678437"/>
                </a:lnTo>
                <a:lnTo>
                  <a:pt x="378416" y="658965"/>
                </a:lnTo>
                <a:lnTo>
                  <a:pt x="415409" y="636499"/>
                </a:lnTo>
                <a:lnTo>
                  <a:pt x="452159" y="610700"/>
                </a:lnTo>
                <a:lnTo>
                  <a:pt x="488254" y="581230"/>
                </a:lnTo>
                <a:lnTo>
                  <a:pt x="523280" y="547753"/>
                </a:lnTo>
                <a:lnTo>
                  <a:pt x="556826" y="509932"/>
                </a:lnTo>
                <a:lnTo>
                  <a:pt x="588477" y="467427"/>
                </a:lnTo>
                <a:lnTo>
                  <a:pt x="617821" y="419902"/>
                </a:lnTo>
                <a:lnTo>
                  <a:pt x="644445" y="367020"/>
                </a:lnTo>
                <a:lnTo>
                  <a:pt x="667937" y="308442"/>
                </a:lnTo>
                <a:lnTo>
                  <a:pt x="687882" y="243831"/>
                </a:lnTo>
                <a:lnTo>
                  <a:pt x="699502" y="196642"/>
                </a:lnTo>
                <a:lnTo>
                  <a:pt x="708711" y="153230"/>
                </a:lnTo>
                <a:lnTo>
                  <a:pt x="717293" y="107303"/>
                </a:lnTo>
                <a:lnTo>
                  <a:pt x="727031" y="52568"/>
                </a:lnTo>
                <a:lnTo>
                  <a:pt x="727031" y="48090"/>
                </a:lnTo>
                <a:lnTo>
                  <a:pt x="732621" y="32431"/>
                </a:lnTo>
                <a:lnTo>
                  <a:pt x="732621" y="23488"/>
                </a:lnTo>
                <a:lnTo>
                  <a:pt x="724792" y="22369"/>
                </a:lnTo>
                <a:lnTo>
                  <a:pt x="720314" y="21249"/>
                </a:lnTo>
                <a:lnTo>
                  <a:pt x="587216" y="0"/>
                </a:lnTo>
                <a:close/>
              </a:path>
              <a:path w="732790" h="742950">
                <a:moveTo>
                  <a:pt x="51449" y="64869"/>
                </a:moveTo>
                <a:lnTo>
                  <a:pt x="0" y="96188"/>
                </a:lnTo>
                <a:lnTo>
                  <a:pt x="31489" y="149166"/>
                </a:lnTo>
                <a:lnTo>
                  <a:pt x="56174" y="200126"/>
                </a:lnTo>
                <a:lnTo>
                  <a:pt x="75081" y="248165"/>
                </a:lnTo>
                <a:lnTo>
                  <a:pt x="89234" y="292384"/>
                </a:lnTo>
                <a:lnTo>
                  <a:pt x="99659" y="331880"/>
                </a:lnTo>
                <a:lnTo>
                  <a:pt x="107382" y="365754"/>
                </a:lnTo>
                <a:lnTo>
                  <a:pt x="227059" y="309827"/>
                </a:lnTo>
                <a:lnTo>
                  <a:pt x="198905" y="258047"/>
                </a:lnTo>
                <a:lnTo>
                  <a:pt x="168110" y="209531"/>
                </a:lnTo>
                <a:lnTo>
                  <a:pt x="136320" y="165116"/>
                </a:lnTo>
                <a:lnTo>
                  <a:pt x="105182" y="125642"/>
                </a:lnTo>
                <a:lnTo>
                  <a:pt x="76343" y="91946"/>
                </a:lnTo>
                <a:lnTo>
                  <a:pt x="51449" y="64869"/>
                </a:lnTo>
                <a:close/>
              </a:path>
              <a:path w="732790" h="742950">
                <a:moveTo>
                  <a:pt x="308708" y="16772"/>
                </a:moveTo>
                <a:lnTo>
                  <a:pt x="256139" y="45858"/>
                </a:lnTo>
                <a:lnTo>
                  <a:pt x="282740" y="92422"/>
                </a:lnTo>
                <a:lnTo>
                  <a:pt x="304940" y="141885"/>
                </a:lnTo>
                <a:lnTo>
                  <a:pt x="322900" y="191779"/>
                </a:lnTo>
                <a:lnTo>
                  <a:pt x="336781" y="239633"/>
                </a:lnTo>
                <a:lnTo>
                  <a:pt x="346743" y="282980"/>
                </a:lnTo>
                <a:lnTo>
                  <a:pt x="469772" y="234882"/>
                </a:lnTo>
                <a:lnTo>
                  <a:pt x="442069" y="186750"/>
                </a:lnTo>
                <a:lnTo>
                  <a:pt x="411628" y="140551"/>
                </a:lnTo>
                <a:lnTo>
                  <a:pt x="378932" y="96608"/>
                </a:lnTo>
                <a:lnTo>
                  <a:pt x="344464" y="55242"/>
                </a:lnTo>
                <a:lnTo>
                  <a:pt x="308708" y="16772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5" name="object 55"/>
          <p:cNvSpPr/>
          <p:nvPr/>
        </p:nvSpPr>
        <p:spPr>
          <a:xfrm>
            <a:off x="8306292" y="3750829"/>
            <a:ext cx="331966" cy="506223"/>
          </a:xfrm>
          <a:custGeom>
            <a:avLst/>
            <a:gdLst/>
            <a:ahLst/>
            <a:cxnLst/>
            <a:rect l="l" t="t" r="r" b="b"/>
            <a:pathLst>
              <a:path w="624205" h="951865">
                <a:moveTo>
                  <a:pt x="0" y="0"/>
                </a:moveTo>
                <a:lnTo>
                  <a:pt x="818" y="23570"/>
                </a:lnTo>
                <a:lnTo>
                  <a:pt x="1533" y="52701"/>
                </a:lnTo>
                <a:lnTo>
                  <a:pt x="2039" y="90433"/>
                </a:lnTo>
                <a:lnTo>
                  <a:pt x="2232" y="139807"/>
                </a:lnTo>
                <a:lnTo>
                  <a:pt x="2232" y="713604"/>
                </a:lnTo>
                <a:lnTo>
                  <a:pt x="2089" y="807609"/>
                </a:lnTo>
                <a:lnTo>
                  <a:pt x="1750" y="857835"/>
                </a:lnTo>
                <a:lnTo>
                  <a:pt x="1089" y="906773"/>
                </a:lnTo>
                <a:lnTo>
                  <a:pt x="0" y="951845"/>
                </a:lnTo>
                <a:lnTo>
                  <a:pt x="165528" y="951845"/>
                </a:lnTo>
                <a:lnTo>
                  <a:pt x="164415" y="718075"/>
                </a:lnTo>
                <a:lnTo>
                  <a:pt x="164415" y="406008"/>
                </a:lnTo>
                <a:lnTo>
                  <a:pt x="231426" y="435285"/>
                </a:lnTo>
                <a:lnTo>
                  <a:pt x="290913" y="466986"/>
                </a:lnTo>
                <a:lnTo>
                  <a:pt x="343216" y="499972"/>
                </a:lnTo>
                <a:lnTo>
                  <a:pt x="388677" y="533101"/>
                </a:lnTo>
                <a:lnTo>
                  <a:pt x="427637" y="565234"/>
                </a:lnTo>
                <a:lnTo>
                  <a:pt x="460435" y="595232"/>
                </a:lnTo>
                <a:lnTo>
                  <a:pt x="508913" y="644256"/>
                </a:lnTo>
                <a:lnTo>
                  <a:pt x="624119" y="508913"/>
                </a:lnTo>
                <a:lnTo>
                  <a:pt x="565102" y="472187"/>
                </a:lnTo>
                <a:lnTo>
                  <a:pt x="508341" y="440863"/>
                </a:lnTo>
                <a:lnTo>
                  <a:pt x="454075" y="414438"/>
                </a:lnTo>
                <a:lnTo>
                  <a:pt x="402548" y="392408"/>
                </a:lnTo>
                <a:lnTo>
                  <a:pt x="354001" y="374272"/>
                </a:lnTo>
                <a:lnTo>
                  <a:pt x="308675" y="359524"/>
                </a:lnTo>
                <a:lnTo>
                  <a:pt x="266812" y="347662"/>
                </a:lnTo>
                <a:lnTo>
                  <a:pt x="228653" y="338183"/>
                </a:lnTo>
                <a:lnTo>
                  <a:pt x="164415" y="324360"/>
                </a:lnTo>
                <a:lnTo>
                  <a:pt x="164415" y="60391"/>
                </a:lnTo>
                <a:lnTo>
                  <a:pt x="165464" y="52702"/>
                </a:lnTo>
                <a:lnTo>
                  <a:pt x="170077" y="28932"/>
                </a:lnTo>
                <a:lnTo>
                  <a:pt x="171126" y="21243"/>
                </a:lnTo>
                <a:lnTo>
                  <a:pt x="168556" y="16528"/>
                </a:lnTo>
                <a:lnTo>
                  <a:pt x="162316" y="13698"/>
                </a:lnTo>
                <a:lnTo>
                  <a:pt x="154607" y="12125"/>
                </a:lnTo>
                <a:lnTo>
                  <a:pt x="147630" y="11181"/>
                </a:lnTo>
                <a:lnTo>
                  <a:pt x="0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6" name="object 56"/>
          <p:cNvSpPr/>
          <p:nvPr/>
        </p:nvSpPr>
        <p:spPr>
          <a:xfrm>
            <a:off x="5013795" y="4487963"/>
            <a:ext cx="4828536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79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7" name="object 57"/>
          <p:cNvSpPr/>
          <p:nvPr/>
        </p:nvSpPr>
        <p:spPr>
          <a:xfrm>
            <a:off x="5013795" y="4967333"/>
            <a:ext cx="4828536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79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8" name="object 58"/>
          <p:cNvSpPr/>
          <p:nvPr/>
        </p:nvSpPr>
        <p:spPr>
          <a:xfrm>
            <a:off x="5013795" y="5446703"/>
            <a:ext cx="4774841" cy="0"/>
          </a:xfrm>
          <a:custGeom>
            <a:avLst/>
            <a:gdLst/>
            <a:ahLst/>
            <a:cxnLst/>
            <a:rect l="l" t="t" r="r" b="b"/>
            <a:pathLst>
              <a:path w="8978265">
                <a:moveTo>
                  <a:pt x="0" y="0"/>
                </a:moveTo>
                <a:lnTo>
                  <a:pt x="8978140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9" name="object 59"/>
          <p:cNvSpPr/>
          <p:nvPr/>
        </p:nvSpPr>
        <p:spPr>
          <a:xfrm>
            <a:off x="5013795" y="5926073"/>
            <a:ext cx="4828536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79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60" name="object 6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339" y="4706677"/>
            <a:ext cx="44139" cy="44135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5193206" y="4643302"/>
            <a:ext cx="168178" cy="178985"/>
          </a:xfrm>
          <a:custGeom>
            <a:avLst/>
            <a:gdLst/>
            <a:ahLst/>
            <a:cxnLst/>
            <a:rect l="l" t="t" r="r" b="b"/>
            <a:pathLst>
              <a:path w="316229" h="336550">
                <a:moveTo>
                  <a:pt x="143145" y="0"/>
                </a:moveTo>
                <a:lnTo>
                  <a:pt x="0" y="0"/>
                </a:lnTo>
                <a:lnTo>
                  <a:pt x="0" y="336165"/>
                </a:lnTo>
                <a:lnTo>
                  <a:pt x="38068" y="336165"/>
                </a:lnTo>
                <a:lnTo>
                  <a:pt x="38068" y="123350"/>
                </a:lnTo>
                <a:lnTo>
                  <a:pt x="143145" y="123350"/>
                </a:lnTo>
                <a:lnTo>
                  <a:pt x="143145" y="106216"/>
                </a:lnTo>
                <a:lnTo>
                  <a:pt x="38068" y="106216"/>
                </a:lnTo>
                <a:lnTo>
                  <a:pt x="38068" y="69669"/>
                </a:lnTo>
                <a:lnTo>
                  <a:pt x="143145" y="69669"/>
                </a:lnTo>
                <a:lnTo>
                  <a:pt x="143145" y="52528"/>
                </a:lnTo>
                <a:lnTo>
                  <a:pt x="38075" y="52528"/>
                </a:lnTo>
                <a:lnTo>
                  <a:pt x="38075" y="17127"/>
                </a:lnTo>
                <a:lnTo>
                  <a:pt x="143145" y="17127"/>
                </a:lnTo>
                <a:lnTo>
                  <a:pt x="143145" y="0"/>
                </a:lnTo>
                <a:close/>
              </a:path>
              <a:path w="316229" h="336550">
                <a:moveTo>
                  <a:pt x="231095" y="315223"/>
                </a:moveTo>
                <a:lnTo>
                  <a:pt x="239085" y="335790"/>
                </a:lnTo>
                <a:lnTo>
                  <a:pt x="276779" y="335790"/>
                </a:lnTo>
                <a:lnTo>
                  <a:pt x="293185" y="334623"/>
                </a:lnTo>
                <a:lnTo>
                  <a:pt x="305521" y="329886"/>
                </a:lnTo>
                <a:lnTo>
                  <a:pt x="313288" y="319724"/>
                </a:lnTo>
                <a:lnTo>
                  <a:pt x="313453" y="318655"/>
                </a:lnTo>
                <a:lnTo>
                  <a:pt x="265356" y="318655"/>
                </a:lnTo>
                <a:lnTo>
                  <a:pt x="260432" y="318494"/>
                </a:lnTo>
                <a:lnTo>
                  <a:pt x="252793" y="317940"/>
                </a:lnTo>
                <a:lnTo>
                  <a:pt x="242871" y="316885"/>
                </a:lnTo>
                <a:lnTo>
                  <a:pt x="231095" y="315223"/>
                </a:lnTo>
                <a:close/>
              </a:path>
              <a:path w="316229" h="336550">
                <a:moveTo>
                  <a:pt x="140866" y="232999"/>
                </a:moveTo>
                <a:lnTo>
                  <a:pt x="103555" y="232999"/>
                </a:lnTo>
                <a:lnTo>
                  <a:pt x="101134" y="252631"/>
                </a:lnTo>
                <a:lnTo>
                  <a:pt x="94752" y="272729"/>
                </a:lnTo>
                <a:lnTo>
                  <a:pt x="81446" y="293329"/>
                </a:lnTo>
                <a:lnTo>
                  <a:pt x="58253" y="314466"/>
                </a:lnTo>
                <a:lnTo>
                  <a:pt x="70815" y="326646"/>
                </a:lnTo>
                <a:lnTo>
                  <a:pt x="107135" y="302055"/>
                </a:lnTo>
                <a:lnTo>
                  <a:pt x="127540" y="277821"/>
                </a:lnTo>
                <a:lnTo>
                  <a:pt x="137094" y="254588"/>
                </a:lnTo>
                <a:lnTo>
                  <a:pt x="140866" y="232999"/>
                </a:lnTo>
                <a:close/>
              </a:path>
              <a:path w="316229" h="336550">
                <a:moveTo>
                  <a:pt x="217386" y="232999"/>
                </a:moveTo>
                <a:lnTo>
                  <a:pt x="178935" y="232999"/>
                </a:lnTo>
                <a:lnTo>
                  <a:pt x="178935" y="325506"/>
                </a:lnTo>
                <a:lnTo>
                  <a:pt x="217386" y="325506"/>
                </a:lnTo>
                <a:lnTo>
                  <a:pt x="217386" y="232999"/>
                </a:lnTo>
                <a:close/>
              </a:path>
              <a:path w="316229" h="336550">
                <a:moveTo>
                  <a:pt x="315988" y="0"/>
                </a:moveTo>
                <a:lnTo>
                  <a:pt x="172084" y="0"/>
                </a:lnTo>
                <a:lnTo>
                  <a:pt x="172084" y="123350"/>
                </a:lnTo>
                <a:lnTo>
                  <a:pt x="277543" y="123350"/>
                </a:lnTo>
                <a:lnTo>
                  <a:pt x="277543" y="318655"/>
                </a:lnTo>
                <a:lnTo>
                  <a:pt x="313453" y="318655"/>
                </a:lnTo>
                <a:lnTo>
                  <a:pt x="315988" y="302279"/>
                </a:lnTo>
                <a:lnTo>
                  <a:pt x="315988" y="106216"/>
                </a:lnTo>
                <a:lnTo>
                  <a:pt x="209396" y="106216"/>
                </a:lnTo>
                <a:lnTo>
                  <a:pt x="209396" y="69669"/>
                </a:lnTo>
                <a:lnTo>
                  <a:pt x="315988" y="69669"/>
                </a:lnTo>
                <a:lnTo>
                  <a:pt x="315988" y="52528"/>
                </a:lnTo>
                <a:lnTo>
                  <a:pt x="209396" y="52528"/>
                </a:lnTo>
                <a:lnTo>
                  <a:pt x="209396" y="17127"/>
                </a:lnTo>
                <a:lnTo>
                  <a:pt x="315988" y="17127"/>
                </a:lnTo>
                <a:lnTo>
                  <a:pt x="315988" y="0"/>
                </a:lnTo>
                <a:close/>
              </a:path>
              <a:path w="316229" h="336550">
                <a:moveTo>
                  <a:pt x="262313" y="215865"/>
                </a:moveTo>
                <a:lnTo>
                  <a:pt x="54820" y="215865"/>
                </a:lnTo>
                <a:lnTo>
                  <a:pt x="54820" y="232999"/>
                </a:lnTo>
                <a:lnTo>
                  <a:pt x="262313" y="232999"/>
                </a:lnTo>
                <a:lnTo>
                  <a:pt x="262313" y="215865"/>
                </a:lnTo>
                <a:close/>
              </a:path>
              <a:path w="316229" h="336550">
                <a:moveTo>
                  <a:pt x="142388" y="165984"/>
                </a:moveTo>
                <a:lnTo>
                  <a:pt x="104319" y="165984"/>
                </a:lnTo>
                <a:lnTo>
                  <a:pt x="104319" y="215865"/>
                </a:lnTo>
                <a:lnTo>
                  <a:pt x="142006" y="215865"/>
                </a:lnTo>
                <a:lnTo>
                  <a:pt x="142388" y="210911"/>
                </a:lnTo>
                <a:lnTo>
                  <a:pt x="142388" y="165984"/>
                </a:lnTo>
                <a:close/>
              </a:path>
              <a:path w="316229" h="336550">
                <a:moveTo>
                  <a:pt x="217386" y="165984"/>
                </a:moveTo>
                <a:lnTo>
                  <a:pt x="178935" y="165984"/>
                </a:lnTo>
                <a:lnTo>
                  <a:pt x="178935" y="215865"/>
                </a:lnTo>
                <a:lnTo>
                  <a:pt x="217386" y="215865"/>
                </a:lnTo>
                <a:lnTo>
                  <a:pt x="217386" y="165984"/>
                </a:lnTo>
                <a:close/>
              </a:path>
              <a:path w="316229" h="336550">
                <a:moveTo>
                  <a:pt x="255837" y="148857"/>
                </a:moveTo>
                <a:lnTo>
                  <a:pt x="63200" y="148857"/>
                </a:lnTo>
                <a:lnTo>
                  <a:pt x="63200" y="165984"/>
                </a:lnTo>
                <a:lnTo>
                  <a:pt x="255837" y="165984"/>
                </a:lnTo>
                <a:lnTo>
                  <a:pt x="255837" y="148857"/>
                </a:lnTo>
                <a:close/>
              </a:path>
              <a:path w="316229" h="336550">
                <a:moveTo>
                  <a:pt x="143145" y="69669"/>
                </a:moveTo>
                <a:lnTo>
                  <a:pt x="105834" y="69669"/>
                </a:lnTo>
                <a:lnTo>
                  <a:pt x="105834" y="106216"/>
                </a:lnTo>
                <a:lnTo>
                  <a:pt x="143145" y="106216"/>
                </a:lnTo>
                <a:lnTo>
                  <a:pt x="143145" y="69669"/>
                </a:lnTo>
                <a:close/>
              </a:path>
              <a:path w="316229" h="336550">
                <a:moveTo>
                  <a:pt x="315988" y="69669"/>
                </a:moveTo>
                <a:lnTo>
                  <a:pt x="277543" y="69669"/>
                </a:lnTo>
                <a:lnTo>
                  <a:pt x="277543" y="106216"/>
                </a:lnTo>
                <a:lnTo>
                  <a:pt x="315988" y="106216"/>
                </a:lnTo>
                <a:lnTo>
                  <a:pt x="315988" y="69669"/>
                </a:lnTo>
                <a:close/>
              </a:path>
              <a:path w="316229" h="336550">
                <a:moveTo>
                  <a:pt x="143145" y="17127"/>
                </a:moveTo>
                <a:lnTo>
                  <a:pt x="105841" y="17127"/>
                </a:lnTo>
                <a:lnTo>
                  <a:pt x="105841" y="52528"/>
                </a:lnTo>
                <a:lnTo>
                  <a:pt x="143145" y="52528"/>
                </a:lnTo>
                <a:lnTo>
                  <a:pt x="143145" y="17127"/>
                </a:lnTo>
                <a:close/>
              </a:path>
              <a:path w="316229" h="336550">
                <a:moveTo>
                  <a:pt x="315988" y="17127"/>
                </a:moveTo>
                <a:lnTo>
                  <a:pt x="277543" y="17127"/>
                </a:lnTo>
                <a:lnTo>
                  <a:pt x="277543" y="52528"/>
                </a:lnTo>
                <a:lnTo>
                  <a:pt x="315988" y="52528"/>
                </a:lnTo>
                <a:lnTo>
                  <a:pt x="315988" y="171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2" name="object 62"/>
          <p:cNvSpPr/>
          <p:nvPr/>
        </p:nvSpPr>
        <p:spPr>
          <a:xfrm>
            <a:off x="5388837" y="4635203"/>
            <a:ext cx="190805" cy="188103"/>
          </a:xfrm>
          <a:custGeom>
            <a:avLst/>
            <a:gdLst/>
            <a:ahLst/>
            <a:cxnLst/>
            <a:rect l="l" t="t" r="r" b="b"/>
            <a:pathLst>
              <a:path w="358775" h="353695">
                <a:moveTo>
                  <a:pt x="182743" y="111934"/>
                </a:moveTo>
                <a:lnTo>
                  <a:pt x="184646" y="119542"/>
                </a:lnTo>
                <a:lnTo>
                  <a:pt x="185404" y="126775"/>
                </a:lnTo>
                <a:lnTo>
                  <a:pt x="185417" y="308185"/>
                </a:lnTo>
                <a:lnTo>
                  <a:pt x="186784" y="327215"/>
                </a:lnTo>
                <a:lnTo>
                  <a:pt x="191877" y="338691"/>
                </a:lnTo>
                <a:lnTo>
                  <a:pt x="202109" y="344244"/>
                </a:lnTo>
                <a:lnTo>
                  <a:pt x="218908" y="345691"/>
                </a:lnTo>
                <a:lnTo>
                  <a:pt x="297338" y="345691"/>
                </a:lnTo>
                <a:lnTo>
                  <a:pt x="311869" y="345232"/>
                </a:lnTo>
                <a:lnTo>
                  <a:pt x="323939" y="342881"/>
                </a:lnTo>
                <a:lnTo>
                  <a:pt x="334224" y="337175"/>
                </a:lnTo>
                <a:lnTo>
                  <a:pt x="341744" y="328557"/>
                </a:lnTo>
                <a:lnTo>
                  <a:pt x="229191" y="328557"/>
                </a:lnTo>
                <a:lnTo>
                  <a:pt x="224619" y="328168"/>
                </a:lnTo>
                <a:lnTo>
                  <a:pt x="224619" y="212439"/>
                </a:lnTo>
                <a:lnTo>
                  <a:pt x="248772" y="207980"/>
                </a:lnTo>
                <a:lnTo>
                  <a:pt x="277349" y="200488"/>
                </a:lnTo>
                <a:lnTo>
                  <a:pt x="304856" y="191497"/>
                </a:lnTo>
                <a:lnTo>
                  <a:pt x="224619" y="191497"/>
                </a:lnTo>
                <a:lnTo>
                  <a:pt x="224619" y="125254"/>
                </a:lnTo>
                <a:lnTo>
                  <a:pt x="226905" y="122586"/>
                </a:lnTo>
                <a:lnTo>
                  <a:pt x="229566" y="119542"/>
                </a:lnTo>
                <a:lnTo>
                  <a:pt x="229566" y="114213"/>
                </a:lnTo>
                <a:lnTo>
                  <a:pt x="227281" y="113449"/>
                </a:lnTo>
                <a:lnTo>
                  <a:pt x="224237" y="113449"/>
                </a:lnTo>
                <a:lnTo>
                  <a:pt x="182743" y="111934"/>
                </a:lnTo>
                <a:close/>
              </a:path>
              <a:path w="358775" h="353695">
                <a:moveTo>
                  <a:pt x="322463" y="269921"/>
                </a:moveTo>
                <a:lnTo>
                  <a:pt x="312182" y="312700"/>
                </a:lnTo>
                <a:lnTo>
                  <a:pt x="302668" y="328557"/>
                </a:lnTo>
                <a:lnTo>
                  <a:pt x="341744" y="328557"/>
                </a:lnTo>
                <a:lnTo>
                  <a:pt x="358253" y="284005"/>
                </a:lnTo>
                <a:lnTo>
                  <a:pt x="351160" y="281700"/>
                </a:lnTo>
                <a:lnTo>
                  <a:pt x="341499" y="278394"/>
                </a:lnTo>
                <a:lnTo>
                  <a:pt x="331268" y="274372"/>
                </a:lnTo>
                <a:lnTo>
                  <a:pt x="322463" y="269921"/>
                </a:lnTo>
                <a:close/>
              </a:path>
              <a:path w="358775" h="353695">
                <a:moveTo>
                  <a:pt x="319038" y="143145"/>
                </a:moveTo>
                <a:lnTo>
                  <a:pt x="296627" y="160712"/>
                </a:lnTo>
                <a:lnTo>
                  <a:pt x="271685" y="174317"/>
                </a:lnTo>
                <a:lnTo>
                  <a:pt x="246815" y="184424"/>
                </a:lnTo>
                <a:lnTo>
                  <a:pt x="224619" y="191497"/>
                </a:lnTo>
                <a:lnTo>
                  <a:pt x="304856" y="191497"/>
                </a:lnTo>
                <a:lnTo>
                  <a:pt x="308781" y="190215"/>
                </a:lnTo>
                <a:lnTo>
                  <a:pt x="341501" y="177407"/>
                </a:lnTo>
                <a:lnTo>
                  <a:pt x="346448" y="177025"/>
                </a:lnTo>
                <a:lnTo>
                  <a:pt x="350256" y="176267"/>
                </a:lnTo>
                <a:lnTo>
                  <a:pt x="350256" y="172077"/>
                </a:lnTo>
                <a:lnTo>
                  <a:pt x="349491" y="170938"/>
                </a:lnTo>
                <a:lnTo>
                  <a:pt x="348352" y="170180"/>
                </a:lnTo>
                <a:lnTo>
                  <a:pt x="319038" y="143145"/>
                </a:lnTo>
                <a:close/>
              </a:path>
              <a:path w="358775" h="353695">
                <a:moveTo>
                  <a:pt x="262688" y="59768"/>
                </a:moveTo>
                <a:lnTo>
                  <a:pt x="222333" y="59768"/>
                </a:lnTo>
                <a:lnTo>
                  <a:pt x="222333" y="102033"/>
                </a:lnTo>
                <a:lnTo>
                  <a:pt x="262688" y="102033"/>
                </a:lnTo>
                <a:lnTo>
                  <a:pt x="262688" y="59768"/>
                </a:lnTo>
                <a:close/>
              </a:path>
              <a:path w="358775" h="353695">
                <a:moveTo>
                  <a:pt x="137441" y="59768"/>
                </a:moveTo>
                <a:lnTo>
                  <a:pt x="97079" y="59768"/>
                </a:lnTo>
                <a:lnTo>
                  <a:pt x="97079" y="100129"/>
                </a:lnTo>
                <a:lnTo>
                  <a:pt x="137441" y="100129"/>
                </a:lnTo>
                <a:lnTo>
                  <a:pt x="137441" y="59768"/>
                </a:lnTo>
                <a:close/>
              </a:path>
              <a:path w="358775" h="353695">
                <a:moveTo>
                  <a:pt x="355585" y="43016"/>
                </a:moveTo>
                <a:lnTo>
                  <a:pt x="3043" y="43016"/>
                </a:lnTo>
                <a:lnTo>
                  <a:pt x="3043" y="59768"/>
                </a:lnTo>
                <a:lnTo>
                  <a:pt x="355585" y="59768"/>
                </a:lnTo>
                <a:lnTo>
                  <a:pt x="355585" y="43016"/>
                </a:lnTo>
                <a:close/>
              </a:path>
              <a:path w="358775" h="353695">
                <a:moveTo>
                  <a:pt x="94800" y="382"/>
                </a:moveTo>
                <a:lnTo>
                  <a:pt x="95646" y="4182"/>
                </a:lnTo>
                <a:lnTo>
                  <a:pt x="97079" y="10276"/>
                </a:lnTo>
                <a:lnTo>
                  <a:pt x="97079" y="43016"/>
                </a:lnTo>
                <a:lnTo>
                  <a:pt x="137441" y="43016"/>
                </a:lnTo>
                <a:lnTo>
                  <a:pt x="137441" y="12944"/>
                </a:lnTo>
                <a:lnTo>
                  <a:pt x="139338" y="11040"/>
                </a:lnTo>
                <a:lnTo>
                  <a:pt x="141242" y="7997"/>
                </a:lnTo>
                <a:lnTo>
                  <a:pt x="141242" y="3043"/>
                </a:lnTo>
                <a:lnTo>
                  <a:pt x="138962" y="1897"/>
                </a:lnTo>
                <a:lnTo>
                  <a:pt x="135912" y="1897"/>
                </a:lnTo>
                <a:lnTo>
                  <a:pt x="94800" y="382"/>
                </a:lnTo>
                <a:close/>
              </a:path>
              <a:path w="358775" h="353695">
                <a:moveTo>
                  <a:pt x="220430" y="0"/>
                </a:moveTo>
                <a:lnTo>
                  <a:pt x="221576" y="4182"/>
                </a:lnTo>
                <a:lnTo>
                  <a:pt x="222333" y="6850"/>
                </a:lnTo>
                <a:lnTo>
                  <a:pt x="222333" y="43016"/>
                </a:lnTo>
                <a:lnTo>
                  <a:pt x="262688" y="43016"/>
                </a:lnTo>
                <a:lnTo>
                  <a:pt x="262688" y="12186"/>
                </a:lnTo>
                <a:lnTo>
                  <a:pt x="264974" y="9136"/>
                </a:lnTo>
                <a:lnTo>
                  <a:pt x="266503" y="6850"/>
                </a:lnTo>
                <a:lnTo>
                  <a:pt x="266503" y="1897"/>
                </a:lnTo>
                <a:lnTo>
                  <a:pt x="263070" y="1521"/>
                </a:lnTo>
                <a:lnTo>
                  <a:pt x="261931" y="1521"/>
                </a:lnTo>
                <a:lnTo>
                  <a:pt x="220430" y="0"/>
                </a:lnTo>
                <a:close/>
              </a:path>
              <a:path w="358775" h="353695">
                <a:moveTo>
                  <a:pt x="108884" y="212439"/>
                </a:moveTo>
                <a:lnTo>
                  <a:pt x="70815" y="212439"/>
                </a:lnTo>
                <a:lnTo>
                  <a:pt x="70815" y="353681"/>
                </a:lnTo>
                <a:lnTo>
                  <a:pt x="108884" y="353681"/>
                </a:lnTo>
                <a:lnTo>
                  <a:pt x="108884" y="212439"/>
                </a:lnTo>
                <a:close/>
              </a:path>
              <a:path w="358775" h="353695">
                <a:moveTo>
                  <a:pt x="95940" y="103930"/>
                </a:moveTo>
                <a:lnTo>
                  <a:pt x="82715" y="140421"/>
                </a:lnTo>
                <a:lnTo>
                  <a:pt x="60104" y="179409"/>
                </a:lnTo>
                <a:lnTo>
                  <a:pt x="31426" y="217110"/>
                </a:lnTo>
                <a:lnTo>
                  <a:pt x="0" y="249744"/>
                </a:lnTo>
                <a:lnTo>
                  <a:pt x="14466" y="260020"/>
                </a:lnTo>
                <a:lnTo>
                  <a:pt x="23432" y="253339"/>
                </a:lnTo>
                <a:lnTo>
                  <a:pt x="36502" y="243085"/>
                </a:lnTo>
                <a:lnTo>
                  <a:pt x="52640" y="229403"/>
                </a:lnTo>
                <a:lnTo>
                  <a:pt x="70815" y="212439"/>
                </a:lnTo>
                <a:lnTo>
                  <a:pt x="108884" y="212439"/>
                </a:lnTo>
                <a:lnTo>
                  <a:pt x="108884" y="169034"/>
                </a:lnTo>
                <a:lnTo>
                  <a:pt x="117229" y="157814"/>
                </a:lnTo>
                <a:lnTo>
                  <a:pt x="123683" y="148666"/>
                </a:lnTo>
                <a:lnTo>
                  <a:pt x="129494" y="139804"/>
                </a:lnTo>
                <a:lnTo>
                  <a:pt x="135912" y="129443"/>
                </a:lnTo>
                <a:lnTo>
                  <a:pt x="140102" y="127158"/>
                </a:lnTo>
                <a:lnTo>
                  <a:pt x="143910" y="125254"/>
                </a:lnTo>
                <a:lnTo>
                  <a:pt x="143910" y="119925"/>
                </a:lnTo>
                <a:lnTo>
                  <a:pt x="141242" y="118396"/>
                </a:lnTo>
                <a:lnTo>
                  <a:pt x="138962" y="117639"/>
                </a:lnTo>
                <a:lnTo>
                  <a:pt x="95940" y="1039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3" name="object 63"/>
          <p:cNvSpPr/>
          <p:nvPr/>
        </p:nvSpPr>
        <p:spPr>
          <a:xfrm>
            <a:off x="5610382" y="4630957"/>
            <a:ext cx="573089" cy="191142"/>
          </a:xfrm>
          <a:custGeom>
            <a:avLst/>
            <a:gdLst/>
            <a:ahLst/>
            <a:cxnLst/>
            <a:rect l="l" t="t" r="r" b="b"/>
            <a:pathLst>
              <a:path w="1077595" h="359409">
                <a:moveTo>
                  <a:pt x="56730" y="41871"/>
                </a:moveTo>
                <a:lnTo>
                  <a:pt x="48348" y="39966"/>
                </a:lnTo>
                <a:lnTo>
                  <a:pt x="11798" y="32359"/>
                </a:lnTo>
                <a:lnTo>
                  <a:pt x="5461" y="97574"/>
                </a:lnTo>
                <a:lnTo>
                  <a:pt x="1905" y="139522"/>
                </a:lnTo>
                <a:lnTo>
                  <a:pt x="342" y="170916"/>
                </a:lnTo>
                <a:lnTo>
                  <a:pt x="0" y="204431"/>
                </a:lnTo>
                <a:lnTo>
                  <a:pt x="889" y="249199"/>
                </a:lnTo>
                <a:lnTo>
                  <a:pt x="3098" y="284721"/>
                </a:lnTo>
                <a:lnTo>
                  <a:pt x="5943" y="311886"/>
                </a:lnTo>
                <a:lnTo>
                  <a:pt x="8750" y="331584"/>
                </a:lnTo>
                <a:lnTo>
                  <a:pt x="49110" y="327025"/>
                </a:lnTo>
                <a:lnTo>
                  <a:pt x="46342" y="311238"/>
                </a:lnTo>
                <a:lnTo>
                  <a:pt x="43205" y="287235"/>
                </a:lnTo>
                <a:lnTo>
                  <a:pt x="40652" y="253250"/>
                </a:lnTo>
                <a:lnTo>
                  <a:pt x="39585" y="207492"/>
                </a:lnTo>
                <a:lnTo>
                  <a:pt x="41236" y="147548"/>
                </a:lnTo>
                <a:lnTo>
                  <a:pt x="45072" y="99796"/>
                </a:lnTo>
                <a:lnTo>
                  <a:pt x="52539" y="51777"/>
                </a:lnTo>
                <a:lnTo>
                  <a:pt x="56730" y="46062"/>
                </a:lnTo>
                <a:lnTo>
                  <a:pt x="56730" y="41871"/>
                </a:lnTo>
                <a:close/>
              </a:path>
              <a:path w="1077595" h="359409">
                <a:moveTo>
                  <a:pt x="272961" y="55194"/>
                </a:moveTo>
                <a:lnTo>
                  <a:pt x="263474" y="54305"/>
                </a:lnTo>
                <a:lnTo>
                  <a:pt x="252691" y="53441"/>
                </a:lnTo>
                <a:lnTo>
                  <a:pt x="239776" y="52781"/>
                </a:lnTo>
                <a:lnTo>
                  <a:pt x="223862" y="52527"/>
                </a:lnTo>
                <a:lnTo>
                  <a:pt x="204000" y="52832"/>
                </a:lnTo>
                <a:lnTo>
                  <a:pt x="179260" y="54102"/>
                </a:lnTo>
                <a:lnTo>
                  <a:pt x="151320" y="56870"/>
                </a:lnTo>
                <a:lnTo>
                  <a:pt x="121831" y="61671"/>
                </a:lnTo>
                <a:lnTo>
                  <a:pt x="112306" y="63576"/>
                </a:lnTo>
                <a:lnTo>
                  <a:pt x="108877" y="63957"/>
                </a:lnTo>
                <a:lnTo>
                  <a:pt x="100126" y="65468"/>
                </a:lnTo>
                <a:lnTo>
                  <a:pt x="104698" y="88696"/>
                </a:lnTo>
                <a:lnTo>
                  <a:pt x="116141" y="86271"/>
                </a:lnTo>
                <a:lnTo>
                  <a:pt x="132829" y="83515"/>
                </a:lnTo>
                <a:lnTo>
                  <a:pt x="154863" y="81254"/>
                </a:lnTo>
                <a:lnTo>
                  <a:pt x="182359" y="80327"/>
                </a:lnTo>
                <a:lnTo>
                  <a:pt x="215188" y="81699"/>
                </a:lnTo>
                <a:lnTo>
                  <a:pt x="240512" y="85039"/>
                </a:lnTo>
                <a:lnTo>
                  <a:pt x="259130" y="89154"/>
                </a:lnTo>
                <a:lnTo>
                  <a:pt x="271830" y="92887"/>
                </a:lnTo>
                <a:lnTo>
                  <a:pt x="272211" y="80327"/>
                </a:lnTo>
                <a:lnTo>
                  <a:pt x="272961" y="55194"/>
                </a:lnTo>
                <a:close/>
              </a:path>
              <a:path w="1077595" h="359409">
                <a:moveTo>
                  <a:pt x="294284" y="274104"/>
                </a:moveTo>
                <a:lnTo>
                  <a:pt x="274967" y="279222"/>
                </a:lnTo>
                <a:lnTo>
                  <a:pt x="251079" y="284149"/>
                </a:lnTo>
                <a:lnTo>
                  <a:pt x="220624" y="287870"/>
                </a:lnTo>
                <a:lnTo>
                  <a:pt x="181597" y="289331"/>
                </a:lnTo>
                <a:lnTo>
                  <a:pt x="155841" y="288226"/>
                </a:lnTo>
                <a:lnTo>
                  <a:pt x="136296" y="284200"/>
                </a:lnTo>
                <a:lnTo>
                  <a:pt x="123888" y="276161"/>
                </a:lnTo>
                <a:lnTo>
                  <a:pt x="119545" y="263067"/>
                </a:lnTo>
                <a:lnTo>
                  <a:pt x="120434" y="253136"/>
                </a:lnTo>
                <a:lnTo>
                  <a:pt x="122682" y="245313"/>
                </a:lnTo>
                <a:lnTo>
                  <a:pt x="125641" y="239128"/>
                </a:lnTo>
                <a:lnTo>
                  <a:pt x="128676" y="234124"/>
                </a:lnTo>
                <a:lnTo>
                  <a:pt x="110020" y="224612"/>
                </a:lnTo>
                <a:lnTo>
                  <a:pt x="104381" y="232714"/>
                </a:lnTo>
                <a:lnTo>
                  <a:pt x="98272" y="243700"/>
                </a:lnTo>
                <a:lnTo>
                  <a:pt x="93370" y="257327"/>
                </a:lnTo>
                <a:lnTo>
                  <a:pt x="91363" y="273354"/>
                </a:lnTo>
                <a:lnTo>
                  <a:pt x="96913" y="293776"/>
                </a:lnTo>
                <a:lnTo>
                  <a:pt x="115163" y="308279"/>
                </a:lnTo>
                <a:lnTo>
                  <a:pt x="148551" y="316928"/>
                </a:lnTo>
                <a:lnTo>
                  <a:pt x="199491" y="319798"/>
                </a:lnTo>
                <a:lnTo>
                  <a:pt x="236715" y="318884"/>
                </a:lnTo>
                <a:lnTo>
                  <a:pt x="264591" y="316801"/>
                </a:lnTo>
                <a:lnTo>
                  <a:pt x="283337" y="314490"/>
                </a:lnTo>
                <a:lnTo>
                  <a:pt x="293154" y="312940"/>
                </a:lnTo>
                <a:lnTo>
                  <a:pt x="293839" y="289331"/>
                </a:lnTo>
                <a:lnTo>
                  <a:pt x="294284" y="274104"/>
                </a:lnTo>
                <a:close/>
              </a:path>
              <a:path w="1077595" h="359409">
                <a:moveTo>
                  <a:pt x="445325" y="15608"/>
                </a:moveTo>
                <a:lnTo>
                  <a:pt x="441896" y="14465"/>
                </a:lnTo>
                <a:lnTo>
                  <a:pt x="401916" y="0"/>
                </a:lnTo>
                <a:lnTo>
                  <a:pt x="391033" y="45758"/>
                </a:lnTo>
                <a:lnTo>
                  <a:pt x="372465" y="90563"/>
                </a:lnTo>
                <a:lnTo>
                  <a:pt x="347687" y="133578"/>
                </a:lnTo>
                <a:lnTo>
                  <a:pt x="318160" y="173990"/>
                </a:lnTo>
                <a:lnTo>
                  <a:pt x="335292" y="184632"/>
                </a:lnTo>
                <a:lnTo>
                  <a:pt x="345795" y="173621"/>
                </a:lnTo>
                <a:lnTo>
                  <a:pt x="355003" y="163080"/>
                </a:lnTo>
                <a:lnTo>
                  <a:pt x="362927" y="153327"/>
                </a:lnTo>
                <a:lnTo>
                  <a:pt x="369557" y="144665"/>
                </a:lnTo>
                <a:lnTo>
                  <a:pt x="369557" y="359003"/>
                </a:lnTo>
                <a:lnTo>
                  <a:pt x="408012" y="359003"/>
                </a:lnTo>
                <a:lnTo>
                  <a:pt x="408012" y="144665"/>
                </a:lnTo>
                <a:lnTo>
                  <a:pt x="408012" y="86804"/>
                </a:lnTo>
                <a:lnTo>
                  <a:pt x="412775" y="79006"/>
                </a:lnTo>
                <a:lnTo>
                  <a:pt x="420154" y="65900"/>
                </a:lnTo>
                <a:lnTo>
                  <a:pt x="429158" y="48298"/>
                </a:lnTo>
                <a:lnTo>
                  <a:pt x="438848" y="27025"/>
                </a:lnTo>
                <a:lnTo>
                  <a:pt x="442277" y="23977"/>
                </a:lnTo>
                <a:lnTo>
                  <a:pt x="445325" y="21310"/>
                </a:lnTo>
                <a:lnTo>
                  <a:pt x="445325" y="15608"/>
                </a:lnTo>
                <a:close/>
              </a:path>
              <a:path w="1077595" h="359409">
                <a:moveTo>
                  <a:pt x="582764" y="327025"/>
                </a:moveTo>
                <a:lnTo>
                  <a:pt x="445706" y="327025"/>
                </a:lnTo>
                <a:lnTo>
                  <a:pt x="445706" y="344157"/>
                </a:lnTo>
                <a:lnTo>
                  <a:pt x="582764" y="344157"/>
                </a:lnTo>
                <a:lnTo>
                  <a:pt x="582764" y="327025"/>
                </a:lnTo>
                <a:close/>
              </a:path>
              <a:path w="1077595" h="359409">
                <a:moveTo>
                  <a:pt x="688594" y="291998"/>
                </a:moveTo>
                <a:lnTo>
                  <a:pt x="681482" y="286715"/>
                </a:lnTo>
                <a:lnTo>
                  <a:pt x="675360" y="281152"/>
                </a:lnTo>
                <a:lnTo>
                  <a:pt x="669963" y="275297"/>
                </a:lnTo>
                <a:lnTo>
                  <a:pt x="664997" y="269163"/>
                </a:lnTo>
                <a:lnTo>
                  <a:pt x="661454" y="280784"/>
                </a:lnTo>
                <a:lnTo>
                  <a:pt x="656424" y="294474"/>
                </a:lnTo>
                <a:lnTo>
                  <a:pt x="650532" y="305879"/>
                </a:lnTo>
                <a:lnTo>
                  <a:pt x="644436" y="310654"/>
                </a:lnTo>
                <a:lnTo>
                  <a:pt x="633996" y="302272"/>
                </a:lnTo>
                <a:lnTo>
                  <a:pt x="619785" y="274726"/>
                </a:lnTo>
                <a:lnTo>
                  <a:pt x="605993" y="224409"/>
                </a:lnTo>
                <a:lnTo>
                  <a:pt x="596849" y="147713"/>
                </a:lnTo>
                <a:lnTo>
                  <a:pt x="678307" y="147713"/>
                </a:lnTo>
                <a:lnTo>
                  <a:pt x="678307" y="130581"/>
                </a:lnTo>
                <a:lnTo>
                  <a:pt x="596087" y="130581"/>
                </a:lnTo>
                <a:lnTo>
                  <a:pt x="595642" y="118618"/>
                </a:lnTo>
                <a:lnTo>
                  <a:pt x="595376" y="104305"/>
                </a:lnTo>
                <a:lnTo>
                  <a:pt x="595134" y="75590"/>
                </a:lnTo>
                <a:lnTo>
                  <a:pt x="594982" y="49491"/>
                </a:lnTo>
                <a:lnTo>
                  <a:pt x="594944" y="43776"/>
                </a:lnTo>
                <a:lnTo>
                  <a:pt x="642150" y="33502"/>
                </a:lnTo>
                <a:lnTo>
                  <a:pt x="647865" y="33121"/>
                </a:lnTo>
                <a:lnTo>
                  <a:pt x="652805" y="32359"/>
                </a:lnTo>
                <a:lnTo>
                  <a:pt x="652805" y="28549"/>
                </a:lnTo>
                <a:lnTo>
                  <a:pt x="651662" y="27787"/>
                </a:lnTo>
                <a:lnTo>
                  <a:pt x="650532" y="26644"/>
                </a:lnTo>
                <a:lnTo>
                  <a:pt x="624636" y="4940"/>
                </a:lnTo>
                <a:lnTo>
                  <a:pt x="598843" y="16662"/>
                </a:lnTo>
                <a:lnTo>
                  <a:pt x="561873" y="27317"/>
                </a:lnTo>
                <a:lnTo>
                  <a:pt x="558774" y="27927"/>
                </a:lnTo>
                <a:lnTo>
                  <a:pt x="558774" y="130581"/>
                </a:lnTo>
                <a:lnTo>
                  <a:pt x="487959" y="130581"/>
                </a:lnTo>
                <a:lnTo>
                  <a:pt x="487959" y="55194"/>
                </a:lnTo>
                <a:lnTo>
                  <a:pt x="506971" y="54571"/>
                </a:lnTo>
                <a:lnTo>
                  <a:pt x="522655" y="53632"/>
                </a:lnTo>
                <a:lnTo>
                  <a:pt x="538124" y="52031"/>
                </a:lnTo>
                <a:lnTo>
                  <a:pt x="556488" y="49491"/>
                </a:lnTo>
                <a:lnTo>
                  <a:pt x="556958" y="75590"/>
                </a:lnTo>
                <a:lnTo>
                  <a:pt x="557339" y="93599"/>
                </a:lnTo>
                <a:lnTo>
                  <a:pt x="557872" y="109816"/>
                </a:lnTo>
                <a:lnTo>
                  <a:pt x="558774" y="130581"/>
                </a:lnTo>
                <a:lnTo>
                  <a:pt x="558774" y="27927"/>
                </a:lnTo>
                <a:lnTo>
                  <a:pt x="521258" y="35242"/>
                </a:lnTo>
                <a:lnTo>
                  <a:pt x="484530" y="38823"/>
                </a:lnTo>
                <a:lnTo>
                  <a:pt x="449122" y="31978"/>
                </a:lnTo>
                <a:lnTo>
                  <a:pt x="449122" y="273354"/>
                </a:lnTo>
                <a:lnTo>
                  <a:pt x="439039" y="274726"/>
                </a:lnTo>
                <a:lnTo>
                  <a:pt x="430949" y="275539"/>
                </a:lnTo>
                <a:lnTo>
                  <a:pt x="423862" y="275920"/>
                </a:lnTo>
                <a:lnTo>
                  <a:pt x="416775" y="276009"/>
                </a:lnTo>
                <a:lnTo>
                  <a:pt x="428574" y="304558"/>
                </a:lnTo>
                <a:lnTo>
                  <a:pt x="429336" y="306463"/>
                </a:lnTo>
                <a:lnTo>
                  <a:pt x="430860" y="307606"/>
                </a:lnTo>
                <a:lnTo>
                  <a:pt x="435038" y="307606"/>
                </a:lnTo>
                <a:lnTo>
                  <a:pt x="436943" y="304177"/>
                </a:lnTo>
                <a:lnTo>
                  <a:pt x="438467" y="301523"/>
                </a:lnTo>
                <a:lnTo>
                  <a:pt x="483870" y="290804"/>
                </a:lnTo>
                <a:lnTo>
                  <a:pt x="561822" y="269532"/>
                </a:lnTo>
                <a:lnTo>
                  <a:pt x="563346" y="251269"/>
                </a:lnTo>
                <a:lnTo>
                  <a:pt x="536892" y="257454"/>
                </a:lnTo>
                <a:lnTo>
                  <a:pt x="514515" y="262255"/>
                </a:lnTo>
                <a:lnTo>
                  <a:pt x="497700" y="265557"/>
                </a:lnTo>
                <a:lnTo>
                  <a:pt x="487959" y="267258"/>
                </a:lnTo>
                <a:lnTo>
                  <a:pt x="487959" y="147713"/>
                </a:lnTo>
                <a:lnTo>
                  <a:pt x="559536" y="147713"/>
                </a:lnTo>
                <a:lnTo>
                  <a:pt x="568388" y="224942"/>
                </a:lnTo>
                <a:lnTo>
                  <a:pt x="583145" y="282905"/>
                </a:lnTo>
                <a:lnTo>
                  <a:pt x="601853" y="322808"/>
                </a:lnTo>
                <a:lnTo>
                  <a:pt x="622554" y="345871"/>
                </a:lnTo>
                <a:lnTo>
                  <a:pt x="643293" y="353301"/>
                </a:lnTo>
                <a:lnTo>
                  <a:pt x="660273" y="346989"/>
                </a:lnTo>
                <a:lnTo>
                  <a:pt x="673227" y="331355"/>
                </a:lnTo>
                <a:lnTo>
                  <a:pt x="682536" y="311378"/>
                </a:lnTo>
                <a:lnTo>
                  <a:pt x="682764" y="310654"/>
                </a:lnTo>
                <a:lnTo>
                  <a:pt x="688594" y="291998"/>
                </a:lnTo>
                <a:close/>
              </a:path>
              <a:path w="1077595" h="359409">
                <a:moveTo>
                  <a:pt x="804646" y="148844"/>
                </a:moveTo>
                <a:lnTo>
                  <a:pt x="795210" y="142633"/>
                </a:lnTo>
                <a:lnTo>
                  <a:pt x="781418" y="134480"/>
                </a:lnTo>
                <a:lnTo>
                  <a:pt x="761060" y="123901"/>
                </a:lnTo>
                <a:lnTo>
                  <a:pt x="731926" y="110401"/>
                </a:lnTo>
                <a:lnTo>
                  <a:pt x="722782" y="125628"/>
                </a:lnTo>
                <a:lnTo>
                  <a:pt x="736536" y="136613"/>
                </a:lnTo>
                <a:lnTo>
                  <a:pt x="752208" y="150952"/>
                </a:lnTo>
                <a:lnTo>
                  <a:pt x="767448" y="167284"/>
                </a:lnTo>
                <a:lnTo>
                  <a:pt x="779907" y="184264"/>
                </a:lnTo>
                <a:lnTo>
                  <a:pt x="804646" y="148844"/>
                </a:lnTo>
                <a:close/>
              </a:path>
              <a:path w="1077595" h="359409">
                <a:moveTo>
                  <a:pt x="821778" y="206336"/>
                </a:moveTo>
                <a:lnTo>
                  <a:pt x="805395" y="189204"/>
                </a:lnTo>
                <a:lnTo>
                  <a:pt x="782878" y="238798"/>
                </a:lnTo>
                <a:lnTo>
                  <a:pt x="759714" y="281571"/>
                </a:lnTo>
                <a:lnTo>
                  <a:pt x="738797" y="314210"/>
                </a:lnTo>
                <a:lnTo>
                  <a:pt x="723176" y="333121"/>
                </a:lnTo>
                <a:lnTo>
                  <a:pt x="752487" y="355574"/>
                </a:lnTo>
                <a:lnTo>
                  <a:pt x="755154" y="357479"/>
                </a:lnTo>
                <a:lnTo>
                  <a:pt x="756678" y="358622"/>
                </a:lnTo>
                <a:lnTo>
                  <a:pt x="761619" y="358622"/>
                </a:lnTo>
                <a:lnTo>
                  <a:pt x="761619" y="349491"/>
                </a:lnTo>
                <a:lnTo>
                  <a:pt x="766216" y="339064"/>
                </a:lnTo>
                <a:lnTo>
                  <a:pt x="783247" y="301091"/>
                </a:lnTo>
                <a:lnTo>
                  <a:pt x="791692" y="282105"/>
                </a:lnTo>
                <a:lnTo>
                  <a:pt x="800900" y="260515"/>
                </a:lnTo>
                <a:lnTo>
                  <a:pt x="809625" y="238734"/>
                </a:lnTo>
                <a:lnTo>
                  <a:pt x="816864" y="219786"/>
                </a:lnTo>
                <a:lnTo>
                  <a:pt x="821778" y="206336"/>
                </a:lnTo>
                <a:close/>
              </a:path>
              <a:path w="1077595" h="359409">
                <a:moveTo>
                  <a:pt x="827493" y="51003"/>
                </a:moveTo>
                <a:lnTo>
                  <a:pt x="807720" y="36969"/>
                </a:lnTo>
                <a:lnTo>
                  <a:pt x="787273" y="24028"/>
                </a:lnTo>
                <a:lnTo>
                  <a:pt x="768756" y="13157"/>
                </a:lnTo>
                <a:lnTo>
                  <a:pt x="754773" y="5334"/>
                </a:lnTo>
                <a:lnTo>
                  <a:pt x="742581" y="20180"/>
                </a:lnTo>
                <a:lnTo>
                  <a:pt x="763219" y="39776"/>
                </a:lnTo>
                <a:lnTo>
                  <a:pt x="779183" y="57912"/>
                </a:lnTo>
                <a:lnTo>
                  <a:pt x="790930" y="73545"/>
                </a:lnTo>
                <a:lnTo>
                  <a:pt x="798931" y="85661"/>
                </a:lnTo>
                <a:lnTo>
                  <a:pt x="827493" y="51003"/>
                </a:lnTo>
                <a:close/>
              </a:path>
              <a:path w="1077595" h="359409">
                <a:moveTo>
                  <a:pt x="1041831" y="21310"/>
                </a:moveTo>
                <a:lnTo>
                  <a:pt x="1001852" y="21310"/>
                </a:lnTo>
                <a:lnTo>
                  <a:pt x="1001852" y="38074"/>
                </a:lnTo>
                <a:lnTo>
                  <a:pt x="1001852" y="87172"/>
                </a:lnTo>
                <a:lnTo>
                  <a:pt x="1001852" y="103924"/>
                </a:lnTo>
                <a:lnTo>
                  <a:pt x="1001852" y="155321"/>
                </a:lnTo>
                <a:lnTo>
                  <a:pt x="891832" y="155321"/>
                </a:lnTo>
                <a:lnTo>
                  <a:pt x="891832" y="103924"/>
                </a:lnTo>
                <a:lnTo>
                  <a:pt x="1001852" y="103924"/>
                </a:lnTo>
                <a:lnTo>
                  <a:pt x="1001852" y="87172"/>
                </a:lnTo>
                <a:lnTo>
                  <a:pt x="891832" y="87172"/>
                </a:lnTo>
                <a:lnTo>
                  <a:pt x="891832" y="38074"/>
                </a:lnTo>
                <a:lnTo>
                  <a:pt x="1001852" y="38074"/>
                </a:lnTo>
                <a:lnTo>
                  <a:pt x="1001852" y="21310"/>
                </a:lnTo>
                <a:lnTo>
                  <a:pt x="851852" y="21310"/>
                </a:lnTo>
                <a:lnTo>
                  <a:pt x="851852" y="172072"/>
                </a:lnTo>
                <a:lnTo>
                  <a:pt x="1041831" y="172072"/>
                </a:lnTo>
                <a:lnTo>
                  <a:pt x="1041831" y="155321"/>
                </a:lnTo>
                <a:lnTo>
                  <a:pt x="1041831" y="103924"/>
                </a:lnTo>
                <a:lnTo>
                  <a:pt x="1041831" y="87172"/>
                </a:lnTo>
                <a:lnTo>
                  <a:pt x="1041831" y="38074"/>
                </a:lnTo>
                <a:lnTo>
                  <a:pt x="1041831" y="21310"/>
                </a:lnTo>
                <a:close/>
              </a:path>
              <a:path w="1077595" h="359409">
                <a:moveTo>
                  <a:pt x="1077239" y="328549"/>
                </a:moveTo>
                <a:lnTo>
                  <a:pt x="1058583" y="328549"/>
                </a:lnTo>
                <a:lnTo>
                  <a:pt x="1058583" y="213956"/>
                </a:lnTo>
                <a:lnTo>
                  <a:pt x="1058583" y="197573"/>
                </a:lnTo>
                <a:lnTo>
                  <a:pt x="1021270" y="197573"/>
                </a:lnTo>
                <a:lnTo>
                  <a:pt x="1021270" y="213956"/>
                </a:lnTo>
                <a:lnTo>
                  <a:pt x="1021270" y="328549"/>
                </a:lnTo>
                <a:lnTo>
                  <a:pt x="990422" y="328549"/>
                </a:lnTo>
                <a:lnTo>
                  <a:pt x="990422" y="213956"/>
                </a:lnTo>
                <a:lnTo>
                  <a:pt x="1021270" y="213956"/>
                </a:lnTo>
                <a:lnTo>
                  <a:pt x="1021270" y="197573"/>
                </a:lnTo>
                <a:lnTo>
                  <a:pt x="959599" y="197573"/>
                </a:lnTo>
                <a:lnTo>
                  <a:pt x="959599" y="213956"/>
                </a:lnTo>
                <a:lnTo>
                  <a:pt x="959599" y="328549"/>
                </a:lnTo>
                <a:lnTo>
                  <a:pt x="929513" y="328549"/>
                </a:lnTo>
                <a:lnTo>
                  <a:pt x="929513" y="213956"/>
                </a:lnTo>
                <a:lnTo>
                  <a:pt x="959599" y="213956"/>
                </a:lnTo>
                <a:lnTo>
                  <a:pt x="959599" y="197573"/>
                </a:lnTo>
                <a:lnTo>
                  <a:pt x="898677" y="197573"/>
                </a:lnTo>
                <a:lnTo>
                  <a:pt x="898677" y="213956"/>
                </a:lnTo>
                <a:lnTo>
                  <a:pt x="898677" y="328549"/>
                </a:lnTo>
                <a:lnTo>
                  <a:pt x="869365" y="328549"/>
                </a:lnTo>
                <a:lnTo>
                  <a:pt x="869365" y="213956"/>
                </a:lnTo>
                <a:lnTo>
                  <a:pt x="898677" y="213956"/>
                </a:lnTo>
                <a:lnTo>
                  <a:pt x="898677" y="197573"/>
                </a:lnTo>
                <a:lnTo>
                  <a:pt x="833577" y="197573"/>
                </a:lnTo>
                <a:lnTo>
                  <a:pt x="833577" y="328549"/>
                </a:lnTo>
                <a:lnTo>
                  <a:pt x="790181" y="328549"/>
                </a:lnTo>
                <a:lnTo>
                  <a:pt x="790181" y="345300"/>
                </a:lnTo>
                <a:lnTo>
                  <a:pt x="1077239" y="345300"/>
                </a:lnTo>
                <a:lnTo>
                  <a:pt x="1077239" y="32854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4" name="object 64"/>
          <p:cNvSpPr/>
          <p:nvPr/>
        </p:nvSpPr>
        <p:spPr>
          <a:xfrm>
            <a:off x="6208772" y="4632774"/>
            <a:ext cx="611250" cy="191480"/>
          </a:xfrm>
          <a:custGeom>
            <a:avLst/>
            <a:gdLst/>
            <a:ahLst/>
            <a:cxnLst/>
            <a:rect l="l" t="t" r="r" b="b"/>
            <a:pathLst>
              <a:path w="1149350" h="360045">
                <a:moveTo>
                  <a:pt x="231470" y="177800"/>
                </a:moveTo>
                <a:lnTo>
                  <a:pt x="227431" y="138290"/>
                </a:lnTo>
                <a:lnTo>
                  <a:pt x="194208" y="99529"/>
                </a:lnTo>
                <a:lnTo>
                  <a:pt x="164465" y="95567"/>
                </a:lnTo>
                <a:lnTo>
                  <a:pt x="152730" y="95935"/>
                </a:lnTo>
                <a:lnTo>
                  <a:pt x="141109" y="96850"/>
                </a:lnTo>
                <a:lnTo>
                  <a:pt x="130695" y="97967"/>
                </a:lnTo>
                <a:lnTo>
                  <a:pt x="122593" y="98983"/>
                </a:lnTo>
                <a:lnTo>
                  <a:pt x="127444" y="85204"/>
                </a:lnTo>
                <a:lnTo>
                  <a:pt x="141008" y="48933"/>
                </a:lnTo>
                <a:lnTo>
                  <a:pt x="150380" y="33515"/>
                </a:lnTo>
                <a:lnTo>
                  <a:pt x="150380" y="31229"/>
                </a:lnTo>
                <a:lnTo>
                  <a:pt x="148856" y="30073"/>
                </a:lnTo>
                <a:lnTo>
                  <a:pt x="143535" y="27800"/>
                </a:lnTo>
                <a:lnTo>
                  <a:pt x="110413" y="14097"/>
                </a:lnTo>
                <a:lnTo>
                  <a:pt x="106349" y="26809"/>
                </a:lnTo>
                <a:lnTo>
                  <a:pt x="101371" y="42125"/>
                </a:lnTo>
                <a:lnTo>
                  <a:pt x="93281" y="66395"/>
                </a:lnTo>
                <a:lnTo>
                  <a:pt x="80327" y="104698"/>
                </a:lnTo>
                <a:lnTo>
                  <a:pt x="15773" y="118033"/>
                </a:lnTo>
                <a:lnTo>
                  <a:pt x="0" y="121069"/>
                </a:lnTo>
                <a:lnTo>
                  <a:pt x="6858" y="149250"/>
                </a:lnTo>
                <a:lnTo>
                  <a:pt x="24168" y="142481"/>
                </a:lnTo>
                <a:lnTo>
                  <a:pt x="40792" y="136867"/>
                </a:lnTo>
                <a:lnTo>
                  <a:pt x="56921" y="132105"/>
                </a:lnTo>
                <a:lnTo>
                  <a:pt x="72720" y="127927"/>
                </a:lnTo>
                <a:lnTo>
                  <a:pt x="52692" y="185559"/>
                </a:lnTo>
                <a:lnTo>
                  <a:pt x="32461" y="242379"/>
                </a:lnTo>
                <a:lnTo>
                  <a:pt x="14363" y="291261"/>
                </a:lnTo>
                <a:lnTo>
                  <a:pt x="774" y="325132"/>
                </a:lnTo>
                <a:lnTo>
                  <a:pt x="42265" y="340741"/>
                </a:lnTo>
                <a:lnTo>
                  <a:pt x="60591" y="282956"/>
                </a:lnTo>
                <a:lnTo>
                  <a:pt x="75653" y="236880"/>
                </a:lnTo>
                <a:lnTo>
                  <a:pt x="94056" y="181597"/>
                </a:lnTo>
                <a:lnTo>
                  <a:pt x="112255" y="127927"/>
                </a:lnTo>
                <a:lnTo>
                  <a:pt x="154190" y="114604"/>
                </a:lnTo>
                <a:lnTo>
                  <a:pt x="173037" y="118402"/>
                </a:lnTo>
                <a:lnTo>
                  <a:pt x="184416" y="129590"/>
                </a:lnTo>
                <a:lnTo>
                  <a:pt x="190004" y="147840"/>
                </a:lnTo>
                <a:lnTo>
                  <a:pt x="191503" y="172847"/>
                </a:lnTo>
                <a:lnTo>
                  <a:pt x="187909" y="224485"/>
                </a:lnTo>
                <a:lnTo>
                  <a:pt x="178181" y="270167"/>
                </a:lnTo>
                <a:lnTo>
                  <a:pt x="146570" y="315226"/>
                </a:lnTo>
                <a:lnTo>
                  <a:pt x="104317" y="294678"/>
                </a:lnTo>
                <a:lnTo>
                  <a:pt x="95567" y="317512"/>
                </a:lnTo>
                <a:lnTo>
                  <a:pt x="119380" y="330161"/>
                </a:lnTo>
                <a:lnTo>
                  <a:pt x="137629" y="337553"/>
                </a:lnTo>
                <a:lnTo>
                  <a:pt x="151028" y="341020"/>
                </a:lnTo>
                <a:lnTo>
                  <a:pt x="160286" y="341884"/>
                </a:lnTo>
                <a:lnTo>
                  <a:pt x="196938" y="322770"/>
                </a:lnTo>
                <a:lnTo>
                  <a:pt x="200533" y="315226"/>
                </a:lnTo>
                <a:lnTo>
                  <a:pt x="218579" y="277253"/>
                </a:lnTo>
                <a:lnTo>
                  <a:pt x="228866" y="223024"/>
                </a:lnTo>
                <a:lnTo>
                  <a:pt x="231470" y="177800"/>
                </a:lnTo>
                <a:close/>
              </a:path>
              <a:path w="1149350" h="360045">
                <a:moveTo>
                  <a:pt x="330454" y="60540"/>
                </a:moveTo>
                <a:lnTo>
                  <a:pt x="317919" y="47320"/>
                </a:lnTo>
                <a:lnTo>
                  <a:pt x="305244" y="35547"/>
                </a:lnTo>
                <a:lnTo>
                  <a:pt x="293839" y="26009"/>
                </a:lnTo>
                <a:lnTo>
                  <a:pt x="285153" y="19418"/>
                </a:lnTo>
                <a:lnTo>
                  <a:pt x="270687" y="31229"/>
                </a:lnTo>
                <a:lnTo>
                  <a:pt x="280022" y="40779"/>
                </a:lnTo>
                <a:lnTo>
                  <a:pt x="290245" y="52311"/>
                </a:lnTo>
                <a:lnTo>
                  <a:pt x="300405" y="64897"/>
                </a:lnTo>
                <a:lnTo>
                  <a:pt x="309524" y="77673"/>
                </a:lnTo>
                <a:lnTo>
                  <a:pt x="330454" y="60540"/>
                </a:lnTo>
                <a:close/>
              </a:path>
              <a:path w="1149350" h="360045">
                <a:moveTo>
                  <a:pt x="336931" y="162953"/>
                </a:moveTo>
                <a:lnTo>
                  <a:pt x="307047" y="112166"/>
                </a:lnTo>
                <a:lnTo>
                  <a:pt x="277164" y="71958"/>
                </a:lnTo>
                <a:lnTo>
                  <a:pt x="272199" y="65862"/>
                </a:lnTo>
                <a:lnTo>
                  <a:pt x="265366" y="56730"/>
                </a:lnTo>
                <a:lnTo>
                  <a:pt x="262305" y="52933"/>
                </a:lnTo>
                <a:lnTo>
                  <a:pt x="241376" y="67005"/>
                </a:lnTo>
                <a:lnTo>
                  <a:pt x="245313" y="72288"/>
                </a:lnTo>
                <a:lnTo>
                  <a:pt x="249415" y="78435"/>
                </a:lnTo>
                <a:lnTo>
                  <a:pt x="276910" y="130302"/>
                </a:lnTo>
                <a:lnTo>
                  <a:pt x="292684" y="176961"/>
                </a:lnTo>
                <a:lnTo>
                  <a:pt x="295427" y="191503"/>
                </a:lnTo>
                <a:lnTo>
                  <a:pt x="336931" y="162953"/>
                </a:lnTo>
                <a:close/>
              </a:path>
              <a:path w="1149350" h="360045">
                <a:moveTo>
                  <a:pt x="363207" y="35788"/>
                </a:moveTo>
                <a:lnTo>
                  <a:pt x="353974" y="26720"/>
                </a:lnTo>
                <a:lnTo>
                  <a:pt x="343357" y="17183"/>
                </a:lnTo>
                <a:lnTo>
                  <a:pt x="332092" y="8013"/>
                </a:lnTo>
                <a:lnTo>
                  <a:pt x="320941" y="0"/>
                </a:lnTo>
                <a:lnTo>
                  <a:pt x="306095" y="12192"/>
                </a:lnTo>
                <a:lnTo>
                  <a:pt x="315239" y="20916"/>
                </a:lnTo>
                <a:lnTo>
                  <a:pt x="324980" y="31229"/>
                </a:lnTo>
                <a:lnTo>
                  <a:pt x="334365" y="42227"/>
                </a:lnTo>
                <a:lnTo>
                  <a:pt x="342646" y="53301"/>
                </a:lnTo>
                <a:lnTo>
                  <a:pt x="363207" y="35788"/>
                </a:lnTo>
                <a:close/>
              </a:path>
              <a:path w="1149350" h="360045">
                <a:moveTo>
                  <a:pt x="751611" y="24371"/>
                </a:moveTo>
                <a:lnTo>
                  <a:pt x="401739" y="24371"/>
                </a:lnTo>
                <a:lnTo>
                  <a:pt x="401739" y="41122"/>
                </a:lnTo>
                <a:lnTo>
                  <a:pt x="571538" y="41122"/>
                </a:lnTo>
                <a:lnTo>
                  <a:pt x="555917" y="75679"/>
                </a:lnTo>
                <a:lnTo>
                  <a:pt x="531698" y="116497"/>
                </a:lnTo>
                <a:lnTo>
                  <a:pt x="497852" y="160388"/>
                </a:lnTo>
                <a:lnTo>
                  <a:pt x="453351" y="204216"/>
                </a:lnTo>
                <a:lnTo>
                  <a:pt x="397167" y="244805"/>
                </a:lnTo>
                <a:lnTo>
                  <a:pt x="409346" y="258889"/>
                </a:lnTo>
                <a:lnTo>
                  <a:pt x="441667" y="240538"/>
                </a:lnTo>
                <a:lnTo>
                  <a:pt x="478878" y="214630"/>
                </a:lnTo>
                <a:lnTo>
                  <a:pt x="517880" y="182003"/>
                </a:lnTo>
                <a:lnTo>
                  <a:pt x="555548" y="143535"/>
                </a:lnTo>
                <a:lnTo>
                  <a:pt x="555548" y="357873"/>
                </a:lnTo>
                <a:lnTo>
                  <a:pt x="596671" y="357873"/>
                </a:lnTo>
                <a:lnTo>
                  <a:pt x="596671" y="143535"/>
                </a:lnTo>
                <a:lnTo>
                  <a:pt x="596671" y="86804"/>
                </a:lnTo>
                <a:lnTo>
                  <a:pt x="604710" y="73190"/>
                </a:lnTo>
                <a:lnTo>
                  <a:pt x="611327" y="61252"/>
                </a:lnTo>
                <a:lnTo>
                  <a:pt x="616788" y="50673"/>
                </a:lnTo>
                <a:lnTo>
                  <a:pt x="621411" y="41122"/>
                </a:lnTo>
                <a:lnTo>
                  <a:pt x="751611" y="41122"/>
                </a:lnTo>
                <a:lnTo>
                  <a:pt x="751611" y="24371"/>
                </a:lnTo>
                <a:close/>
              </a:path>
              <a:path w="1149350" h="360045">
                <a:moveTo>
                  <a:pt x="754659" y="231863"/>
                </a:moveTo>
                <a:lnTo>
                  <a:pt x="728141" y="198170"/>
                </a:lnTo>
                <a:lnTo>
                  <a:pt x="696455" y="165620"/>
                </a:lnTo>
                <a:lnTo>
                  <a:pt x="662838" y="135915"/>
                </a:lnTo>
                <a:lnTo>
                  <a:pt x="630542" y="110782"/>
                </a:lnTo>
                <a:lnTo>
                  <a:pt x="617220" y="123355"/>
                </a:lnTo>
                <a:lnTo>
                  <a:pt x="644169" y="150990"/>
                </a:lnTo>
                <a:lnTo>
                  <a:pt x="671195" y="183413"/>
                </a:lnTo>
                <a:lnTo>
                  <a:pt x="697204" y="220256"/>
                </a:lnTo>
                <a:lnTo>
                  <a:pt x="721156" y="261175"/>
                </a:lnTo>
                <a:lnTo>
                  <a:pt x="754659" y="231863"/>
                </a:lnTo>
                <a:close/>
              </a:path>
              <a:path w="1149350" h="360045">
                <a:moveTo>
                  <a:pt x="1149273" y="21323"/>
                </a:moveTo>
                <a:lnTo>
                  <a:pt x="998893" y="21323"/>
                </a:lnTo>
                <a:lnTo>
                  <a:pt x="998893" y="38074"/>
                </a:lnTo>
                <a:lnTo>
                  <a:pt x="998893" y="73863"/>
                </a:lnTo>
                <a:lnTo>
                  <a:pt x="998893" y="90982"/>
                </a:lnTo>
                <a:lnTo>
                  <a:pt x="998893" y="156476"/>
                </a:lnTo>
                <a:lnTo>
                  <a:pt x="949020" y="156476"/>
                </a:lnTo>
                <a:lnTo>
                  <a:pt x="949020" y="90995"/>
                </a:lnTo>
                <a:lnTo>
                  <a:pt x="998893" y="90982"/>
                </a:lnTo>
                <a:lnTo>
                  <a:pt x="998893" y="73863"/>
                </a:lnTo>
                <a:lnTo>
                  <a:pt x="949020" y="73863"/>
                </a:lnTo>
                <a:lnTo>
                  <a:pt x="949020" y="38074"/>
                </a:lnTo>
                <a:lnTo>
                  <a:pt x="998893" y="38074"/>
                </a:lnTo>
                <a:lnTo>
                  <a:pt x="998893" y="21323"/>
                </a:lnTo>
                <a:lnTo>
                  <a:pt x="800163" y="21323"/>
                </a:lnTo>
                <a:lnTo>
                  <a:pt x="800163" y="38074"/>
                </a:lnTo>
                <a:lnTo>
                  <a:pt x="908659" y="38074"/>
                </a:lnTo>
                <a:lnTo>
                  <a:pt x="908659" y="73863"/>
                </a:lnTo>
                <a:lnTo>
                  <a:pt x="908659" y="90995"/>
                </a:lnTo>
                <a:lnTo>
                  <a:pt x="908659" y="156476"/>
                </a:lnTo>
                <a:lnTo>
                  <a:pt x="861453" y="156476"/>
                </a:lnTo>
                <a:lnTo>
                  <a:pt x="861453" y="90995"/>
                </a:lnTo>
                <a:lnTo>
                  <a:pt x="908659" y="90995"/>
                </a:lnTo>
                <a:lnTo>
                  <a:pt x="908659" y="73863"/>
                </a:lnTo>
                <a:lnTo>
                  <a:pt x="824141" y="73863"/>
                </a:lnTo>
                <a:lnTo>
                  <a:pt x="824141" y="173609"/>
                </a:lnTo>
                <a:lnTo>
                  <a:pt x="931506" y="173609"/>
                </a:lnTo>
                <a:lnTo>
                  <a:pt x="925842" y="182016"/>
                </a:lnTo>
                <a:lnTo>
                  <a:pt x="919848" y="190639"/>
                </a:lnTo>
                <a:lnTo>
                  <a:pt x="912075" y="201129"/>
                </a:lnTo>
                <a:lnTo>
                  <a:pt x="901052" y="215099"/>
                </a:lnTo>
                <a:lnTo>
                  <a:pt x="800163" y="215099"/>
                </a:lnTo>
                <a:lnTo>
                  <a:pt x="800163" y="232232"/>
                </a:lnTo>
                <a:lnTo>
                  <a:pt x="887349" y="232232"/>
                </a:lnTo>
                <a:lnTo>
                  <a:pt x="870089" y="252209"/>
                </a:lnTo>
                <a:lnTo>
                  <a:pt x="857796" y="265544"/>
                </a:lnTo>
                <a:lnTo>
                  <a:pt x="847991" y="275170"/>
                </a:lnTo>
                <a:lnTo>
                  <a:pt x="838225" y="284010"/>
                </a:lnTo>
                <a:lnTo>
                  <a:pt x="859040" y="284670"/>
                </a:lnTo>
                <a:lnTo>
                  <a:pt x="887628" y="286969"/>
                </a:lnTo>
                <a:lnTo>
                  <a:pt x="925499" y="292265"/>
                </a:lnTo>
                <a:lnTo>
                  <a:pt x="974153" y="301917"/>
                </a:lnTo>
                <a:lnTo>
                  <a:pt x="946556" y="314375"/>
                </a:lnTo>
                <a:lnTo>
                  <a:pt x="907618" y="325983"/>
                </a:lnTo>
                <a:lnTo>
                  <a:pt x="857973" y="334886"/>
                </a:lnTo>
                <a:lnTo>
                  <a:pt x="798258" y="339217"/>
                </a:lnTo>
                <a:lnTo>
                  <a:pt x="807402" y="357873"/>
                </a:lnTo>
                <a:lnTo>
                  <a:pt x="848868" y="355879"/>
                </a:lnTo>
                <a:lnTo>
                  <a:pt x="905052" y="349402"/>
                </a:lnTo>
                <a:lnTo>
                  <a:pt x="964374" y="335927"/>
                </a:lnTo>
                <a:lnTo>
                  <a:pt x="1015263" y="312940"/>
                </a:lnTo>
                <a:lnTo>
                  <a:pt x="1043863" y="323215"/>
                </a:lnTo>
                <a:lnTo>
                  <a:pt x="1068705" y="333654"/>
                </a:lnTo>
                <a:lnTo>
                  <a:pt x="1091768" y="345452"/>
                </a:lnTo>
                <a:lnTo>
                  <a:pt x="1115009" y="359778"/>
                </a:lnTo>
                <a:lnTo>
                  <a:pt x="1140891" y="330847"/>
                </a:lnTo>
                <a:lnTo>
                  <a:pt x="1098778" y="312940"/>
                </a:lnTo>
                <a:lnTo>
                  <a:pt x="1057059" y="298564"/>
                </a:lnTo>
                <a:lnTo>
                  <a:pt x="1040396" y="293535"/>
                </a:lnTo>
                <a:lnTo>
                  <a:pt x="1049731" y="284594"/>
                </a:lnTo>
                <a:lnTo>
                  <a:pt x="1050620" y="283629"/>
                </a:lnTo>
                <a:lnTo>
                  <a:pt x="1061427" y="271741"/>
                </a:lnTo>
                <a:lnTo>
                  <a:pt x="1074127" y="254457"/>
                </a:lnTo>
                <a:lnTo>
                  <a:pt x="1086459" y="232232"/>
                </a:lnTo>
                <a:lnTo>
                  <a:pt x="1149273" y="232232"/>
                </a:lnTo>
                <a:lnTo>
                  <a:pt x="1149273" y="215099"/>
                </a:lnTo>
                <a:lnTo>
                  <a:pt x="1038479" y="215099"/>
                </a:lnTo>
                <a:lnTo>
                  <a:pt x="1038479" y="232232"/>
                </a:lnTo>
                <a:lnTo>
                  <a:pt x="1028992" y="250494"/>
                </a:lnTo>
                <a:lnTo>
                  <a:pt x="1018209" y="265214"/>
                </a:lnTo>
                <a:lnTo>
                  <a:pt x="1007859" y="276301"/>
                </a:lnTo>
                <a:lnTo>
                  <a:pt x="999655" y="283629"/>
                </a:lnTo>
                <a:lnTo>
                  <a:pt x="988682" y="281533"/>
                </a:lnTo>
                <a:lnTo>
                  <a:pt x="966393" y="277685"/>
                </a:lnTo>
                <a:lnTo>
                  <a:pt x="935888" y="273189"/>
                </a:lnTo>
                <a:lnTo>
                  <a:pt x="900290" y="269163"/>
                </a:lnTo>
                <a:lnTo>
                  <a:pt x="906754" y="262331"/>
                </a:lnTo>
                <a:lnTo>
                  <a:pt x="913714" y="254698"/>
                </a:lnTo>
                <a:lnTo>
                  <a:pt x="922248" y="245071"/>
                </a:lnTo>
                <a:lnTo>
                  <a:pt x="933424" y="232232"/>
                </a:lnTo>
                <a:lnTo>
                  <a:pt x="1038479" y="232232"/>
                </a:lnTo>
                <a:lnTo>
                  <a:pt x="1038479" y="215099"/>
                </a:lnTo>
                <a:lnTo>
                  <a:pt x="947496" y="215099"/>
                </a:lnTo>
                <a:lnTo>
                  <a:pt x="953846" y="207327"/>
                </a:lnTo>
                <a:lnTo>
                  <a:pt x="960589" y="198882"/>
                </a:lnTo>
                <a:lnTo>
                  <a:pt x="966393" y="191490"/>
                </a:lnTo>
                <a:lnTo>
                  <a:pt x="969962" y="186931"/>
                </a:lnTo>
                <a:lnTo>
                  <a:pt x="973378" y="185788"/>
                </a:lnTo>
                <a:lnTo>
                  <a:pt x="977569" y="184264"/>
                </a:lnTo>
                <a:lnTo>
                  <a:pt x="977569" y="180467"/>
                </a:lnTo>
                <a:lnTo>
                  <a:pt x="976058" y="178943"/>
                </a:lnTo>
                <a:lnTo>
                  <a:pt x="973772" y="178562"/>
                </a:lnTo>
                <a:lnTo>
                  <a:pt x="941400" y="173609"/>
                </a:lnTo>
                <a:lnTo>
                  <a:pt x="1125296" y="173609"/>
                </a:lnTo>
                <a:lnTo>
                  <a:pt x="1125296" y="156476"/>
                </a:lnTo>
                <a:lnTo>
                  <a:pt x="1125296" y="90982"/>
                </a:lnTo>
                <a:lnTo>
                  <a:pt x="1125296" y="73863"/>
                </a:lnTo>
                <a:lnTo>
                  <a:pt x="1086840" y="73863"/>
                </a:lnTo>
                <a:lnTo>
                  <a:pt x="1086840" y="90982"/>
                </a:lnTo>
                <a:lnTo>
                  <a:pt x="1086840" y="156476"/>
                </a:lnTo>
                <a:lnTo>
                  <a:pt x="1037729" y="156476"/>
                </a:lnTo>
                <a:lnTo>
                  <a:pt x="1037729" y="90982"/>
                </a:lnTo>
                <a:lnTo>
                  <a:pt x="1086840" y="90982"/>
                </a:lnTo>
                <a:lnTo>
                  <a:pt x="1086840" y="73863"/>
                </a:lnTo>
                <a:lnTo>
                  <a:pt x="1037729" y="73863"/>
                </a:lnTo>
                <a:lnTo>
                  <a:pt x="1037729" y="38074"/>
                </a:lnTo>
                <a:lnTo>
                  <a:pt x="1149273" y="38074"/>
                </a:lnTo>
                <a:lnTo>
                  <a:pt x="1149273" y="213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5" name="object 65"/>
          <p:cNvSpPr/>
          <p:nvPr/>
        </p:nvSpPr>
        <p:spPr>
          <a:xfrm>
            <a:off x="6847011" y="4635610"/>
            <a:ext cx="581532" cy="187765"/>
          </a:xfrm>
          <a:custGeom>
            <a:avLst/>
            <a:gdLst/>
            <a:ahLst/>
            <a:cxnLst/>
            <a:rect l="l" t="t" r="r" b="b"/>
            <a:pathLst>
              <a:path w="1093469" h="353059">
                <a:moveTo>
                  <a:pt x="307619" y="149237"/>
                </a:moveTo>
                <a:lnTo>
                  <a:pt x="298742" y="136842"/>
                </a:lnTo>
                <a:lnTo>
                  <a:pt x="288823" y="124917"/>
                </a:lnTo>
                <a:lnTo>
                  <a:pt x="278117" y="113639"/>
                </a:lnTo>
                <a:lnTo>
                  <a:pt x="266890" y="103174"/>
                </a:lnTo>
                <a:lnTo>
                  <a:pt x="251269" y="113449"/>
                </a:lnTo>
                <a:lnTo>
                  <a:pt x="261658" y="126288"/>
                </a:lnTo>
                <a:lnTo>
                  <a:pt x="271221" y="140195"/>
                </a:lnTo>
                <a:lnTo>
                  <a:pt x="279273" y="153390"/>
                </a:lnTo>
                <a:lnTo>
                  <a:pt x="285165" y="164084"/>
                </a:lnTo>
                <a:lnTo>
                  <a:pt x="307619" y="149237"/>
                </a:lnTo>
                <a:close/>
              </a:path>
              <a:path w="1093469" h="353059">
                <a:moveTo>
                  <a:pt x="308775" y="30835"/>
                </a:moveTo>
                <a:lnTo>
                  <a:pt x="214160" y="37426"/>
                </a:lnTo>
                <a:lnTo>
                  <a:pt x="108051" y="43167"/>
                </a:lnTo>
                <a:lnTo>
                  <a:pt x="53670" y="45212"/>
                </a:lnTo>
                <a:lnTo>
                  <a:pt x="0" y="46443"/>
                </a:lnTo>
                <a:lnTo>
                  <a:pt x="1536" y="71958"/>
                </a:lnTo>
                <a:lnTo>
                  <a:pt x="37858" y="68503"/>
                </a:lnTo>
                <a:lnTo>
                  <a:pt x="82334" y="64909"/>
                </a:lnTo>
                <a:lnTo>
                  <a:pt x="131521" y="61887"/>
                </a:lnTo>
                <a:lnTo>
                  <a:pt x="181991" y="60159"/>
                </a:lnTo>
                <a:lnTo>
                  <a:pt x="149733" y="82410"/>
                </a:lnTo>
                <a:lnTo>
                  <a:pt x="119214" y="110883"/>
                </a:lnTo>
                <a:lnTo>
                  <a:pt x="96481" y="148069"/>
                </a:lnTo>
                <a:lnTo>
                  <a:pt x="87566" y="196443"/>
                </a:lnTo>
                <a:lnTo>
                  <a:pt x="92748" y="234683"/>
                </a:lnTo>
                <a:lnTo>
                  <a:pt x="120815" y="281305"/>
                </a:lnTo>
                <a:lnTo>
                  <a:pt x="168325" y="310349"/>
                </a:lnTo>
                <a:lnTo>
                  <a:pt x="234251" y="323659"/>
                </a:lnTo>
                <a:lnTo>
                  <a:pt x="259651" y="324751"/>
                </a:lnTo>
                <a:lnTo>
                  <a:pt x="262318" y="300761"/>
                </a:lnTo>
                <a:lnTo>
                  <a:pt x="250456" y="300736"/>
                </a:lnTo>
                <a:lnTo>
                  <a:pt x="237667" y="300240"/>
                </a:lnTo>
                <a:lnTo>
                  <a:pt x="178689" y="282498"/>
                </a:lnTo>
                <a:lnTo>
                  <a:pt x="138023" y="230657"/>
                </a:lnTo>
                <a:lnTo>
                  <a:pt x="132118" y="190741"/>
                </a:lnTo>
                <a:lnTo>
                  <a:pt x="140843" y="142087"/>
                </a:lnTo>
                <a:lnTo>
                  <a:pt x="164503" y="104686"/>
                </a:lnTo>
                <a:lnTo>
                  <a:pt x="199301" y="78295"/>
                </a:lnTo>
                <a:lnTo>
                  <a:pt x="241414" y="62649"/>
                </a:lnTo>
                <a:lnTo>
                  <a:pt x="263512" y="60159"/>
                </a:lnTo>
                <a:lnTo>
                  <a:pt x="287058" y="57492"/>
                </a:lnTo>
                <a:lnTo>
                  <a:pt x="294297" y="57492"/>
                </a:lnTo>
                <a:lnTo>
                  <a:pt x="308775" y="58254"/>
                </a:lnTo>
                <a:lnTo>
                  <a:pt x="308775" y="57492"/>
                </a:lnTo>
                <a:lnTo>
                  <a:pt x="308775" y="30835"/>
                </a:lnTo>
                <a:close/>
              </a:path>
              <a:path w="1093469" h="353059">
                <a:moveTo>
                  <a:pt x="343789" y="127914"/>
                </a:moveTo>
                <a:lnTo>
                  <a:pt x="334924" y="116852"/>
                </a:lnTo>
                <a:lnTo>
                  <a:pt x="325424" y="106451"/>
                </a:lnTo>
                <a:lnTo>
                  <a:pt x="315201" y="96710"/>
                </a:lnTo>
                <a:lnTo>
                  <a:pt x="304203" y="87566"/>
                </a:lnTo>
                <a:lnTo>
                  <a:pt x="288582" y="97840"/>
                </a:lnTo>
                <a:lnTo>
                  <a:pt x="297649" y="108127"/>
                </a:lnTo>
                <a:lnTo>
                  <a:pt x="306285" y="119595"/>
                </a:lnTo>
                <a:lnTo>
                  <a:pt x="314071" y="131406"/>
                </a:lnTo>
                <a:lnTo>
                  <a:pt x="320560" y="142773"/>
                </a:lnTo>
                <a:lnTo>
                  <a:pt x="343789" y="127914"/>
                </a:lnTo>
                <a:close/>
              </a:path>
              <a:path w="1093469" h="353059">
                <a:moveTo>
                  <a:pt x="713701" y="176263"/>
                </a:moveTo>
                <a:lnTo>
                  <a:pt x="464324" y="176263"/>
                </a:lnTo>
                <a:lnTo>
                  <a:pt x="464324" y="135915"/>
                </a:lnTo>
                <a:lnTo>
                  <a:pt x="669150" y="135915"/>
                </a:lnTo>
                <a:lnTo>
                  <a:pt x="669150" y="118783"/>
                </a:lnTo>
                <a:lnTo>
                  <a:pt x="464324" y="118783"/>
                </a:lnTo>
                <a:lnTo>
                  <a:pt x="464324" y="80327"/>
                </a:lnTo>
                <a:lnTo>
                  <a:pt x="669150" y="80327"/>
                </a:lnTo>
                <a:lnTo>
                  <a:pt x="669150" y="63195"/>
                </a:lnTo>
                <a:lnTo>
                  <a:pt x="464324" y="63195"/>
                </a:lnTo>
                <a:lnTo>
                  <a:pt x="464324" y="25501"/>
                </a:lnTo>
                <a:lnTo>
                  <a:pt x="679056" y="25501"/>
                </a:lnTo>
                <a:lnTo>
                  <a:pt x="679056" y="8369"/>
                </a:lnTo>
                <a:lnTo>
                  <a:pt x="423214" y="8369"/>
                </a:lnTo>
                <a:lnTo>
                  <a:pt x="423214" y="176263"/>
                </a:lnTo>
                <a:lnTo>
                  <a:pt x="362305" y="176263"/>
                </a:lnTo>
                <a:lnTo>
                  <a:pt x="362305" y="193014"/>
                </a:lnTo>
                <a:lnTo>
                  <a:pt x="423214" y="193014"/>
                </a:lnTo>
                <a:lnTo>
                  <a:pt x="423214" y="310273"/>
                </a:lnTo>
                <a:lnTo>
                  <a:pt x="397129" y="313994"/>
                </a:lnTo>
                <a:lnTo>
                  <a:pt x="377596" y="316166"/>
                </a:lnTo>
                <a:lnTo>
                  <a:pt x="359625" y="317131"/>
                </a:lnTo>
                <a:lnTo>
                  <a:pt x="370674" y="350634"/>
                </a:lnTo>
                <a:lnTo>
                  <a:pt x="372579" y="352539"/>
                </a:lnTo>
                <a:lnTo>
                  <a:pt x="376008" y="352539"/>
                </a:lnTo>
                <a:lnTo>
                  <a:pt x="380187" y="349872"/>
                </a:lnTo>
                <a:lnTo>
                  <a:pt x="383235" y="347599"/>
                </a:lnTo>
                <a:lnTo>
                  <a:pt x="464235" y="327456"/>
                </a:lnTo>
                <a:lnTo>
                  <a:pt x="513867" y="314667"/>
                </a:lnTo>
                <a:lnTo>
                  <a:pt x="546950" y="305333"/>
                </a:lnTo>
                <a:lnTo>
                  <a:pt x="549605" y="284772"/>
                </a:lnTo>
                <a:lnTo>
                  <a:pt x="537832" y="287845"/>
                </a:lnTo>
                <a:lnTo>
                  <a:pt x="520814" y="291960"/>
                </a:lnTo>
                <a:lnTo>
                  <a:pt x="496874" y="297141"/>
                </a:lnTo>
                <a:lnTo>
                  <a:pt x="464324" y="303428"/>
                </a:lnTo>
                <a:lnTo>
                  <a:pt x="464324" y="193014"/>
                </a:lnTo>
                <a:lnTo>
                  <a:pt x="510019" y="193014"/>
                </a:lnTo>
                <a:lnTo>
                  <a:pt x="521982" y="223964"/>
                </a:lnTo>
                <a:lnTo>
                  <a:pt x="538619" y="252984"/>
                </a:lnTo>
                <a:lnTo>
                  <a:pt x="580059" y="299237"/>
                </a:lnTo>
                <a:lnTo>
                  <a:pt x="624420" y="326313"/>
                </a:lnTo>
                <a:lnTo>
                  <a:pt x="698461" y="349110"/>
                </a:lnTo>
                <a:lnTo>
                  <a:pt x="708367" y="331978"/>
                </a:lnTo>
                <a:lnTo>
                  <a:pt x="676846" y="322694"/>
                </a:lnTo>
                <a:lnTo>
                  <a:pt x="648068" y="311086"/>
                </a:lnTo>
                <a:lnTo>
                  <a:pt x="622223" y="295846"/>
                </a:lnTo>
                <a:lnTo>
                  <a:pt x="599478" y="275628"/>
                </a:lnTo>
                <a:lnTo>
                  <a:pt x="616254" y="267766"/>
                </a:lnTo>
                <a:lnTo>
                  <a:pt x="636308" y="257556"/>
                </a:lnTo>
                <a:lnTo>
                  <a:pt x="657085" y="246189"/>
                </a:lnTo>
                <a:lnTo>
                  <a:pt x="676008" y="234899"/>
                </a:lnTo>
                <a:lnTo>
                  <a:pt x="679818" y="234137"/>
                </a:lnTo>
                <a:lnTo>
                  <a:pt x="684390" y="233756"/>
                </a:lnTo>
                <a:lnTo>
                  <a:pt x="684390" y="228422"/>
                </a:lnTo>
                <a:lnTo>
                  <a:pt x="684009" y="227279"/>
                </a:lnTo>
                <a:lnTo>
                  <a:pt x="682853" y="226529"/>
                </a:lnTo>
                <a:lnTo>
                  <a:pt x="654697" y="201777"/>
                </a:lnTo>
                <a:lnTo>
                  <a:pt x="641489" y="217538"/>
                </a:lnTo>
                <a:lnTo>
                  <a:pt x="621322" y="235331"/>
                </a:lnTo>
                <a:lnTo>
                  <a:pt x="601091" y="251193"/>
                </a:lnTo>
                <a:lnTo>
                  <a:pt x="587679" y="261162"/>
                </a:lnTo>
                <a:lnTo>
                  <a:pt x="576262" y="243078"/>
                </a:lnTo>
                <a:lnTo>
                  <a:pt x="567461" y="225526"/>
                </a:lnTo>
                <a:lnTo>
                  <a:pt x="560857" y="208749"/>
                </a:lnTo>
                <a:lnTo>
                  <a:pt x="556082" y="193014"/>
                </a:lnTo>
                <a:lnTo>
                  <a:pt x="713701" y="193014"/>
                </a:lnTo>
                <a:lnTo>
                  <a:pt x="713701" y="176263"/>
                </a:lnTo>
                <a:close/>
              </a:path>
              <a:path w="1093469" h="353059">
                <a:moveTo>
                  <a:pt x="844816" y="270306"/>
                </a:moveTo>
                <a:lnTo>
                  <a:pt x="842911" y="269544"/>
                </a:lnTo>
                <a:lnTo>
                  <a:pt x="841768" y="269163"/>
                </a:lnTo>
                <a:lnTo>
                  <a:pt x="801039" y="252031"/>
                </a:lnTo>
                <a:lnTo>
                  <a:pt x="798487" y="266471"/>
                </a:lnTo>
                <a:lnTo>
                  <a:pt x="791514" y="284480"/>
                </a:lnTo>
                <a:lnTo>
                  <a:pt x="777697" y="307492"/>
                </a:lnTo>
                <a:lnTo>
                  <a:pt x="754583" y="336931"/>
                </a:lnTo>
                <a:lnTo>
                  <a:pt x="769823" y="347205"/>
                </a:lnTo>
                <a:lnTo>
                  <a:pt x="787044" y="333336"/>
                </a:lnTo>
                <a:lnTo>
                  <a:pt x="805421" y="316179"/>
                </a:lnTo>
                <a:lnTo>
                  <a:pt x="822921" y="297307"/>
                </a:lnTo>
                <a:lnTo>
                  <a:pt x="837577" y="278295"/>
                </a:lnTo>
                <a:lnTo>
                  <a:pt x="841387" y="276390"/>
                </a:lnTo>
                <a:lnTo>
                  <a:pt x="844816" y="274497"/>
                </a:lnTo>
                <a:lnTo>
                  <a:pt x="844816" y="270306"/>
                </a:lnTo>
                <a:close/>
              </a:path>
              <a:path w="1093469" h="353059">
                <a:moveTo>
                  <a:pt x="930490" y="311048"/>
                </a:moveTo>
                <a:lnTo>
                  <a:pt x="919403" y="296214"/>
                </a:lnTo>
                <a:lnTo>
                  <a:pt x="911263" y="283197"/>
                </a:lnTo>
                <a:lnTo>
                  <a:pt x="904252" y="269544"/>
                </a:lnTo>
                <a:lnTo>
                  <a:pt x="896594" y="252793"/>
                </a:lnTo>
                <a:lnTo>
                  <a:pt x="862711" y="273735"/>
                </a:lnTo>
                <a:lnTo>
                  <a:pt x="875779" y="289331"/>
                </a:lnTo>
                <a:lnTo>
                  <a:pt x="887031" y="301434"/>
                </a:lnTo>
                <a:lnTo>
                  <a:pt x="899071" y="311962"/>
                </a:lnTo>
                <a:lnTo>
                  <a:pt x="914488" y="322846"/>
                </a:lnTo>
                <a:lnTo>
                  <a:pt x="930490" y="311048"/>
                </a:lnTo>
                <a:close/>
              </a:path>
              <a:path w="1093469" h="353059">
                <a:moveTo>
                  <a:pt x="945705" y="51015"/>
                </a:moveTo>
                <a:lnTo>
                  <a:pt x="919441" y="51015"/>
                </a:lnTo>
                <a:lnTo>
                  <a:pt x="919441" y="14465"/>
                </a:lnTo>
                <a:lnTo>
                  <a:pt x="923239" y="6858"/>
                </a:lnTo>
                <a:lnTo>
                  <a:pt x="923239" y="1905"/>
                </a:lnTo>
                <a:lnTo>
                  <a:pt x="917917" y="1524"/>
                </a:lnTo>
                <a:lnTo>
                  <a:pt x="917155" y="1524"/>
                </a:lnTo>
                <a:lnTo>
                  <a:pt x="878319" y="381"/>
                </a:lnTo>
                <a:lnTo>
                  <a:pt x="879094" y="4191"/>
                </a:lnTo>
                <a:lnTo>
                  <a:pt x="880986" y="19418"/>
                </a:lnTo>
                <a:lnTo>
                  <a:pt x="880986" y="51015"/>
                </a:lnTo>
                <a:lnTo>
                  <a:pt x="880986" y="68148"/>
                </a:lnTo>
                <a:lnTo>
                  <a:pt x="880986" y="231089"/>
                </a:lnTo>
                <a:lnTo>
                  <a:pt x="828065" y="231089"/>
                </a:lnTo>
                <a:lnTo>
                  <a:pt x="828065" y="187312"/>
                </a:lnTo>
                <a:lnTo>
                  <a:pt x="880986" y="187312"/>
                </a:lnTo>
                <a:lnTo>
                  <a:pt x="880986" y="170561"/>
                </a:lnTo>
                <a:lnTo>
                  <a:pt x="828065" y="170561"/>
                </a:lnTo>
                <a:lnTo>
                  <a:pt x="828065" y="127533"/>
                </a:lnTo>
                <a:lnTo>
                  <a:pt x="880986" y="127533"/>
                </a:lnTo>
                <a:lnTo>
                  <a:pt x="880986" y="110782"/>
                </a:lnTo>
                <a:lnTo>
                  <a:pt x="828065" y="110782"/>
                </a:lnTo>
                <a:lnTo>
                  <a:pt x="828065" y="68148"/>
                </a:lnTo>
                <a:lnTo>
                  <a:pt x="880986" y="68148"/>
                </a:lnTo>
                <a:lnTo>
                  <a:pt x="880986" y="51015"/>
                </a:lnTo>
                <a:lnTo>
                  <a:pt x="828065" y="51015"/>
                </a:lnTo>
                <a:lnTo>
                  <a:pt x="828065" y="13703"/>
                </a:lnTo>
                <a:lnTo>
                  <a:pt x="831494" y="7239"/>
                </a:lnTo>
                <a:lnTo>
                  <a:pt x="831875" y="6477"/>
                </a:lnTo>
                <a:lnTo>
                  <a:pt x="831875" y="2286"/>
                </a:lnTo>
                <a:lnTo>
                  <a:pt x="828827" y="1524"/>
                </a:lnTo>
                <a:lnTo>
                  <a:pt x="826160" y="1524"/>
                </a:lnTo>
                <a:lnTo>
                  <a:pt x="787717" y="0"/>
                </a:lnTo>
                <a:lnTo>
                  <a:pt x="788174" y="4521"/>
                </a:lnTo>
                <a:lnTo>
                  <a:pt x="788949" y="14465"/>
                </a:lnTo>
                <a:lnTo>
                  <a:pt x="789368" y="20561"/>
                </a:lnTo>
                <a:lnTo>
                  <a:pt x="789622" y="25501"/>
                </a:lnTo>
                <a:lnTo>
                  <a:pt x="789622" y="51015"/>
                </a:lnTo>
                <a:lnTo>
                  <a:pt x="764870" y="51015"/>
                </a:lnTo>
                <a:lnTo>
                  <a:pt x="764870" y="68148"/>
                </a:lnTo>
                <a:lnTo>
                  <a:pt x="789622" y="68148"/>
                </a:lnTo>
                <a:lnTo>
                  <a:pt x="789622" y="231089"/>
                </a:lnTo>
                <a:lnTo>
                  <a:pt x="757631" y="231089"/>
                </a:lnTo>
                <a:lnTo>
                  <a:pt x="757631" y="248221"/>
                </a:lnTo>
                <a:lnTo>
                  <a:pt x="943051" y="248221"/>
                </a:lnTo>
                <a:lnTo>
                  <a:pt x="943051" y="231089"/>
                </a:lnTo>
                <a:lnTo>
                  <a:pt x="919441" y="231089"/>
                </a:lnTo>
                <a:lnTo>
                  <a:pt x="919441" y="187312"/>
                </a:lnTo>
                <a:lnTo>
                  <a:pt x="919441" y="170561"/>
                </a:lnTo>
                <a:lnTo>
                  <a:pt x="919441" y="127533"/>
                </a:lnTo>
                <a:lnTo>
                  <a:pt x="919441" y="110782"/>
                </a:lnTo>
                <a:lnTo>
                  <a:pt x="919441" y="68148"/>
                </a:lnTo>
                <a:lnTo>
                  <a:pt x="945705" y="68148"/>
                </a:lnTo>
                <a:lnTo>
                  <a:pt x="945705" y="51015"/>
                </a:lnTo>
                <a:close/>
              </a:path>
              <a:path w="1093469" h="353059">
                <a:moveTo>
                  <a:pt x="1093431" y="10274"/>
                </a:moveTo>
                <a:lnTo>
                  <a:pt x="1054595" y="10274"/>
                </a:lnTo>
                <a:lnTo>
                  <a:pt x="1054595" y="27419"/>
                </a:lnTo>
                <a:lnTo>
                  <a:pt x="1054595" y="104698"/>
                </a:lnTo>
                <a:lnTo>
                  <a:pt x="1054595" y="121450"/>
                </a:lnTo>
                <a:lnTo>
                  <a:pt x="1054595" y="196443"/>
                </a:lnTo>
                <a:lnTo>
                  <a:pt x="995959" y="196443"/>
                </a:lnTo>
                <a:lnTo>
                  <a:pt x="996480" y="187312"/>
                </a:lnTo>
                <a:lnTo>
                  <a:pt x="996823" y="178930"/>
                </a:lnTo>
                <a:lnTo>
                  <a:pt x="997000" y="171323"/>
                </a:lnTo>
                <a:lnTo>
                  <a:pt x="997102" y="121450"/>
                </a:lnTo>
                <a:lnTo>
                  <a:pt x="1054595" y="121450"/>
                </a:lnTo>
                <a:lnTo>
                  <a:pt x="1054595" y="104698"/>
                </a:lnTo>
                <a:lnTo>
                  <a:pt x="997102" y="104698"/>
                </a:lnTo>
                <a:lnTo>
                  <a:pt x="997102" y="27419"/>
                </a:lnTo>
                <a:lnTo>
                  <a:pt x="1054595" y="27419"/>
                </a:lnTo>
                <a:lnTo>
                  <a:pt x="1054595" y="10274"/>
                </a:lnTo>
                <a:lnTo>
                  <a:pt x="958265" y="10274"/>
                </a:lnTo>
                <a:lnTo>
                  <a:pt x="958265" y="171323"/>
                </a:lnTo>
                <a:lnTo>
                  <a:pt x="955230" y="234937"/>
                </a:lnTo>
                <a:lnTo>
                  <a:pt x="946759" y="281343"/>
                </a:lnTo>
                <a:lnTo>
                  <a:pt x="933856" y="314909"/>
                </a:lnTo>
                <a:lnTo>
                  <a:pt x="917536" y="339979"/>
                </a:lnTo>
                <a:lnTo>
                  <a:pt x="934288" y="349491"/>
                </a:lnTo>
                <a:lnTo>
                  <a:pt x="962964" y="314388"/>
                </a:lnTo>
                <a:lnTo>
                  <a:pt x="980351" y="278777"/>
                </a:lnTo>
                <a:lnTo>
                  <a:pt x="989749" y="244449"/>
                </a:lnTo>
                <a:lnTo>
                  <a:pt x="994448" y="213194"/>
                </a:lnTo>
                <a:lnTo>
                  <a:pt x="1054595" y="213194"/>
                </a:lnTo>
                <a:lnTo>
                  <a:pt x="1054595" y="330073"/>
                </a:lnTo>
                <a:lnTo>
                  <a:pt x="1050023" y="333121"/>
                </a:lnTo>
                <a:lnTo>
                  <a:pt x="1040511" y="333121"/>
                </a:lnTo>
                <a:lnTo>
                  <a:pt x="1030846" y="332740"/>
                </a:lnTo>
                <a:lnTo>
                  <a:pt x="1022324" y="331787"/>
                </a:lnTo>
                <a:lnTo>
                  <a:pt x="1014806" y="330555"/>
                </a:lnTo>
                <a:lnTo>
                  <a:pt x="1008138" y="329323"/>
                </a:lnTo>
                <a:lnTo>
                  <a:pt x="1016520" y="349872"/>
                </a:lnTo>
                <a:lnTo>
                  <a:pt x="1057262" y="349872"/>
                </a:lnTo>
                <a:lnTo>
                  <a:pt x="1068692" y="349377"/>
                </a:lnTo>
                <a:lnTo>
                  <a:pt x="1080477" y="345833"/>
                </a:lnTo>
                <a:lnTo>
                  <a:pt x="1089698" y="336219"/>
                </a:lnTo>
                <a:lnTo>
                  <a:pt x="1090320" y="333121"/>
                </a:lnTo>
                <a:lnTo>
                  <a:pt x="1093431" y="317512"/>
                </a:lnTo>
                <a:lnTo>
                  <a:pt x="1093431" y="213194"/>
                </a:lnTo>
                <a:lnTo>
                  <a:pt x="1093431" y="196443"/>
                </a:lnTo>
                <a:lnTo>
                  <a:pt x="1093431" y="121450"/>
                </a:lnTo>
                <a:lnTo>
                  <a:pt x="1093431" y="104698"/>
                </a:lnTo>
                <a:lnTo>
                  <a:pt x="1093431" y="27419"/>
                </a:lnTo>
                <a:lnTo>
                  <a:pt x="1093431" y="102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6" name="object 66"/>
          <p:cNvSpPr/>
          <p:nvPr/>
        </p:nvSpPr>
        <p:spPr>
          <a:xfrm>
            <a:off x="7466145" y="4642087"/>
            <a:ext cx="170542" cy="179998"/>
          </a:xfrm>
          <a:custGeom>
            <a:avLst/>
            <a:gdLst/>
            <a:ahLst/>
            <a:cxnLst/>
            <a:rect l="l" t="t" r="r" b="b"/>
            <a:pathLst>
              <a:path w="320675" h="338454">
                <a:moveTo>
                  <a:pt x="143916" y="0"/>
                </a:moveTo>
                <a:lnTo>
                  <a:pt x="0" y="0"/>
                </a:lnTo>
                <a:lnTo>
                  <a:pt x="0" y="338451"/>
                </a:lnTo>
                <a:lnTo>
                  <a:pt x="37311" y="338451"/>
                </a:lnTo>
                <a:lnTo>
                  <a:pt x="37311" y="124872"/>
                </a:lnTo>
                <a:lnTo>
                  <a:pt x="143916" y="124872"/>
                </a:lnTo>
                <a:lnTo>
                  <a:pt x="143916" y="107738"/>
                </a:lnTo>
                <a:lnTo>
                  <a:pt x="37311" y="107738"/>
                </a:lnTo>
                <a:lnTo>
                  <a:pt x="37311" y="70808"/>
                </a:lnTo>
                <a:lnTo>
                  <a:pt x="143916" y="70808"/>
                </a:lnTo>
                <a:lnTo>
                  <a:pt x="143916" y="53681"/>
                </a:lnTo>
                <a:lnTo>
                  <a:pt x="37311" y="53681"/>
                </a:lnTo>
                <a:lnTo>
                  <a:pt x="37311" y="17134"/>
                </a:lnTo>
                <a:lnTo>
                  <a:pt x="143916" y="17134"/>
                </a:lnTo>
                <a:lnTo>
                  <a:pt x="143916" y="0"/>
                </a:lnTo>
                <a:close/>
              </a:path>
              <a:path w="320675" h="338454">
                <a:moveTo>
                  <a:pt x="232617" y="314848"/>
                </a:moveTo>
                <a:lnTo>
                  <a:pt x="238328" y="336165"/>
                </a:lnTo>
                <a:lnTo>
                  <a:pt x="282490" y="336165"/>
                </a:lnTo>
                <a:lnTo>
                  <a:pt x="297215" y="335689"/>
                </a:lnTo>
                <a:lnTo>
                  <a:pt x="309190" y="332357"/>
                </a:lnTo>
                <a:lnTo>
                  <a:pt x="317239" y="323314"/>
                </a:lnTo>
                <a:lnTo>
                  <a:pt x="317892" y="319413"/>
                </a:lnTo>
                <a:lnTo>
                  <a:pt x="269921" y="319413"/>
                </a:lnTo>
                <a:lnTo>
                  <a:pt x="263879" y="319074"/>
                </a:lnTo>
                <a:lnTo>
                  <a:pt x="255552" y="318128"/>
                </a:lnTo>
                <a:lnTo>
                  <a:pt x="232617" y="314848"/>
                </a:lnTo>
                <a:close/>
              </a:path>
              <a:path w="320675" h="338454">
                <a:moveTo>
                  <a:pt x="320184" y="0"/>
                </a:moveTo>
                <a:lnTo>
                  <a:pt x="174370" y="0"/>
                </a:lnTo>
                <a:lnTo>
                  <a:pt x="174370" y="124872"/>
                </a:lnTo>
                <a:lnTo>
                  <a:pt x="282490" y="124872"/>
                </a:lnTo>
                <a:lnTo>
                  <a:pt x="282490" y="315612"/>
                </a:lnTo>
                <a:lnTo>
                  <a:pt x="281351" y="319413"/>
                </a:lnTo>
                <a:lnTo>
                  <a:pt x="317892" y="319413"/>
                </a:lnTo>
                <a:lnTo>
                  <a:pt x="320184" y="305704"/>
                </a:lnTo>
                <a:lnTo>
                  <a:pt x="320184" y="107738"/>
                </a:lnTo>
                <a:lnTo>
                  <a:pt x="211293" y="107738"/>
                </a:lnTo>
                <a:lnTo>
                  <a:pt x="211293" y="70808"/>
                </a:lnTo>
                <a:lnTo>
                  <a:pt x="320184" y="70808"/>
                </a:lnTo>
                <a:lnTo>
                  <a:pt x="320184" y="53681"/>
                </a:lnTo>
                <a:lnTo>
                  <a:pt x="211299" y="53681"/>
                </a:lnTo>
                <a:lnTo>
                  <a:pt x="211299" y="17134"/>
                </a:lnTo>
                <a:lnTo>
                  <a:pt x="320184" y="17134"/>
                </a:lnTo>
                <a:lnTo>
                  <a:pt x="320184" y="0"/>
                </a:lnTo>
                <a:close/>
              </a:path>
              <a:path w="320675" h="338454">
                <a:moveTo>
                  <a:pt x="241378" y="156854"/>
                </a:moveTo>
                <a:lnTo>
                  <a:pt x="77666" y="156854"/>
                </a:lnTo>
                <a:lnTo>
                  <a:pt x="77666" y="299242"/>
                </a:lnTo>
                <a:lnTo>
                  <a:pt x="241378" y="299242"/>
                </a:lnTo>
                <a:lnTo>
                  <a:pt x="241378" y="282490"/>
                </a:lnTo>
                <a:lnTo>
                  <a:pt x="113831" y="282490"/>
                </a:lnTo>
                <a:lnTo>
                  <a:pt x="113831" y="236042"/>
                </a:lnTo>
                <a:lnTo>
                  <a:pt x="241378" y="236042"/>
                </a:lnTo>
                <a:lnTo>
                  <a:pt x="241378" y="219290"/>
                </a:lnTo>
                <a:lnTo>
                  <a:pt x="113838" y="219290"/>
                </a:lnTo>
                <a:lnTo>
                  <a:pt x="113838" y="173981"/>
                </a:lnTo>
                <a:lnTo>
                  <a:pt x="241378" y="173981"/>
                </a:lnTo>
                <a:lnTo>
                  <a:pt x="241378" y="156854"/>
                </a:lnTo>
                <a:close/>
              </a:path>
              <a:path w="320675" h="338454">
                <a:moveTo>
                  <a:pt x="241378" y="236042"/>
                </a:moveTo>
                <a:lnTo>
                  <a:pt x="203678" y="236042"/>
                </a:lnTo>
                <a:lnTo>
                  <a:pt x="203678" y="282490"/>
                </a:lnTo>
                <a:lnTo>
                  <a:pt x="241378" y="282490"/>
                </a:lnTo>
                <a:lnTo>
                  <a:pt x="241378" y="236042"/>
                </a:lnTo>
                <a:close/>
              </a:path>
              <a:path w="320675" h="338454">
                <a:moveTo>
                  <a:pt x="241378" y="173981"/>
                </a:moveTo>
                <a:lnTo>
                  <a:pt x="203684" y="173981"/>
                </a:lnTo>
                <a:lnTo>
                  <a:pt x="203684" y="219290"/>
                </a:lnTo>
                <a:lnTo>
                  <a:pt x="241378" y="219290"/>
                </a:lnTo>
                <a:lnTo>
                  <a:pt x="241378" y="173981"/>
                </a:lnTo>
                <a:close/>
              </a:path>
              <a:path w="320675" h="338454">
                <a:moveTo>
                  <a:pt x="143916" y="70808"/>
                </a:moveTo>
                <a:lnTo>
                  <a:pt x="107738" y="70808"/>
                </a:lnTo>
                <a:lnTo>
                  <a:pt x="107738" y="107738"/>
                </a:lnTo>
                <a:lnTo>
                  <a:pt x="143916" y="107738"/>
                </a:lnTo>
                <a:lnTo>
                  <a:pt x="143916" y="70808"/>
                </a:lnTo>
                <a:close/>
              </a:path>
              <a:path w="320675" h="338454">
                <a:moveTo>
                  <a:pt x="320184" y="70808"/>
                </a:moveTo>
                <a:lnTo>
                  <a:pt x="282484" y="70808"/>
                </a:lnTo>
                <a:lnTo>
                  <a:pt x="282484" y="107738"/>
                </a:lnTo>
                <a:lnTo>
                  <a:pt x="320184" y="107738"/>
                </a:lnTo>
                <a:lnTo>
                  <a:pt x="320184" y="70808"/>
                </a:lnTo>
                <a:close/>
              </a:path>
              <a:path w="320675" h="338454">
                <a:moveTo>
                  <a:pt x="143916" y="17134"/>
                </a:moveTo>
                <a:lnTo>
                  <a:pt x="107738" y="17134"/>
                </a:lnTo>
                <a:lnTo>
                  <a:pt x="107738" y="53681"/>
                </a:lnTo>
                <a:lnTo>
                  <a:pt x="143916" y="53681"/>
                </a:lnTo>
                <a:lnTo>
                  <a:pt x="143916" y="17134"/>
                </a:lnTo>
                <a:close/>
              </a:path>
              <a:path w="320675" h="338454">
                <a:moveTo>
                  <a:pt x="320184" y="17134"/>
                </a:moveTo>
                <a:lnTo>
                  <a:pt x="282490" y="17134"/>
                </a:lnTo>
                <a:lnTo>
                  <a:pt x="282490" y="53681"/>
                </a:lnTo>
                <a:lnTo>
                  <a:pt x="320184" y="53681"/>
                </a:lnTo>
                <a:lnTo>
                  <a:pt x="320184" y="1713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7" name="object 67"/>
          <p:cNvSpPr/>
          <p:nvPr/>
        </p:nvSpPr>
        <p:spPr>
          <a:xfrm>
            <a:off x="7672464" y="4633786"/>
            <a:ext cx="183037" cy="188778"/>
          </a:xfrm>
          <a:custGeom>
            <a:avLst/>
            <a:gdLst/>
            <a:ahLst/>
            <a:cxnLst/>
            <a:rect l="l" t="t" r="r" b="b"/>
            <a:pathLst>
              <a:path w="344169" h="354965">
                <a:moveTo>
                  <a:pt x="276021" y="0"/>
                </a:moveTo>
                <a:lnTo>
                  <a:pt x="270156" y="19947"/>
                </a:lnTo>
                <a:lnTo>
                  <a:pt x="261648" y="39071"/>
                </a:lnTo>
                <a:lnTo>
                  <a:pt x="251285" y="57124"/>
                </a:lnTo>
                <a:lnTo>
                  <a:pt x="239850" y="73858"/>
                </a:lnTo>
                <a:lnTo>
                  <a:pt x="259263" y="84135"/>
                </a:lnTo>
                <a:lnTo>
                  <a:pt x="274140" y="70274"/>
                </a:lnTo>
                <a:lnTo>
                  <a:pt x="287444" y="56630"/>
                </a:lnTo>
                <a:lnTo>
                  <a:pt x="300175" y="42270"/>
                </a:lnTo>
                <a:lnTo>
                  <a:pt x="313333" y="26264"/>
                </a:lnTo>
                <a:lnTo>
                  <a:pt x="317898" y="23602"/>
                </a:lnTo>
                <a:lnTo>
                  <a:pt x="320184" y="21699"/>
                </a:lnTo>
                <a:lnTo>
                  <a:pt x="320184" y="18655"/>
                </a:lnTo>
                <a:lnTo>
                  <a:pt x="317134" y="17134"/>
                </a:lnTo>
                <a:lnTo>
                  <a:pt x="276021" y="0"/>
                </a:lnTo>
                <a:close/>
              </a:path>
              <a:path w="344169" h="354965">
                <a:moveTo>
                  <a:pt x="150767" y="382"/>
                </a:moveTo>
                <a:lnTo>
                  <a:pt x="134397" y="11798"/>
                </a:lnTo>
                <a:lnTo>
                  <a:pt x="142921" y="26069"/>
                </a:lnTo>
                <a:lnTo>
                  <a:pt x="150339" y="40591"/>
                </a:lnTo>
                <a:lnTo>
                  <a:pt x="158542" y="59182"/>
                </a:lnTo>
                <a:lnTo>
                  <a:pt x="169423" y="85663"/>
                </a:lnTo>
                <a:lnTo>
                  <a:pt x="209014" y="62053"/>
                </a:lnTo>
                <a:lnTo>
                  <a:pt x="198952" y="49258"/>
                </a:lnTo>
                <a:lnTo>
                  <a:pt x="185604" y="33930"/>
                </a:lnTo>
                <a:lnTo>
                  <a:pt x="169400" y="17245"/>
                </a:lnTo>
                <a:lnTo>
                  <a:pt x="150767" y="382"/>
                </a:lnTo>
                <a:close/>
              </a:path>
              <a:path w="344169" h="354965">
                <a:moveTo>
                  <a:pt x="241760" y="195305"/>
                </a:moveTo>
                <a:lnTo>
                  <a:pt x="195305" y="195305"/>
                </a:lnTo>
                <a:lnTo>
                  <a:pt x="173453" y="260710"/>
                </a:lnTo>
                <a:lnTo>
                  <a:pt x="138108" y="302521"/>
                </a:lnTo>
                <a:lnTo>
                  <a:pt x="100334" y="326415"/>
                </a:lnTo>
                <a:lnTo>
                  <a:pt x="71197" y="338069"/>
                </a:lnTo>
                <a:lnTo>
                  <a:pt x="82238" y="354439"/>
                </a:lnTo>
                <a:lnTo>
                  <a:pt x="122023" y="341161"/>
                </a:lnTo>
                <a:lnTo>
                  <a:pt x="177796" y="304183"/>
                </a:lnTo>
                <a:lnTo>
                  <a:pt x="207253" y="268876"/>
                </a:lnTo>
                <a:lnTo>
                  <a:pt x="219290" y="246700"/>
                </a:lnTo>
                <a:lnTo>
                  <a:pt x="256151" y="246700"/>
                </a:lnTo>
                <a:lnTo>
                  <a:pt x="254973" y="244627"/>
                </a:lnTo>
                <a:lnTo>
                  <a:pt x="241760" y="195305"/>
                </a:lnTo>
                <a:close/>
              </a:path>
              <a:path w="344169" h="354965">
                <a:moveTo>
                  <a:pt x="256151" y="246700"/>
                </a:moveTo>
                <a:lnTo>
                  <a:pt x="219290" y="246700"/>
                </a:lnTo>
                <a:lnTo>
                  <a:pt x="237393" y="280702"/>
                </a:lnTo>
                <a:lnTo>
                  <a:pt x="263027" y="309421"/>
                </a:lnTo>
                <a:lnTo>
                  <a:pt x="295156" y="333430"/>
                </a:lnTo>
                <a:lnTo>
                  <a:pt x="332746" y="353299"/>
                </a:lnTo>
                <a:lnTo>
                  <a:pt x="344169" y="336547"/>
                </a:lnTo>
                <a:lnTo>
                  <a:pt x="306107" y="311855"/>
                </a:lnTo>
                <a:lnTo>
                  <a:pt x="276399" y="282346"/>
                </a:lnTo>
                <a:lnTo>
                  <a:pt x="256151" y="246700"/>
                </a:lnTo>
                <a:close/>
              </a:path>
              <a:path w="344169" h="354965">
                <a:moveTo>
                  <a:pt x="102033" y="24367"/>
                </a:moveTo>
                <a:lnTo>
                  <a:pt x="0" y="24367"/>
                </a:lnTo>
                <a:lnTo>
                  <a:pt x="0" y="300000"/>
                </a:lnTo>
                <a:lnTo>
                  <a:pt x="36171" y="300000"/>
                </a:lnTo>
                <a:lnTo>
                  <a:pt x="36171" y="273729"/>
                </a:lnTo>
                <a:lnTo>
                  <a:pt x="102033" y="273729"/>
                </a:lnTo>
                <a:lnTo>
                  <a:pt x="102033" y="256602"/>
                </a:lnTo>
                <a:lnTo>
                  <a:pt x="36171" y="256602"/>
                </a:lnTo>
                <a:lnTo>
                  <a:pt x="36171" y="41501"/>
                </a:lnTo>
                <a:lnTo>
                  <a:pt x="102033" y="41501"/>
                </a:lnTo>
                <a:lnTo>
                  <a:pt x="102033" y="24367"/>
                </a:lnTo>
                <a:close/>
              </a:path>
              <a:path w="344169" h="354965">
                <a:moveTo>
                  <a:pt x="102033" y="41501"/>
                </a:moveTo>
                <a:lnTo>
                  <a:pt x="69287" y="41501"/>
                </a:lnTo>
                <a:lnTo>
                  <a:pt x="69287" y="256602"/>
                </a:lnTo>
                <a:lnTo>
                  <a:pt x="102033" y="256602"/>
                </a:lnTo>
                <a:lnTo>
                  <a:pt x="102033" y="41501"/>
                </a:lnTo>
                <a:close/>
              </a:path>
              <a:path w="344169" h="354965">
                <a:moveTo>
                  <a:pt x="338840" y="178171"/>
                </a:moveTo>
                <a:lnTo>
                  <a:pt x="108120" y="178171"/>
                </a:lnTo>
                <a:lnTo>
                  <a:pt x="108120" y="195305"/>
                </a:lnTo>
                <a:lnTo>
                  <a:pt x="338840" y="195305"/>
                </a:lnTo>
                <a:lnTo>
                  <a:pt x="338840" y="178171"/>
                </a:lnTo>
                <a:close/>
              </a:path>
              <a:path w="344169" h="354965">
                <a:moveTo>
                  <a:pt x="239467" y="104312"/>
                </a:moveTo>
                <a:lnTo>
                  <a:pt x="199119" y="104312"/>
                </a:lnTo>
                <a:lnTo>
                  <a:pt x="199070" y="149530"/>
                </a:lnTo>
                <a:lnTo>
                  <a:pt x="198982" y="154078"/>
                </a:lnTo>
                <a:lnTo>
                  <a:pt x="198594" y="162275"/>
                </a:lnTo>
                <a:lnTo>
                  <a:pt x="197991" y="170616"/>
                </a:lnTo>
                <a:lnTo>
                  <a:pt x="197209" y="178171"/>
                </a:lnTo>
                <a:lnTo>
                  <a:pt x="236813" y="178171"/>
                </a:lnTo>
                <a:lnTo>
                  <a:pt x="237867" y="168958"/>
                </a:lnTo>
                <a:lnTo>
                  <a:pt x="238708" y="159280"/>
                </a:lnTo>
                <a:lnTo>
                  <a:pt x="239266" y="149530"/>
                </a:lnTo>
                <a:lnTo>
                  <a:pt x="239467" y="140102"/>
                </a:lnTo>
                <a:lnTo>
                  <a:pt x="239467" y="104312"/>
                </a:lnTo>
                <a:close/>
              </a:path>
              <a:path w="344169" h="354965">
                <a:moveTo>
                  <a:pt x="322081" y="87567"/>
                </a:moveTo>
                <a:lnTo>
                  <a:pt x="118403" y="87567"/>
                </a:lnTo>
                <a:lnTo>
                  <a:pt x="118403" y="104312"/>
                </a:lnTo>
                <a:lnTo>
                  <a:pt x="322081" y="104312"/>
                </a:lnTo>
                <a:lnTo>
                  <a:pt x="322081" y="8756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8" name="object 68"/>
          <p:cNvSpPr/>
          <p:nvPr/>
        </p:nvSpPr>
        <p:spPr>
          <a:xfrm>
            <a:off x="7888485" y="4633988"/>
            <a:ext cx="127991" cy="189116"/>
          </a:xfrm>
          <a:custGeom>
            <a:avLst/>
            <a:gdLst/>
            <a:ahLst/>
            <a:cxnLst/>
            <a:rect l="l" t="t" r="r" b="b"/>
            <a:pathLst>
              <a:path w="240665" h="355600">
                <a:moveTo>
                  <a:pt x="183118" y="0"/>
                </a:moveTo>
                <a:lnTo>
                  <a:pt x="164610" y="15704"/>
                </a:lnTo>
                <a:lnTo>
                  <a:pt x="109027" y="61675"/>
                </a:lnTo>
                <a:lnTo>
                  <a:pt x="91374" y="76520"/>
                </a:lnTo>
                <a:lnTo>
                  <a:pt x="65850" y="99823"/>
                </a:lnTo>
                <a:lnTo>
                  <a:pt x="35690" y="129299"/>
                </a:lnTo>
                <a:lnTo>
                  <a:pt x="10528" y="157418"/>
                </a:lnTo>
                <a:lnTo>
                  <a:pt x="0" y="176649"/>
                </a:lnTo>
                <a:lnTo>
                  <a:pt x="945" y="182111"/>
                </a:lnTo>
                <a:lnTo>
                  <a:pt x="5281" y="187500"/>
                </a:lnTo>
                <a:lnTo>
                  <a:pt x="15257" y="195172"/>
                </a:lnTo>
                <a:lnTo>
                  <a:pt x="33121" y="207485"/>
                </a:lnTo>
                <a:lnTo>
                  <a:pt x="54379" y="222415"/>
                </a:lnTo>
                <a:lnTo>
                  <a:pt x="88886" y="248052"/>
                </a:lnTo>
                <a:lnTo>
                  <a:pt x="130429" y="281035"/>
                </a:lnTo>
                <a:lnTo>
                  <a:pt x="172796" y="318000"/>
                </a:lnTo>
                <a:lnTo>
                  <a:pt x="209771" y="355585"/>
                </a:lnTo>
                <a:lnTo>
                  <a:pt x="240225" y="316376"/>
                </a:lnTo>
                <a:lnTo>
                  <a:pt x="199680" y="283391"/>
                </a:lnTo>
                <a:lnTo>
                  <a:pt x="166024" y="258819"/>
                </a:lnTo>
                <a:lnTo>
                  <a:pt x="119160" y="226148"/>
                </a:lnTo>
                <a:lnTo>
                  <a:pt x="80093" y="200874"/>
                </a:lnTo>
                <a:lnTo>
                  <a:pt x="57541" y="185615"/>
                </a:lnTo>
                <a:lnTo>
                  <a:pt x="44162" y="174745"/>
                </a:lnTo>
                <a:lnTo>
                  <a:pt x="43022" y="173606"/>
                </a:lnTo>
                <a:lnTo>
                  <a:pt x="41876" y="172077"/>
                </a:lnTo>
                <a:lnTo>
                  <a:pt x="41876" y="170563"/>
                </a:lnTo>
                <a:lnTo>
                  <a:pt x="119258" y="98937"/>
                </a:lnTo>
                <a:lnTo>
                  <a:pt x="176151" y="59358"/>
                </a:lnTo>
                <a:lnTo>
                  <a:pt x="209771" y="40730"/>
                </a:lnTo>
                <a:lnTo>
                  <a:pt x="217768" y="39590"/>
                </a:lnTo>
                <a:lnTo>
                  <a:pt x="218533" y="39215"/>
                </a:lnTo>
                <a:lnTo>
                  <a:pt x="218533" y="33886"/>
                </a:lnTo>
                <a:lnTo>
                  <a:pt x="214343" y="30078"/>
                </a:lnTo>
                <a:lnTo>
                  <a:pt x="212821" y="28550"/>
                </a:lnTo>
                <a:lnTo>
                  <a:pt x="1831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9" name="object 69"/>
          <p:cNvSpPr/>
          <p:nvPr/>
        </p:nvSpPr>
        <p:spPr>
          <a:xfrm>
            <a:off x="8056172" y="4631160"/>
            <a:ext cx="611925" cy="192831"/>
          </a:xfrm>
          <a:custGeom>
            <a:avLst/>
            <a:gdLst/>
            <a:ahLst/>
            <a:cxnLst/>
            <a:rect l="l" t="t" r="r" b="b"/>
            <a:pathLst>
              <a:path w="1150619" h="362584">
                <a:moveTo>
                  <a:pt x="318643" y="27025"/>
                </a:moveTo>
                <a:lnTo>
                  <a:pt x="317512" y="26263"/>
                </a:lnTo>
                <a:lnTo>
                  <a:pt x="315988" y="25501"/>
                </a:lnTo>
                <a:lnTo>
                  <a:pt x="274104" y="6083"/>
                </a:lnTo>
                <a:lnTo>
                  <a:pt x="267639" y="25069"/>
                </a:lnTo>
                <a:lnTo>
                  <a:pt x="258076" y="44259"/>
                </a:lnTo>
                <a:lnTo>
                  <a:pt x="248145" y="61010"/>
                </a:lnTo>
                <a:lnTo>
                  <a:pt x="240601" y="72707"/>
                </a:lnTo>
                <a:lnTo>
                  <a:pt x="260400" y="82232"/>
                </a:lnTo>
                <a:lnTo>
                  <a:pt x="272211" y="71767"/>
                </a:lnTo>
                <a:lnTo>
                  <a:pt x="305968" y="40144"/>
                </a:lnTo>
                <a:lnTo>
                  <a:pt x="313702" y="33121"/>
                </a:lnTo>
                <a:lnTo>
                  <a:pt x="316064" y="31546"/>
                </a:lnTo>
                <a:lnTo>
                  <a:pt x="318643" y="29692"/>
                </a:lnTo>
                <a:lnTo>
                  <a:pt x="318643" y="27025"/>
                </a:lnTo>
                <a:close/>
              </a:path>
              <a:path w="1150619" h="362584">
                <a:moveTo>
                  <a:pt x="344919" y="85661"/>
                </a:moveTo>
                <a:lnTo>
                  <a:pt x="163703" y="85661"/>
                </a:lnTo>
                <a:lnTo>
                  <a:pt x="201777" y="63195"/>
                </a:lnTo>
                <a:lnTo>
                  <a:pt x="192112" y="47955"/>
                </a:lnTo>
                <a:lnTo>
                  <a:pt x="180174" y="31546"/>
                </a:lnTo>
                <a:lnTo>
                  <a:pt x="167513" y="15925"/>
                </a:lnTo>
                <a:lnTo>
                  <a:pt x="155714" y="3035"/>
                </a:lnTo>
                <a:lnTo>
                  <a:pt x="137058" y="12941"/>
                </a:lnTo>
                <a:lnTo>
                  <a:pt x="148539" y="35331"/>
                </a:lnTo>
                <a:lnTo>
                  <a:pt x="155803" y="55003"/>
                </a:lnTo>
                <a:lnTo>
                  <a:pt x="160070" y="71831"/>
                </a:lnTo>
                <a:lnTo>
                  <a:pt x="162560" y="85661"/>
                </a:lnTo>
                <a:lnTo>
                  <a:pt x="76517" y="85661"/>
                </a:lnTo>
                <a:lnTo>
                  <a:pt x="109639" y="63576"/>
                </a:lnTo>
                <a:lnTo>
                  <a:pt x="96456" y="46799"/>
                </a:lnTo>
                <a:lnTo>
                  <a:pt x="82092" y="31546"/>
                </a:lnTo>
                <a:lnTo>
                  <a:pt x="67513" y="18224"/>
                </a:lnTo>
                <a:lnTo>
                  <a:pt x="53682" y="7226"/>
                </a:lnTo>
                <a:lnTo>
                  <a:pt x="38061" y="19418"/>
                </a:lnTo>
                <a:lnTo>
                  <a:pt x="43916" y="27571"/>
                </a:lnTo>
                <a:lnTo>
                  <a:pt x="52628" y="41249"/>
                </a:lnTo>
                <a:lnTo>
                  <a:pt x="62903" y="60579"/>
                </a:lnTo>
                <a:lnTo>
                  <a:pt x="73469" y="85661"/>
                </a:lnTo>
                <a:lnTo>
                  <a:pt x="9144" y="85661"/>
                </a:lnTo>
                <a:lnTo>
                  <a:pt x="9144" y="160655"/>
                </a:lnTo>
                <a:lnTo>
                  <a:pt x="49110" y="160655"/>
                </a:lnTo>
                <a:lnTo>
                  <a:pt x="49110" y="102781"/>
                </a:lnTo>
                <a:lnTo>
                  <a:pt x="304558" y="102781"/>
                </a:lnTo>
                <a:lnTo>
                  <a:pt x="304558" y="160655"/>
                </a:lnTo>
                <a:lnTo>
                  <a:pt x="344919" y="160655"/>
                </a:lnTo>
                <a:lnTo>
                  <a:pt x="344919" y="102781"/>
                </a:lnTo>
                <a:lnTo>
                  <a:pt x="344919" y="85661"/>
                </a:lnTo>
                <a:close/>
              </a:path>
              <a:path w="1150619" h="362584">
                <a:moveTo>
                  <a:pt x="353288" y="326644"/>
                </a:moveTo>
                <a:lnTo>
                  <a:pt x="310654" y="300888"/>
                </a:lnTo>
                <a:lnTo>
                  <a:pt x="273392" y="269684"/>
                </a:lnTo>
                <a:lnTo>
                  <a:pt x="243065" y="235254"/>
                </a:lnTo>
                <a:lnTo>
                  <a:pt x="221183" y="199872"/>
                </a:lnTo>
                <a:lnTo>
                  <a:pt x="352158" y="199872"/>
                </a:lnTo>
                <a:lnTo>
                  <a:pt x="352158" y="182740"/>
                </a:lnTo>
                <a:lnTo>
                  <a:pt x="197967" y="182740"/>
                </a:lnTo>
                <a:lnTo>
                  <a:pt x="198069" y="134010"/>
                </a:lnTo>
                <a:lnTo>
                  <a:pt x="198348" y="132867"/>
                </a:lnTo>
                <a:lnTo>
                  <a:pt x="201396" y="126390"/>
                </a:lnTo>
                <a:lnTo>
                  <a:pt x="201396" y="123342"/>
                </a:lnTo>
                <a:lnTo>
                  <a:pt x="197967" y="123342"/>
                </a:lnTo>
                <a:lnTo>
                  <a:pt x="155714" y="121056"/>
                </a:lnTo>
                <a:lnTo>
                  <a:pt x="156857" y="129438"/>
                </a:lnTo>
                <a:lnTo>
                  <a:pt x="157137" y="132867"/>
                </a:lnTo>
                <a:lnTo>
                  <a:pt x="157226" y="182740"/>
                </a:lnTo>
                <a:lnTo>
                  <a:pt x="1524" y="182740"/>
                </a:lnTo>
                <a:lnTo>
                  <a:pt x="1524" y="199872"/>
                </a:lnTo>
                <a:lnTo>
                  <a:pt x="133248" y="199872"/>
                </a:lnTo>
                <a:lnTo>
                  <a:pt x="113919" y="232346"/>
                </a:lnTo>
                <a:lnTo>
                  <a:pt x="85750" y="265785"/>
                </a:lnTo>
                <a:lnTo>
                  <a:pt x="48018" y="297573"/>
                </a:lnTo>
                <a:lnTo>
                  <a:pt x="0" y="325120"/>
                </a:lnTo>
                <a:lnTo>
                  <a:pt x="12179" y="341109"/>
                </a:lnTo>
                <a:lnTo>
                  <a:pt x="55029" y="320929"/>
                </a:lnTo>
                <a:lnTo>
                  <a:pt x="92557" y="296379"/>
                </a:lnTo>
                <a:lnTo>
                  <a:pt x="126199" y="265785"/>
                </a:lnTo>
                <a:lnTo>
                  <a:pt x="157226" y="227660"/>
                </a:lnTo>
                <a:lnTo>
                  <a:pt x="157226" y="358622"/>
                </a:lnTo>
                <a:lnTo>
                  <a:pt x="197967" y="358622"/>
                </a:lnTo>
                <a:lnTo>
                  <a:pt x="197967" y="231089"/>
                </a:lnTo>
                <a:lnTo>
                  <a:pt x="230085" y="267208"/>
                </a:lnTo>
                <a:lnTo>
                  <a:pt x="265023" y="297040"/>
                </a:lnTo>
                <a:lnTo>
                  <a:pt x="302310" y="321881"/>
                </a:lnTo>
                <a:lnTo>
                  <a:pt x="341503" y="343014"/>
                </a:lnTo>
                <a:lnTo>
                  <a:pt x="353288" y="326644"/>
                </a:lnTo>
                <a:close/>
              </a:path>
              <a:path w="1150619" h="362584">
                <a:moveTo>
                  <a:pt x="759294" y="210146"/>
                </a:moveTo>
                <a:lnTo>
                  <a:pt x="730999" y="198729"/>
                </a:lnTo>
                <a:lnTo>
                  <a:pt x="721296" y="193395"/>
                </a:lnTo>
                <a:lnTo>
                  <a:pt x="706742" y="185407"/>
                </a:lnTo>
                <a:lnTo>
                  <a:pt x="704570" y="184213"/>
                </a:lnTo>
                <a:lnTo>
                  <a:pt x="681126" y="166192"/>
                </a:lnTo>
                <a:lnTo>
                  <a:pt x="661835" y="144284"/>
                </a:lnTo>
                <a:lnTo>
                  <a:pt x="750163" y="144284"/>
                </a:lnTo>
                <a:lnTo>
                  <a:pt x="750163" y="127152"/>
                </a:lnTo>
                <a:lnTo>
                  <a:pt x="660692" y="127152"/>
                </a:lnTo>
                <a:lnTo>
                  <a:pt x="660692" y="185407"/>
                </a:lnTo>
                <a:lnTo>
                  <a:pt x="634796" y="185407"/>
                </a:lnTo>
                <a:lnTo>
                  <a:pt x="634796" y="202526"/>
                </a:lnTo>
                <a:lnTo>
                  <a:pt x="634796" y="225374"/>
                </a:lnTo>
                <a:lnTo>
                  <a:pt x="634796" y="241363"/>
                </a:lnTo>
                <a:lnTo>
                  <a:pt x="634796" y="264591"/>
                </a:lnTo>
                <a:lnTo>
                  <a:pt x="508787" y="264591"/>
                </a:lnTo>
                <a:lnTo>
                  <a:pt x="508787" y="241363"/>
                </a:lnTo>
                <a:lnTo>
                  <a:pt x="634796" y="241363"/>
                </a:lnTo>
                <a:lnTo>
                  <a:pt x="634796" y="225374"/>
                </a:lnTo>
                <a:lnTo>
                  <a:pt x="508787" y="225374"/>
                </a:lnTo>
                <a:lnTo>
                  <a:pt x="508787" y="202526"/>
                </a:lnTo>
                <a:lnTo>
                  <a:pt x="634796" y="202526"/>
                </a:lnTo>
                <a:lnTo>
                  <a:pt x="634796" y="185407"/>
                </a:lnTo>
                <a:lnTo>
                  <a:pt x="595579" y="185407"/>
                </a:lnTo>
                <a:lnTo>
                  <a:pt x="595579" y="167513"/>
                </a:lnTo>
                <a:lnTo>
                  <a:pt x="596353" y="165227"/>
                </a:lnTo>
                <a:lnTo>
                  <a:pt x="597496" y="162179"/>
                </a:lnTo>
                <a:lnTo>
                  <a:pt x="597496" y="157607"/>
                </a:lnTo>
                <a:lnTo>
                  <a:pt x="596353" y="156845"/>
                </a:lnTo>
                <a:lnTo>
                  <a:pt x="556755" y="156845"/>
                </a:lnTo>
                <a:lnTo>
                  <a:pt x="557517" y="162941"/>
                </a:lnTo>
                <a:lnTo>
                  <a:pt x="558533" y="168694"/>
                </a:lnTo>
                <a:lnTo>
                  <a:pt x="558660" y="185407"/>
                </a:lnTo>
                <a:lnTo>
                  <a:pt x="492798" y="185407"/>
                </a:lnTo>
                <a:lnTo>
                  <a:pt x="510463" y="171970"/>
                </a:lnTo>
                <a:lnTo>
                  <a:pt x="523303" y="160134"/>
                </a:lnTo>
                <a:lnTo>
                  <a:pt x="531926" y="150660"/>
                </a:lnTo>
                <a:lnTo>
                  <a:pt x="536956" y="144284"/>
                </a:lnTo>
                <a:lnTo>
                  <a:pt x="618439" y="144284"/>
                </a:lnTo>
                <a:lnTo>
                  <a:pt x="629056" y="157403"/>
                </a:lnTo>
                <a:lnTo>
                  <a:pt x="639991" y="168694"/>
                </a:lnTo>
                <a:lnTo>
                  <a:pt x="650709" y="178066"/>
                </a:lnTo>
                <a:lnTo>
                  <a:pt x="660692" y="185407"/>
                </a:lnTo>
                <a:lnTo>
                  <a:pt x="660692" y="127152"/>
                </a:lnTo>
                <a:lnTo>
                  <a:pt x="596353" y="127152"/>
                </a:lnTo>
                <a:lnTo>
                  <a:pt x="596353" y="102019"/>
                </a:lnTo>
                <a:lnTo>
                  <a:pt x="707136" y="102019"/>
                </a:lnTo>
                <a:lnTo>
                  <a:pt x="707136" y="84899"/>
                </a:lnTo>
                <a:lnTo>
                  <a:pt x="596353" y="84899"/>
                </a:lnTo>
                <a:lnTo>
                  <a:pt x="596353" y="60909"/>
                </a:lnTo>
                <a:lnTo>
                  <a:pt x="734174" y="60909"/>
                </a:lnTo>
                <a:lnTo>
                  <a:pt x="734174" y="43776"/>
                </a:lnTo>
                <a:lnTo>
                  <a:pt x="632904" y="43776"/>
                </a:lnTo>
                <a:lnTo>
                  <a:pt x="649986" y="32207"/>
                </a:lnTo>
                <a:lnTo>
                  <a:pt x="654469" y="28943"/>
                </a:lnTo>
                <a:lnTo>
                  <a:pt x="658787" y="25501"/>
                </a:lnTo>
                <a:lnTo>
                  <a:pt x="664108" y="23596"/>
                </a:lnTo>
                <a:lnTo>
                  <a:pt x="665645" y="20929"/>
                </a:lnTo>
                <a:lnTo>
                  <a:pt x="665645" y="18262"/>
                </a:lnTo>
                <a:lnTo>
                  <a:pt x="664883" y="17132"/>
                </a:lnTo>
                <a:lnTo>
                  <a:pt x="663359" y="16370"/>
                </a:lnTo>
                <a:lnTo>
                  <a:pt x="622998" y="0"/>
                </a:lnTo>
                <a:lnTo>
                  <a:pt x="619810" y="10426"/>
                </a:lnTo>
                <a:lnTo>
                  <a:pt x="615442" y="19507"/>
                </a:lnTo>
                <a:lnTo>
                  <a:pt x="609993" y="28155"/>
                </a:lnTo>
                <a:lnTo>
                  <a:pt x="603592" y="37299"/>
                </a:lnTo>
                <a:lnTo>
                  <a:pt x="615391" y="43776"/>
                </a:lnTo>
                <a:lnTo>
                  <a:pt x="526681" y="43776"/>
                </a:lnTo>
                <a:lnTo>
                  <a:pt x="549148" y="30073"/>
                </a:lnTo>
                <a:lnTo>
                  <a:pt x="540258" y="23164"/>
                </a:lnTo>
                <a:lnTo>
                  <a:pt x="529158" y="16510"/>
                </a:lnTo>
                <a:lnTo>
                  <a:pt x="516051" y="9779"/>
                </a:lnTo>
                <a:lnTo>
                  <a:pt x="501167" y="2667"/>
                </a:lnTo>
                <a:lnTo>
                  <a:pt x="484035" y="15976"/>
                </a:lnTo>
                <a:lnTo>
                  <a:pt x="489381" y="21285"/>
                </a:lnTo>
                <a:lnTo>
                  <a:pt x="494461" y="27025"/>
                </a:lnTo>
                <a:lnTo>
                  <a:pt x="500049" y="34188"/>
                </a:lnTo>
                <a:lnTo>
                  <a:pt x="506882" y="43776"/>
                </a:lnTo>
                <a:lnTo>
                  <a:pt x="417804" y="43776"/>
                </a:lnTo>
                <a:lnTo>
                  <a:pt x="417804" y="60909"/>
                </a:lnTo>
                <a:lnTo>
                  <a:pt x="557517" y="60909"/>
                </a:lnTo>
                <a:lnTo>
                  <a:pt x="557517" y="84899"/>
                </a:lnTo>
                <a:lnTo>
                  <a:pt x="444449" y="84899"/>
                </a:lnTo>
                <a:lnTo>
                  <a:pt x="444449" y="102019"/>
                </a:lnTo>
                <a:lnTo>
                  <a:pt x="557517" y="102019"/>
                </a:lnTo>
                <a:lnTo>
                  <a:pt x="557517" y="127152"/>
                </a:lnTo>
                <a:lnTo>
                  <a:pt x="401421" y="127152"/>
                </a:lnTo>
                <a:lnTo>
                  <a:pt x="401421" y="144284"/>
                </a:lnTo>
                <a:lnTo>
                  <a:pt x="489369" y="144284"/>
                </a:lnTo>
                <a:lnTo>
                  <a:pt x="478840" y="157759"/>
                </a:lnTo>
                <a:lnTo>
                  <a:pt x="460248" y="174980"/>
                </a:lnTo>
                <a:lnTo>
                  <a:pt x="431647" y="193700"/>
                </a:lnTo>
                <a:lnTo>
                  <a:pt x="391147" y="211670"/>
                </a:lnTo>
                <a:lnTo>
                  <a:pt x="402958" y="227279"/>
                </a:lnTo>
                <a:lnTo>
                  <a:pt x="413905" y="224561"/>
                </a:lnTo>
                <a:lnTo>
                  <a:pt x="428929" y="219760"/>
                </a:lnTo>
                <a:lnTo>
                  <a:pt x="447814" y="211963"/>
                </a:lnTo>
                <a:lnTo>
                  <a:pt x="470331" y="200253"/>
                </a:lnTo>
                <a:lnTo>
                  <a:pt x="470331" y="328549"/>
                </a:lnTo>
                <a:lnTo>
                  <a:pt x="445630" y="330517"/>
                </a:lnTo>
                <a:lnTo>
                  <a:pt x="428307" y="331457"/>
                </a:lnTo>
                <a:lnTo>
                  <a:pt x="415353" y="331597"/>
                </a:lnTo>
                <a:lnTo>
                  <a:pt x="403707" y="331216"/>
                </a:lnTo>
                <a:lnTo>
                  <a:pt x="413232" y="360146"/>
                </a:lnTo>
                <a:lnTo>
                  <a:pt x="415137" y="362432"/>
                </a:lnTo>
                <a:lnTo>
                  <a:pt x="419696" y="362432"/>
                </a:lnTo>
                <a:lnTo>
                  <a:pt x="421601" y="359765"/>
                </a:lnTo>
                <a:lnTo>
                  <a:pt x="422376" y="357479"/>
                </a:lnTo>
                <a:lnTo>
                  <a:pt x="516026" y="343916"/>
                </a:lnTo>
                <a:lnTo>
                  <a:pt x="543572" y="339648"/>
                </a:lnTo>
                <a:lnTo>
                  <a:pt x="566267" y="335775"/>
                </a:lnTo>
                <a:lnTo>
                  <a:pt x="567867" y="331597"/>
                </a:lnTo>
                <a:lnTo>
                  <a:pt x="570357" y="325120"/>
                </a:lnTo>
                <a:lnTo>
                  <a:pt x="573125" y="317881"/>
                </a:lnTo>
                <a:lnTo>
                  <a:pt x="508787" y="325120"/>
                </a:lnTo>
                <a:lnTo>
                  <a:pt x="508787" y="281343"/>
                </a:lnTo>
                <a:lnTo>
                  <a:pt x="551040" y="281343"/>
                </a:lnTo>
                <a:lnTo>
                  <a:pt x="586625" y="314820"/>
                </a:lnTo>
                <a:lnTo>
                  <a:pt x="634707" y="337921"/>
                </a:lnTo>
                <a:lnTo>
                  <a:pt x="689495" y="351955"/>
                </a:lnTo>
                <a:lnTo>
                  <a:pt x="745210" y="358241"/>
                </a:lnTo>
                <a:lnTo>
                  <a:pt x="755865" y="340347"/>
                </a:lnTo>
                <a:lnTo>
                  <a:pt x="726097" y="337134"/>
                </a:lnTo>
                <a:lnTo>
                  <a:pt x="701052" y="332879"/>
                </a:lnTo>
                <a:lnTo>
                  <a:pt x="680275" y="327990"/>
                </a:lnTo>
                <a:lnTo>
                  <a:pt x="663359" y="322834"/>
                </a:lnTo>
                <a:lnTo>
                  <a:pt x="680453" y="313690"/>
                </a:lnTo>
                <a:lnTo>
                  <a:pt x="685165" y="311175"/>
                </a:lnTo>
                <a:lnTo>
                  <a:pt x="699617" y="302895"/>
                </a:lnTo>
                <a:lnTo>
                  <a:pt x="709079" y="296976"/>
                </a:lnTo>
                <a:lnTo>
                  <a:pt x="715899" y="292392"/>
                </a:lnTo>
                <a:lnTo>
                  <a:pt x="717410" y="291998"/>
                </a:lnTo>
                <a:lnTo>
                  <a:pt x="724268" y="289712"/>
                </a:lnTo>
                <a:lnTo>
                  <a:pt x="724268" y="286664"/>
                </a:lnTo>
                <a:lnTo>
                  <a:pt x="723125" y="285153"/>
                </a:lnTo>
                <a:lnTo>
                  <a:pt x="721601" y="284378"/>
                </a:lnTo>
                <a:lnTo>
                  <a:pt x="690003" y="267627"/>
                </a:lnTo>
                <a:lnTo>
                  <a:pt x="679869" y="280504"/>
                </a:lnTo>
                <a:lnTo>
                  <a:pt x="666826" y="293230"/>
                </a:lnTo>
                <a:lnTo>
                  <a:pt x="653008" y="304685"/>
                </a:lnTo>
                <a:lnTo>
                  <a:pt x="640511" y="313690"/>
                </a:lnTo>
                <a:lnTo>
                  <a:pt x="628434" y="307200"/>
                </a:lnTo>
                <a:lnTo>
                  <a:pt x="617245" y="299948"/>
                </a:lnTo>
                <a:lnTo>
                  <a:pt x="606844" y="291477"/>
                </a:lnTo>
                <a:lnTo>
                  <a:pt x="597115" y="281343"/>
                </a:lnTo>
                <a:lnTo>
                  <a:pt x="672109" y="281343"/>
                </a:lnTo>
                <a:lnTo>
                  <a:pt x="672109" y="264591"/>
                </a:lnTo>
                <a:lnTo>
                  <a:pt x="672109" y="193395"/>
                </a:lnTo>
                <a:lnTo>
                  <a:pt x="687425" y="202565"/>
                </a:lnTo>
                <a:lnTo>
                  <a:pt x="704418" y="211340"/>
                </a:lnTo>
                <a:lnTo>
                  <a:pt x="724204" y="219900"/>
                </a:lnTo>
                <a:lnTo>
                  <a:pt x="747877" y="228422"/>
                </a:lnTo>
                <a:lnTo>
                  <a:pt x="759294" y="210146"/>
                </a:lnTo>
                <a:close/>
              </a:path>
              <a:path w="1150619" h="362584">
                <a:moveTo>
                  <a:pt x="931532" y="261924"/>
                </a:moveTo>
                <a:lnTo>
                  <a:pt x="929627" y="260400"/>
                </a:lnTo>
                <a:lnTo>
                  <a:pt x="928116" y="259257"/>
                </a:lnTo>
                <a:lnTo>
                  <a:pt x="894232" y="237553"/>
                </a:lnTo>
                <a:lnTo>
                  <a:pt x="877239" y="264363"/>
                </a:lnTo>
                <a:lnTo>
                  <a:pt x="853401" y="290995"/>
                </a:lnTo>
                <a:lnTo>
                  <a:pt x="828268" y="313855"/>
                </a:lnTo>
                <a:lnTo>
                  <a:pt x="807427" y="329311"/>
                </a:lnTo>
                <a:lnTo>
                  <a:pt x="819988" y="343014"/>
                </a:lnTo>
                <a:lnTo>
                  <a:pt x="846328" y="328815"/>
                </a:lnTo>
                <a:lnTo>
                  <a:pt x="873620" y="311035"/>
                </a:lnTo>
                <a:lnTo>
                  <a:pt x="899706" y="290982"/>
                </a:lnTo>
                <a:lnTo>
                  <a:pt x="922401" y="269913"/>
                </a:lnTo>
                <a:lnTo>
                  <a:pt x="927354" y="268401"/>
                </a:lnTo>
                <a:lnTo>
                  <a:pt x="931532" y="267258"/>
                </a:lnTo>
                <a:lnTo>
                  <a:pt x="931532" y="261924"/>
                </a:lnTo>
                <a:close/>
              </a:path>
              <a:path w="1150619" h="362584">
                <a:moveTo>
                  <a:pt x="1113523" y="33883"/>
                </a:moveTo>
                <a:lnTo>
                  <a:pt x="1112761" y="33108"/>
                </a:lnTo>
                <a:lnTo>
                  <a:pt x="1111999" y="31978"/>
                </a:lnTo>
                <a:lnTo>
                  <a:pt x="1092200" y="7226"/>
                </a:lnTo>
                <a:lnTo>
                  <a:pt x="1051674" y="18262"/>
                </a:lnTo>
                <a:lnTo>
                  <a:pt x="992581" y="26314"/>
                </a:lnTo>
                <a:lnTo>
                  <a:pt x="926414" y="31508"/>
                </a:lnTo>
                <a:lnTo>
                  <a:pt x="864679" y="33997"/>
                </a:lnTo>
                <a:lnTo>
                  <a:pt x="1113523" y="33883"/>
                </a:lnTo>
                <a:close/>
              </a:path>
              <a:path w="1150619" h="362584">
                <a:moveTo>
                  <a:pt x="1145882" y="313702"/>
                </a:moveTo>
                <a:lnTo>
                  <a:pt x="1127493" y="297053"/>
                </a:lnTo>
                <a:lnTo>
                  <a:pt x="1099629" y="276720"/>
                </a:lnTo>
                <a:lnTo>
                  <a:pt x="1068044" y="256895"/>
                </a:lnTo>
                <a:lnTo>
                  <a:pt x="1038517" y="241744"/>
                </a:lnTo>
                <a:lnTo>
                  <a:pt x="1025194" y="255066"/>
                </a:lnTo>
                <a:lnTo>
                  <a:pt x="1048232" y="273481"/>
                </a:lnTo>
                <a:lnTo>
                  <a:pt x="1073302" y="296710"/>
                </a:lnTo>
                <a:lnTo>
                  <a:pt x="1096873" y="321297"/>
                </a:lnTo>
                <a:lnTo>
                  <a:pt x="1115415" y="343776"/>
                </a:lnTo>
                <a:lnTo>
                  <a:pt x="1145882" y="313702"/>
                </a:lnTo>
                <a:close/>
              </a:path>
              <a:path w="1150619" h="362584">
                <a:moveTo>
                  <a:pt x="1150442" y="226517"/>
                </a:moveTo>
                <a:lnTo>
                  <a:pt x="1112901" y="174688"/>
                </a:lnTo>
                <a:lnTo>
                  <a:pt x="1073937" y="134010"/>
                </a:lnTo>
                <a:lnTo>
                  <a:pt x="1059840" y="145427"/>
                </a:lnTo>
                <a:lnTo>
                  <a:pt x="1064933" y="152044"/>
                </a:lnTo>
                <a:lnTo>
                  <a:pt x="1071499" y="161315"/>
                </a:lnTo>
                <a:lnTo>
                  <a:pt x="1079601" y="173913"/>
                </a:lnTo>
                <a:lnTo>
                  <a:pt x="1089152" y="190347"/>
                </a:lnTo>
                <a:lnTo>
                  <a:pt x="1022959" y="194348"/>
                </a:lnTo>
                <a:lnTo>
                  <a:pt x="953617" y="197205"/>
                </a:lnTo>
                <a:lnTo>
                  <a:pt x="975677" y="179425"/>
                </a:lnTo>
                <a:lnTo>
                  <a:pt x="1004735" y="154330"/>
                </a:lnTo>
                <a:lnTo>
                  <a:pt x="1010412" y="149237"/>
                </a:lnTo>
                <a:lnTo>
                  <a:pt x="1034783" y="127444"/>
                </a:lnTo>
                <a:lnTo>
                  <a:pt x="1059840" y="104305"/>
                </a:lnTo>
                <a:lnTo>
                  <a:pt x="1065923" y="102412"/>
                </a:lnTo>
                <a:lnTo>
                  <a:pt x="1069365" y="100507"/>
                </a:lnTo>
                <a:lnTo>
                  <a:pt x="1069365" y="96697"/>
                </a:lnTo>
                <a:lnTo>
                  <a:pt x="1068209" y="95173"/>
                </a:lnTo>
                <a:lnTo>
                  <a:pt x="1066304" y="94030"/>
                </a:lnTo>
                <a:lnTo>
                  <a:pt x="1032421" y="71945"/>
                </a:lnTo>
                <a:lnTo>
                  <a:pt x="1017587" y="91998"/>
                </a:lnTo>
                <a:lnTo>
                  <a:pt x="995972" y="116154"/>
                </a:lnTo>
                <a:lnTo>
                  <a:pt x="975360" y="137528"/>
                </a:lnTo>
                <a:lnTo>
                  <a:pt x="963523" y="149237"/>
                </a:lnTo>
                <a:lnTo>
                  <a:pt x="955840" y="142786"/>
                </a:lnTo>
                <a:lnTo>
                  <a:pt x="947242" y="136144"/>
                </a:lnTo>
                <a:lnTo>
                  <a:pt x="937069" y="128727"/>
                </a:lnTo>
                <a:lnTo>
                  <a:pt x="924687" y="119913"/>
                </a:lnTo>
                <a:lnTo>
                  <a:pt x="939927" y="106210"/>
                </a:lnTo>
                <a:lnTo>
                  <a:pt x="944702" y="101917"/>
                </a:lnTo>
                <a:lnTo>
                  <a:pt x="961758" y="85559"/>
                </a:lnTo>
                <a:lnTo>
                  <a:pt x="975601" y="71628"/>
                </a:lnTo>
                <a:lnTo>
                  <a:pt x="985977" y="60909"/>
                </a:lnTo>
                <a:lnTo>
                  <a:pt x="992073" y="57861"/>
                </a:lnTo>
                <a:lnTo>
                  <a:pt x="996264" y="56718"/>
                </a:lnTo>
                <a:lnTo>
                  <a:pt x="996264" y="51765"/>
                </a:lnTo>
                <a:lnTo>
                  <a:pt x="994346" y="51003"/>
                </a:lnTo>
                <a:lnTo>
                  <a:pt x="992835" y="50634"/>
                </a:lnTo>
                <a:lnTo>
                  <a:pt x="985977" y="49110"/>
                </a:lnTo>
                <a:lnTo>
                  <a:pt x="1006551" y="47637"/>
                </a:lnTo>
                <a:lnTo>
                  <a:pt x="1053109" y="43434"/>
                </a:lnTo>
                <a:lnTo>
                  <a:pt x="1075829" y="41109"/>
                </a:lnTo>
                <a:lnTo>
                  <a:pt x="1082789" y="40195"/>
                </a:lnTo>
                <a:lnTo>
                  <a:pt x="1098423" y="37795"/>
                </a:lnTo>
                <a:lnTo>
                  <a:pt x="1103249" y="37299"/>
                </a:lnTo>
                <a:lnTo>
                  <a:pt x="1109713" y="37299"/>
                </a:lnTo>
                <a:lnTo>
                  <a:pt x="1113904" y="38061"/>
                </a:lnTo>
                <a:lnTo>
                  <a:pt x="1113904" y="37299"/>
                </a:lnTo>
                <a:lnTo>
                  <a:pt x="1113904" y="34264"/>
                </a:lnTo>
                <a:lnTo>
                  <a:pt x="1113637" y="33997"/>
                </a:lnTo>
                <a:lnTo>
                  <a:pt x="864679" y="33997"/>
                </a:lnTo>
                <a:lnTo>
                  <a:pt x="818896" y="33997"/>
                </a:lnTo>
                <a:lnTo>
                  <a:pt x="828738" y="53682"/>
                </a:lnTo>
                <a:lnTo>
                  <a:pt x="860196" y="53517"/>
                </a:lnTo>
                <a:lnTo>
                  <a:pt x="885609" y="53009"/>
                </a:lnTo>
                <a:lnTo>
                  <a:pt x="946772" y="50634"/>
                </a:lnTo>
                <a:lnTo>
                  <a:pt x="938339" y="63436"/>
                </a:lnTo>
                <a:lnTo>
                  <a:pt x="927874" y="77711"/>
                </a:lnTo>
                <a:lnTo>
                  <a:pt x="916190" y="92341"/>
                </a:lnTo>
                <a:lnTo>
                  <a:pt x="904125" y="106210"/>
                </a:lnTo>
                <a:lnTo>
                  <a:pt x="891641" y="98272"/>
                </a:lnTo>
                <a:lnTo>
                  <a:pt x="881862" y="92646"/>
                </a:lnTo>
                <a:lnTo>
                  <a:pt x="873506" y="88379"/>
                </a:lnTo>
                <a:lnTo>
                  <a:pt x="865289" y="84505"/>
                </a:lnTo>
                <a:lnTo>
                  <a:pt x="853490" y="98971"/>
                </a:lnTo>
                <a:lnTo>
                  <a:pt x="881316" y="120497"/>
                </a:lnTo>
                <a:lnTo>
                  <a:pt x="905027" y="141236"/>
                </a:lnTo>
                <a:lnTo>
                  <a:pt x="924115" y="159689"/>
                </a:lnTo>
                <a:lnTo>
                  <a:pt x="938009" y="174358"/>
                </a:lnTo>
                <a:lnTo>
                  <a:pt x="929779" y="182067"/>
                </a:lnTo>
                <a:lnTo>
                  <a:pt x="875195" y="199237"/>
                </a:lnTo>
                <a:lnTo>
                  <a:pt x="800201" y="200253"/>
                </a:lnTo>
                <a:lnTo>
                  <a:pt x="806665" y="228422"/>
                </a:lnTo>
                <a:lnTo>
                  <a:pt x="807427" y="231076"/>
                </a:lnTo>
                <a:lnTo>
                  <a:pt x="808570" y="233362"/>
                </a:lnTo>
                <a:lnTo>
                  <a:pt x="811999" y="233362"/>
                </a:lnTo>
                <a:lnTo>
                  <a:pt x="814285" y="232232"/>
                </a:lnTo>
                <a:lnTo>
                  <a:pt x="819226" y="228041"/>
                </a:lnTo>
                <a:lnTo>
                  <a:pt x="956665" y="218897"/>
                </a:lnTo>
                <a:lnTo>
                  <a:pt x="956665" y="359384"/>
                </a:lnTo>
                <a:lnTo>
                  <a:pt x="997407" y="359384"/>
                </a:lnTo>
                <a:lnTo>
                  <a:pt x="997407" y="218897"/>
                </a:lnTo>
                <a:lnTo>
                  <a:pt x="997407" y="215861"/>
                </a:lnTo>
                <a:lnTo>
                  <a:pt x="1098296" y="207860"/>
                </a:lnTo>
                <a:lnTo>
                  <a:pt x="1116177" y="250888"/>
                </a:lnTo>
                <a:lnTo>
                  <a:pt x="1150442" y="2265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0" name="object 70"/>
          <p:cNvSpPr/>
          <p:nvPr/>
        </p:nvSpPr>
        <p:spPr>
          <a:xfrm>
            <a:off x="8706522" y="4646745"/>
            <a:ext cx="134070" cy="162775"/>
          </a:xfrm>
          <a:custGeom>
            <a:avLst/>
            <a:gdLst/>
            <a:ahLst/>
            <a:cxnLst/>
            <a:rect l="l" t="t" r="r" b="b"/>
            <a:pathLst>
              <a:path w="252094" h="306070">
                <a:moveTo>
                  <a:pt x="764" y="0"/>
                </a:moveTo>
                <a:lnTo>
                  <a:pt x="1423" y="11102"/>
                </a:lnTo>
                <a:lnTo>
                  <a:pt x="1761" y="22886"/>
                </a:lnTo>
                <a:lnTo>
                  <a:pt x="1903" y="46059"/>
                </a:lnTo>
                <a:lnTo>
                  <a:pt x="0" y="240225"/>
                </a:lnTo>
                <a:lnTo>
                  <a:pt x="3199" y="267642"/>
                </a:lnTo>
                <a:lnTo>
                  <a:pt x="16462" y="288241"/>
                </a:lnTo>
                <a:lnTo>
                  <a:pt x="44431" y="301202"/>
                </a:lnTo>
                <a:lnTo>
                  <a:pt x="91743" y="305704"/>
                </a:lnTo>
                <a:lnTo>
                  <a:pt x="132487" y="305704"/>
                </a:lnTo>
                <a:lnTo>
                  <a:pt x="151482" y="305324"/>
                </a:lnTo>
                <a:lnTo>
                  <a:pt x="185931" y="304374"/>
                </a:lnTo>
                <a:lnTo>
                  <a:pt x="223448" y="303137"/>
                </a:lnTo>
                <a:lnTo>
                  <a:pt x="251648" y="301897"/>
                </a:lnTo>
                <a:lnTo>
                  <a:pt x="251648" y="272200"/>
                </a:lnTo>
                <a:lnTo>
                  <a:pt x="214902" y="278544"/>
                </a:lnTo>
                <a:lnTo>
                  <a:pt x="182690" y="282102"/>
                </a:lnTo>
                <a:lnTo>
                  <a:pt x="155547" y="283661"/>
                </a:lnTo>
                <a:lnTo>
                  <a:pt x="134009" y="284005"/>
                </a:lnTo>
                <a:lnTo>
                  <a:pt x="109266" y="284005"/>
                </a:lnTo>
                <a:lnTo>
                  <a:pt x="73626" y="281906"/>
                </a:lnTo>
                <a:lnTo>
                  <a:pt x="53155" y="274917"/>
                </a:lnTo>
                <a:lnTo>
                  <a:pt x="43892" y="262003"/>
                </a:lnTo>
                <a:lnTo>
                  <a:pt x="41876" y="242129"/>
                </a:lnTo>
                <a:lnTo>
                  <a:pt x="43016" y="150754"/>
                </a:lnTo>
                <a:lnTo>
                  <a:pt x="110161" y="139020"/>
                </a:lnTo>
                <a:lnTo>
                  <a:pt x="159279" y="127962"/>
                </a:lnTo>
                <a:lnTo>
                  <a:pt x="197475" y="116974"/>
                </a:lnTo>
                <a:lnTo>
                  <a:pt x="234138" y="104694"/>
                </a:lnTo>
                <a:lnTo>
                  <a:pt x="245179" y="103548"/>
                </a:lnTo>
                <a:lnTo>
                  <a:pt x="247458" y="101262"/>
                </a:lnTo>
                <a:lnTo>
                  <a:pt x="245179" y="98219"/>
                </a:lnTo>
                <a:lnTo>
                  <a:pt x="218144" y="66619"/>
                </a:lnTo>
                <a:lnTo>
                  <a:pt x="185427" y="85834"/>
                </a:lnTo>
                <a:lnTo>
                  <a:pt x="142573" y="102978"/>
                </a:lnTo>
                <a:lnTo>
                  <a:pt x="93723" y="117267"/>
                </a:lnTo>
                <a:lnTo>
                  <a:pt x="43016" y="127915"/>
                </a:lnTo>
                <a:lnTo>
                  <a:pt x="44162" y="17509"/>
                </a:lnTo>
                <a:lnTo>
                  <a:pt x="44544" y="15605"/>
                </a:lnTo>
                <a:lnTo>
                  <a:pt x="48727" y="6468"/>
                </a:lnTo>
                <a:lnTo>
                  <a:pt x="48727" y="3043"/>
                </a:lnTo>
                <a:lnTo>
                  <a:pt x="44926" y="1897"/>
                </a:lnTo>
                <a:lnTo>
                  <a:pt x="41119" y="1897"/>
                </a:lnTo>
                <a:lnTo>
                  <a:pt x="7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1" name="object 71"/>
          <p:cNvSpPr/>
          <p:nvPr/>
        </p:nvSpPr>
        <p:spPr>
          <a:xfrm>
            <a:off x="8880466" y="4644114"/>
            <a:ext cx="154332" cy="167165"/>
          </a:xfrm>
          <a:custGeom>
            <a:avLst/>
            <a:gdLst/>
            <a:ahLst/>
            <a:cxnLst/>
            <a:rect l="l" t="t" r="r" b="b"/>
            <a:pathLst>
              <a:path w="290194" h="314325">
                <a:moveTo>
                  <a:pt x="194165" y="0"/>
                </a:moveTo>
                <a:lnTo>
                  <a:pt x="191083" y="36759"/>
                </a:lnTo>
                <a:lnTo>
                  <a:pt x="186075" y="68525"/>
                </a:lnTo>
                <a:lnTo>
                  <a:pt x="178641" y="98293"/>
                </a:lnTo>
                <a:lnTo>
                  <a:pt x="168277" y="129061"/>
                </a:lnTo>
                <a:lnTo>
                  <a:pt x="145547" y="121533"/>
                </a:lnTo>
                <a:lnTo>
                  <a:pt x="125780" y="115685"/>
                </a:lnTo>
                <a:lnTo>
                  <a:pt x="107084" y="110907"/>
                </a:lnTo>
                <a:lnTo>
                  <a:pt x="87567" y="106591"/>
                </a:lnTo>
                <a:lnTo>
                  <a:pt x="72719" y="127533"/>
                </a:lnTo>
                <a:lnTo>
                  <a:pt x="92882" y="132031"/>
                </a:lnTo>
                <a:lnTo>
                  <a:pt x="112406" y="137528"/>
                </a:lnTo>
                <a:lnTo>
                  <a:pt x="133215" y="144880"/>
                </a:lnTo>
                <a:lnTo>
                  <a:pt x="157236" y="154943"/>
                </a:lnTo>
                <a:lnTo>
                  <a:pt x="123353" y="208370"/>
                </a:lnTo>
                <a:lnTo>
                  <a:pt x="85186" y="247697"/>
                </a:lnTo>
                <a:lnTo>
                  <a:pt x="43735" y="275673"/>
                </a:lnTo>
                <a:lnTo>
                  <a:pt x="0" y="295046"/>
                </a:lnTo>
                <a:lnTo>
                  <a:pt x="10283" y="314077"/>
                </a:lnTo>
                <a:lnTo>
                  <a:pt x="75417" y="285903"/>
                </a:lnTo>
                <a:lnTo>
                  <a:pt x="115295" y="260164"/>
                </a:lnTo>
                <a:lnTo>
                  <a:pt x="155097" y="223515"/>
                </a:lnTo>
                <a:lnTo>
                  <a:pt x="191115" y="173599"/>
                </a:lnTo>
                <a:lnTo>
                  <a:pt x="209825" y="185596"/>
                </a:lnTo>
                <a:lnTo>
                  <a:pt x="226855" y="197914"/>
                </a:lnTo>
                <a:lnTo>
                  <a:pt x="243528" y="211874"/>
                </a:lnTo>
                <a:lnTo>
                  <a:pt x="261167" y="228796"/>
                </a:lnTo>
                <a:lnTo>
                  <a:pt x="290105" y="191109"/>
                </a:lnTo>
                <a:lnTo>
                  <a:pt x="274880" y="179981"/>
                </a:lnTo>
                <a:lnTo>
                  <a:pt x="257408" y="168886"/>
                </a:lnTo>
                <a:lnTo>
                  <a:pt x="235438" y="157005"/>
                </a:lnTo>
                <a:lnTo>
                  <a:pt x="206721" y="143521"/>
                </a:lnTo>
                <a:lnTo>
                  <a:pt x="217391" y="114337"/>
                </a:lnTo>
                <a:lnTo>
                  <a:pt x="225239" y="87365"/>
                </a:lnTo>
                <a:lnTo>
                  <a:pt x="231730" y="59250"/>
                </a:lnTo>
                <a:lnTo>
                  <a:pt x="238328" y="26639"/>
                </a:lnTo>
                <a:lnTo>
                  <a:pt x="239092" y="22456"/>
                </a:lnTo>
                <a:lnTo>
                  <a:pt x="240225" y="20552"/>
                </a:lnTo>
                <a:lnTo>
                  <a:pt x="243282" y="16363"/>
                </a:lnTo>
                <a:lnTo>
                  <a:pt x="244039" y="14459"/>
                </a:lnTo>
                <a:lnTo>
                  <a:pt x="244039" y="12180"/>
                </a:lnTo>
                <a:lnTo>
                  <a:pt x="240607" y="10276"/>
                </a:lnTo>
                <a:lnTo>
                  <a:pt x="236417" y="9512"/>
                </a:lnTo>
                <a:lnTo>
                  <a:pt x="1941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2" name="object 72"/>
          <p:cNvSpPr/>
          <p:nvPr/>
        </p:nvSpPr>
        <p:spPr>
          <a:xfrm>
            <a:off x="9082534" y="4646745"/>
            <a:ext cx="134070" cy="162775"/>
          </a:xfrm>
          <a:custGeom>
            <a:avLst/>
            <a:gdLst/>
            <a:ahLst/>
            <a:cxnLst/>
            <a:rect l="l" t="t" r="r" b="b"/>
            <a:pathLst>
              <a:path w="252094" h="306070">
                <a:moveTo>
                  <a:pt x="757" y="0"/>
                </a:moveTo>
                <a:lnTo>
                  <a:pt x="1416" y="11102"/>
                </a:lnTo>
                <a:lnTo>
                  <a:pt x="1754" y="22886"/>
                </a:lnTo>
                <a:lnTo>
                  <a:pt x="1897" y="46059"/>
                </a:lnTo>
                <a:lnTo>
                  <a:pt x="0" y="240225"/>
                </a:lnTo>
                <a:lnTo>
                  <a:pt x="3199" y="267642"/>
                </a:lnTo>
                <a:lnTo>
                  <a:pt x="16462" y="288241"/>
                </a:lnTo>
                <a:lnTo>
                  <a:pt x="44431" y="301202"/>
                </a:lnTo>
                <a:lnTo>
                  <a:pt x="91743" y="305704"/>
                </a:lnTo>
                <a:lnTo>
                  <a:pt x="132480" y="305704"/>
                </a:lnTo>
                <a:lnTo>
                  <a:pt x="151475" y="305324"/>
                </a:lnTo>
                <a:lnTo>
                  <a:pt x="185925" y="304374"/>
                </a:lnTo>
                <a:lnTo>
                  <a:pt x="223444" y="303137"/>
                </a:lnTo>
                <a:lnTo>
                  <a:pt x="251648" y="301897"/>
                </a:lnTo>
                <a:lnTo>
                  <a:pt x="251648" y="272200"/>
                </a:lnTo>
                <a:lnTo>
                  <a:pt x="214901" y="278544"/>
                </a:lnTo>
                <a:lnTo>
                  <a:pt x="182687" y="282102"/>
                </a:lnTo>
                <a:lnTo>
                  <a:pt x="155541" y="283661"/>
                </a:lnTo>
                <a:lnTo>
                  <a:pt x="134002" y="284005"/>
                </a:lnTo>
                <a:lnTo>
                  <a:pt x="109259" y="284005"/>
                </a:lnTo>
                <a:lnTo>
                  <a:pt x="73620" y="281906"/>
                </a:lnTo>
                <a:lnTo>
                  <a:pt x="53150" y="274917"/>
                </a:lnTo>
                <a:lnTo>
                  <a:pt x="43889" y="262003"/>
                </a:lnTo>
                <a:lnTo>
                  <a:pt x="41876" y="242129"/>
                </a:lnTo>
                <a:lnTo>
                  <a:pt x="43016" y="150754"/>
                </a:lnTo>
                <a:lnTo>
                  <a:pt x="110158" y="139020"/>
                </a:lnTo>
                <a:lnTo>
                  <a:pt x="159276" y="127962"/>
                </a:lnTo>
                <a:lnTo>
                  <a:pt x="197474" y="116974"/>
                </a:lnTo>
                <a:lnTo>
                  <a:pt x="234138" y="104694"/>
                </a:lnTo>
                <a:lnTo>
                  <a:pt x="245172" y="103548"/>
                </a:lnTo>
                <a:lnTo>
                  <a:pt x="247458" y="101262"/>
                </a:lnTo>
                <a:lnTo>
                  <a:pt x="245172" y="98219"/>
                </a:lnTo>
                <a:lnTo>
                  <a:pt x="218144" y="66619"/>
                </a:lnTo>
                <a:lnTo>
                  <a:pt x="185423" y="85834"/>
                </a:lnTo>
                <a:lnTo>
                  <a:pt x="142568" y="102978"/>
                </a:lnTo>
                <a:lnTo>
                  <a:pt x="93719" y="117267"/>
                </a:lnTo>
                <a:lnTo>
                  <a:pt x="43016" y="127915"/>
                </a:lnTo>
                <a:lnTo>
                  <a:pt x="44162" y="17509"/>
                </a:lnTo>
                <a:lnTo>
                  <a:pt x="44537" y="15605"/>
                </a:lnTo>
                <a:lnTo>
                  <a:pt x="48727" y="6468"/>
                </a:lnTo>
                <a:lnTo>
                  <a:pt x="48727" y="3043"/>
                </a:lnTo>
                <a:lnTo>
                  <a:pt x="44919" y="1897"/>
                </a:lnTo>
                <a:lnTo>
                  <a:pt x="41112" y="1897"/>
                </a:lnTo>
                <a:lnTo>
                  <a:pt x="7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3" name="object 73"/>
          <p:cNvSpPr/>
          <p:nvPr/>
        </p:nvSpPr>
        <p:spPr>
          <a:xfrm>
            <a:off x="9243394" y="4655650"/>
            <a:ext cx="162775" cy="152306"/>
          </a:xfrm>
          <a:custGeom>
            <a:avLst/>
            <a:gdLst/>
            <a:ahLst/>
            <a:cxnLst/>
            <a:rect l="l" t="t" r="r" b="b"/>
            <a:pathLst>
              <a:path w="306069" h="286384">
                <a:moveTo>
                  <a:pt x="282872" y="0"/>
                </a:moveTo>
                <a:lnTo>
                  <a:pt x="267306" y="1560"/>
                </a:lnTo>
                <a:lnTo>
                  <a:pt x="250846" y="2764"/>
                </a:lnTo>
                <a:lnTo>
                  <a:pt x="234314" y="3539"/>
                </a:lnTo>
                <a:lnTo>
                  <a:pt x="218533" y="3814"/>
                </a:lnTo>
                <a:lnTo>
                  <a:pt x="60914" y="3814"/>
                </a:lnTo>
                <a:lnTo>
                  <a:pt x="46849" y="3618"/>
                </a:lnTo>
                <a:lnTo>
                  <a:pt x="30603" y="3101"/>
                </a:lnTo>
                <a:lnTo>
                  <a:pt x="14284" y="2369"/>
                </a:lnTo>
                <a:lnTo>
                  <a:pt x="0" y="1528"/>
                </a:lnTo>
                <a:lnTo>
                  <a:pt x="0" y="26652"/>
                </a:lnTo>
                <a:lnTo>
                  <a:pt x="13865" y="25815"/>
                </a:lnTo>
                <a:lnTo>
                  <a:pt x="30369" y="25082"/>
                </a:lnTo>
                <a:lnTo>
                  <a:pt x="47012" y="24564"/>
                </a:lnTo>
                <a:lnTo>
                  <a:pt x="61296" y="24367"/>
                </a:lnTo>
                <a:lnTo>
                  <a:pt x="248229" y="24367"/>
                </a:lnTo>
                <a:lnTo>
                  <a:pt x="249375" y="25131"/>
                </a:lnTo>
                <a:lnTo>
                  <a:pt x="249375" y="25895"/>
                </a:lnTo>
                <a:lnTo>
                  <a:pt x="243092" y="40098"/>
                </a:lnTo>
                <a:lnTo>
                  <a:pt x="222532" y="75290"/>
                </a:lnTo>
                <a:lnTo>
                  <a:pt x="185125" y="122047"/>
                </a:lnTo>
                <a:lnTo>
                  <a:pt x="128304" y="170945"/>
                </a:lnTo>
                <a:lnTo>
                  <a:pt x="113283" y="159980"/>
                </a:lnTo>
                <a:lnTo>
                  <a:pt x="98655" y="150053"/>
                </a:lnTo>
                <a:lnTo>
                  <a:pt x="82958" y="140483"/>
                </a:lnTo>
                <a:lnTo>
                  <a:pt x="64728" y="130590"/>
                </a:lnTo>
                <a:lnTo>
                  <a:pt x="50262" y="148099"/>
                </a:lnTo>
                <a:lnTo>
                  <a:pt x="78486" y="166643"/>
                </a:lnTo>
                <a:lnTo>
                  <a:pt x="112171" y="195643"/>
                </a:lnTo>
                <a:lnTo>
                  <a:pt x="146785" y="235420"/>
                </a:lnTo>
                <a:lnTo>
                  <a:pt x="177796" y="286298"/>
                </a:lnTo>
                <a:lnTo>
                  <a:pt x="214343" y="259269"/>
                </a:lnTo>
                <a:lnTo>
                  <a:pt x="197405" y="236873"/>
                </a:lnTo>
                <a:lnTo>
                  <a:pt x="181320" y="218295"/>
                </a:lnTo>
                <a:lnTo>
                  <a:pt x="165092" y="201931"/>
                </a:lnTo>
                <a:lnTo>
                  <a:pt x="147724" y="186175"/>
                </a:lnTo>
                <a:lnTo>
                  <a:pt x="181330" y="164681"/>
                </a:lnTo>
                <a:lnTo>
                  <a:pt x="212440" y="139867"/>
                </a:lnTo>
                <a:lnTo>
                  <a:pt x="240982" y="112128"/>
                </a:lnTo>
                <a:lnTo>
                  <a:pt x="266885" y="81856"/>
                </a:lnTo>
                <a:lnTo>
                  <a:pt x="297828" y="36830"/>
                </a:lnTo>
                <a:lnTo>
                  <a:pt x="305718" y="26270"/>
                </a:lnTo>
                <a:lnTo>
                  <a:pt x="28287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4" name="object 74"/>
          <p:cNvSpPr/>
          <p:nvPr/>
        </p:nvSpPr>
        <p:spPr>
          <a:xfrm>
            <a:off x="9444754" y="4657477"/>
            <a:ext cx="148929" cy="148253"/>
          </a:xfrm>
          <a:custGeom>
            <a:avLst/>
            <a:gdLst/>
            <a:ahLst/>
            <a:cxnLst/>
            <a:rect l="l" t="t" r="r" b="b"/>
            <a:pathLst>
              <a:path w="280034" h="278765">
                <a:moveTo>
                  <a:pt x="260409" y="0"/>
                </a:moveTo>
                <a:lnTo>
                  <a:pt x="245997" y="1278"/>
                </a:lnTo>
                <a:lnTo>
                  <a:pt x="230763" y="2235"/>
                </a:lnTo>
                <a:lnTo>
                  <a:pt x="217314" y="2835"/>
                </a:lnTo>
                <a:lnTo>
                  <a:pt x="208256" y="3043"/>
                </a:lnTo>
                <a:lnTo>
                  <a:pt x="53299" y="3043"/>
                </a:lnTo>
                <a:lnTo>
                  <a:pt x="14433" y="2720"/>
                </a:lnTo>
                <a:lnTo>
                  <a:pt x="0" y="2279"/>
                </a:lnTo>
                <a:lnTo>
                  <a:pt x="382" y="6850"/>
                </a:lnTo>
                <a:lnTo>
                  <a:pt x="1146" y="22074"/>
                </a:lnTo>
                <a:lnTo>
                  <a:pt x="1080" y="91428"/>
                </a:lnTo>
                <a:lnTo>
                  <a:pt x="382" y="122961"/>
                </a:lnTo>
                <a:lnTo>
                  <a:pt x="43404" y="122961"/>
                </a:lnTo>
                <a:lnTo>
                  <a:pt x="42265" y="83753"/>
                </a:lnTo>
                <a:lnTo>
                  <a:pt x="42265" y="23602"/>
                </a:lnTo>
                <a:lnTo>
                  <a:pt x="229191" y="23602"/>
                </a:lnTo>
                <a:lnTo>
                  <a:pt x="231477" y="24360"/>
                </a:lnTo>
                <a:lnTo>
                  <a:pt x="231477" y="26646"/>
                </a:lnTo>
                <a:lnTo>
                  <a:pt x="230292" y="45887"/>
                </a:lnTo>
                <a:lnTo>
                  <a:pt x="216214" y="120065"/>
                </a:lnTo>
                <a:lnTo>
                  <a:pt x="200252" y="161794"/>
                </a:lnTo>
                <a:lnTo>
                  <a:pt x="175851" y="199718"/>
                </a:lnTo>
                <a:lnTo>
                  <a:pt x="145200" y="227899"/>
                </a:lnTo>
                <a:lnTo>
                  <a:pt x="107908" y="247299"/>
                </a:lnTo>
                <a:lnTo>
                  <a:pt x="63582" y="258881"/>
                </a:lnTo>
                <a:lnTo>
                  <a:pt x="74622" y="278676"/>
                </a:lnTo>
                <a:lnTo>
                  <a:pt x="122547" y="266733"/>
                </a:lnTo>
                <a:lnTo>
                  <a:pt x="162933" y="249515"/>
                </a:lnTo>
                <a:lnTo>
                  <a:pt x="196353" y="226550"/>
                </a:lnTo>
                <a:lnTo>
                  <a:pt x="223380" y="197366"/>
                </a:lnTo>
                <a:lnTo>
                  <a:pt x="244587" y="161488"/>
                </a:lnTo>
                <a:lnTo>
                  <a:pt x="260547" y="118445"/>
                </a:lnTo>
                <a:lnTo>
                  <a:pt x="271832" y="67765"/>
                </a:lnTo>
                <a:lnTo>
                  <a:pt x="277668" y="27127"/>
                </a:lnTo>
                <a:lnTo>
                  <a:pt x="279447" y="17509"/>
                </a:lnTo>
                <a:lnTo>
                  <a:pt x="2604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5" name="object 75"/>
          <p:cNvSpPr/>
          <p:nvPr/>
        </p:nvSpPr>
        <p:spPr>
          <a:xfrm>
            <a:off x="9641575" y="4643505"/>
            <a:ext cx="115833" cy="173581"/>
          </a:xfrm>
          <a:custGeom>
            <a:avLst/>
            <a:gdLst/>
            <a:ahLst/>
            <a:cxnLst/>
            <a:rect l="l" t="t" r="r" b="b"/>
            <a:pathLst>
              <a:path w="217805" h="326390">
                <a:moveTo>
                  <a:pt x="168277" y="0"/>
                </a:moveTo>
                <a:lnTo>
                  <a:pt x="170596" y="19162"/>
                </a:lnTo>
                <a:lnTo>
                  <a:pt x="171987" y="40500"/>
                </a:lnTo>
                <a:lnTo>
                  <a:pt x="172664" y="62052"/>
                </a:lnTo>
                <a:lnTo>
                  <a:pt x="172842" y="81856"/>
                </a:lnTo>
                <a:lnTo>
                  <a:pt x="172001" y="143933"/>
                </a:lnTo>
                <a:lnTo>
                  <a:pt x="167386" y="195361"/>
                </a:lnTo>
                <a:lnTo>
                  <a:pt x="155855" y="236659"/>
                </a:lnTo>
                <a:lnTo>
                  <a:pt x="134266" y="268343"/>
                </a:lnTo>
                <a:lnTo>
                  <a:pt x="99479" y="290934"/>
                </a:lnTo>
                <a:lnTo>
                  <a:pt x="48352" y="304947"/>
                </a:lnTo>
                <a:lnTo>
                  <a:pt x="57871" y="325889"/>
                </a:lnTo>
                <a:lnTo>
                  <a:pt x="111497" y="313341"/>
                </a:lnTo>
                <a:lnTo>
                  <a:pt x="152244" y="295063"/>
                </a:lnTo>
                <a:lnTo>
                  <a:pt x="181506" y="268684"/>
                </a:lnTo>
                <a:lnTo>
                  <a:pt x="200679" y="231835"/>
                </a:lnTo>
                <a:lnTo>
                  <a:pt x="211160" y="182149"/>
                </a:lnTo>
                <a:lnTo>
                  <a:pt x="214343" y="117257"/>
                </a:lnTo>
                <a:lnTo>
                  <a:pt x="214056" y="61198"/>
                </a:lnTo>
                <a:lnTo>
                  <a:pt x="214020" y="29992"/>
                </a:lnTo>
                <a:lnTo>
                  <a:pt x="214343" y="14848"/>
                </a:lnTo>
                <a:lnTo>
                  <a:pt x="214725" y="13326"/>
                </a:lnTo>
                <a:lnTo>
                  <a:pt x="217393" y="6850"/>
                </a:lnTo>
                <a:lnTo>
                  <a:pt x="217393" y="3425"/>
                </a:lnTo>
                <a:lnTo>
                  <a:pt x="213579" y="2661"/>
                </a:lnTo>
                <a:lnTo>
                  <a:pt x="211675" y="2661"/>
                </a:lnTo>
                <a:lnTo>
                  <a:pt x="168277" y="0"/>
                </a:lnTo>
                <a:close/>
              </a:path>
              <a:path w="217805" h="326390">
                <a:moveTo>
                  <a:pt x="0" y="1903"/>
                </a:moveTo>
                <a:lnTo>
                  <a:pt x="925" y="17891"/>
                </a:lnTo>
                <a:lnTo>
                  <a:pt x="1344" y="25780"/>
                </a:lnTo>
                <a:lnTo>
                  <a:pt x="1403" y="155040"/>
                </a:lnTo>
                <a:lnTo>
                  <a:pt x="1099" y="174509"/>
                </a:lnTo>
                <a:lnTo>
                  <a:pt x="725" y="193906"/>
                </a:lnTo>
                <a:lnTo>
                  <a:pt x="388" y="205199"/>
                </a:lnTo>
                <a:lnTo>
                  <a:pt x="44551" y="205199"/>
                </a:lnTo>
                <a:lnTo>
                  <a:pt x="43987" y="192572"/>
                </a:lnTo>
                <a:lnTo>
                  <a:pt x="43497" y="174127"/>
                </a:lnTo>
                <a:lnTo>
                  <a:pt x="43143" y="155040"/>
                </a:lnTo>
                <a:lnTo>
                  <a:pt x="43022" y="17891"/>
                </a:lnTo>
                <a:lnTo>
                  <a:pt x="42640" y="15994"/>
                </a:lnTo>
                <a:lnTo>
                  <a:pt x="47594" y="8754"/>
                </a:lnTo>
                <a:lnTo>
                  <a:pt x="47594" y="4947"/>
                </a:lnTo>
                <a:lnTo>
                  <a:pt x="42640" y="4565"/>
                </a:lnTo>
                <a:lnTo>
                  <a:pt x="40736" y="4565"/>
                </a:lnTo>
                <a:lnTo>
                  <a:pt x="0" y="19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76" name="object 7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339" y="5174962"/>
            <a:ext cx="44139" cy="44135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5179636" y="5103497"/>
            <a:ext cx="599092" cy="187427"/>
          </a:xfrm>
          <a:custGeom>
            <a:avLst/>
            <a:gdLst/>
            <a:ahLst/>
            <a:cxnLst/>
            <a:rect l="l" t="t" r="r" b="b"/>
            <a:pathLst>
              <a:path w="1126490" h="352425">
                <a:moveTo>
                  <a:pt x="149999" y="27025"/>
                </a:moveTo>
                <a:lnTo>
                  <a:pt x="147345" y="25501"/>
                </a:lnTo>
                <a:lnTo>
                  <a:pt x="145059" y="24739"/>
                </a:lnTo>
                <a:lnTo>
                  <a:pt x="103174" y="6845"/>
                </a:lnTo>
                <a:lnTo>
                  <a:pt x="97548" y="33642"/>
                </a:lnTo>
                <a:lnTo>
                  <a:pt x="81572" y="75323"/>
                </a:lnTo>
                <a:lnTo>
                  <a:pt x="50596" y="121793"/>
                </a:lnTo>
                <a:lnTo>
                  <a:pt x="0" y="162941"/>
                </a:lnTo>
                <a:lnTo>
                  <a:pt x="16370" y="176644"/>
                </a:lnTo>
                <a:lnTo>
                  <a:pt x="53759" y="154089"/>
                </a:lnTo>
                <a:lnTo>
                  <a:pt x="86474" y="125298"/>
                </a:lnTo>
                <a:lnTo>
                  <a:pt x="116116" y="86855"/>
                </a:lnTo>
                <a:lnTo>
                  <a:pt x="144284" y="35407"/>
                </a:lnTo>
                <a:lnTo>
                  <a:pt x="146964" y="33121"/>
                </a:lnTo>
                <a:lnTo>
                  <a:pt x="149999" y="30454"/>
                </a:lnTo>
                <a:lnTo>
                  <a:pt x="149999" y="27025"/>
                </a:lnTo>
                <a:close/>
              </a:path>
              <a:path w="1126490" h="352425">
                <a:moveTo>
                  <a:pt x="295046" y="151511"/>
                </a:moveTo>
                <a:lnTo>
                  <a:pt x="65481" y="151511"/>
                </a:lnTo>
                <a:lnTo>
                  <a:pt x="65481" y="168643"/>
                </a:lnTo>
                <a:lnTo>
                  <a:pt x="123355" y="168643"/>
                </a:lnTo>
                <a:lnTo>
                  <a:pt x="120307" y="216636"/>
                </a:lnTo>
                <a:lnTo>
                  <a:pt x="109423" y="256032"/>
                </a:lnTo>
                <a:lnTo>
                  <a:pt x="89446" y="288302"/>
                </a:lnTo>
                <a:lnTo>
                  <a:pt x="59105" y="314909"/>
                </a:lnTo>
                <a:lnTo>
                  <a:pt x="17132" y="337312"/>
                </a:lnTo>
                <a:lnTo>
                  <a:pt x="31216" y="352158"/>
                </a:lnTo>
                <a:lnTo>
                  <a:pt x="77762" y="330441"/>
                </a:lnTo>
                <a:lnTo>
                  <a:pt x="114769" y="303237"/>
                </a:lnTo>
                <a:lnTo>
                  <a:pt x="141884" y="268554"/>
                </a:lnTo>
                <a:lnTo>
                  <a:pt x="158699" y="224358"/>
                </a:lnTo>
                <a:lnTo>
                  <a:pt x="164846" y="168643"/>
                </a:lnTo>
                <a:lnTo>
                  <a:pt x="253555" y="168643"/>
                </a:lnTo>
                <a:lnTo>
                  <a:pt x="251612" y="218440"/>
                </a:lnTo>
                <a:lnTo>
                  <a:pt x="245579" y="282308"/>
                </a:lnTo>
                <a:lnTo>
                  <a:pt x="227761" y="327875"/>
                </a:lnTo>
                <a:lnTo>
                  <a:pt x="212813" y="331584"/>
                </a:lnTo>
                <a:lnTo>
                  <a:pt x="201561" y="331089"/>
                </a:lnTo>
                <a:lnTo>
                  <a:pt x="189839" y="329882"/>
                </a:lnTo>
                <a:lnTo>
                  <a:pt x="179031" y="328383"/>
                </a:lnTo>
                <a:lnTo>
                  <a:pt x="170561" y="327025"/>
                </a:lnTo>
                <a:lnTo>
                  <a:pt x="178562" y="348348"/>
                </a:lnTo>
                <a:lnTo>
                  <a:pt x="227291" y="348348"/>
                </a:lnTo>
                <a:lnTo>
                  <a:pt x="248920" y="346341"/>
                </a:lnTo>
                <a:lnTo>
                  <a:pt x="264452" y="339496"/>
                </a:lnTo>
                <a:lnTo>
                  <a:pt x="270992" y="331584"/>
                </a:lnTo>
                <a:lnTo>
                  <a:pt x="275209" y="326504"/>
                </a:lnTo>
                <a:lnTo>
                  <a:pt x="282486" y="306082"/>
                </a:lnTo>
                <a:lnTo>
                  <a:pt x="286969" y="280708"/>
                </a:lnTo>
                <a:lnTo>
                  <a:pt x="290918" y="244081"/>
                </a:lnTo>
                <a:lnTo>
                  <a:pt x="293789" y="199809"/>
                </a:lnTo>
                <a:lnTo>
                  <a:pt x="295046" y="151511"/>
                </a:lnTo>
                <a:close/>
              </a:path>
              <a:path w="1126490" h="352425">
                <a:moveTo>
                  <a:pt x="363956" y="165595"/>
                </a:moveTo>
                <a:lnTo>
                  <a:pt x="310692" y="117754"/>
                </a:lnTo>
                <a:lnTo>
                  <a:pt x="281305" y="73190"/>
                </a:lnTo>
                <a:lnTo>
                  <a:pt x="268401" y="35610"/>
                </a:lnTo>
                <a:lnTo>
                  <a:pt x="264591" y="8750"/>
                </a:lnTo>
                <a:lnTo>
                  <a:pt x="179692" y="8750"/>
                </a:lnTo>
                <a:lnTo>
                  <a:pt x="179692" y="25882"/>
                </a:lnTo>
                <a:lnTo>
                  <a:pt x="223100" y="25882"/>
                </a:lnTo>
                <a:lnTo>
                  <a:pt x="231838" y="56286"/>
                </a:lnTo>
                <a:lnTo>
                  <a:pt x="250990" y="92316"/>
                </a:lnTo>
                <a:lnTo>
                  <a:pt x="287134" y="133489"/>
                </a:lnTo>
                <a:lnTo>
                  <a:pt x="346837" y="179311"/>
                </a:lnTo>
                <a:lnTo>
                  <a:pt x="363956" y="165595"/>
                </a:lnTo>
                <a:close/>
              </a:path>
              <a:path w="1126490" h="352425">
                <a:moveTo>
                  <a:pt x="543623" y="210908"/>
                </a:moveTo>
                <a:lnTo>
                  <a:pt x="518274" y="178879"/>
                </a:lnTo>
                <a:lnTo>
                  <a:pt x="516039" y="174739"/>
                </a:lnTo>
                <a:lnTo>
                  <a:pt x="501891" y="148615"/>
                </a:lnTo>
                <a:lnTo>
                  <a:pt x="492290" y="121983"/>
                </a:lnTo>
                <a:lnTo>
                  <a:pt x="487286" y="100888"/>
                </a:lnTo>
                <a:lnTo>
                  <a:pt x="534111" y="100888"/>
                </a:lnTo>
                <a:lnTo>
                  <a:pt x="534111" y="84124"/>
                </a:lnTo>
                <a:lnTo>
                  <a:pt x="486143" y="84124"/>
                </a:lnTo>
                <a:lnTo>
                  <a:pt x="486143" y="17500"/>
                </a:lnTo>
                <a:lnTo>
                  <a:pt x="488035" y="9893"/>
                </a:lnTo>
                <a:lnTo>
                  <a:pt x="488810" y="7226"/>
                </a:lnTo>
                <a:lnTo>
                  <a:pt x="488810" y="2273"/>
                </a:lnTo>
                <a:lnTo>
                  <a:pt x="485000" y="1511"/>
                </a:lnTo>
                <a:lnTo>
                  <a:pt x="483095" y="1511"/>
                </a:lnTo>
                <a:lnTo>
                  <a:pt x="445020" y="749"/>
                </a:lnTo>
                <a:lnTo>
                  <a:pt x="446163" y="6464"/>
                </a:lnTo>
                <a:lnTo>
                  <a:pt x="447306" y="11036"/>
                </a:lnTo>
                <a:lnTo>
                  <a:pt x="447306" y="84124"/>
                </a:lnTo>
                <a:lnTo>
                  <a:pt x="384492" y="84124"/>
                </a:lnTo>
                <a:lnTo>
                  <a:pt x="384492" y="100888"/>
                </a:lnTo>
                <a:lnTo>
                  <a:pt x="444258" y="100888"/>
                </a:lnTo>
                <a:lnTo>
                  <a:pt x="431838" y="157340"/>
                </a:lnTo>
                <a:lnTo>
                  <a:pt x="413143" y="203962"/>
                </a:lnTo>
                <a:lnTo>
                  <a:pt x="393725" y="239001"/>
                </a:lnTo>
                <a:lnTo>
                  <a:pt x="379158" y="260781"/>
                </a:lnTo>
                <a:lnTo>
                  <a:pt x="390956" y="272961"/>
                </a:lnTo>
                <a:lnTo>
                  <a:pt x="411492" y="249618"/>
                </a:lnTo>
                <a:lnTo>
                  <a:pt x="427278" y="228422"/>
                </a:lnTo>
                <a:lnTo>
                  <a:pt x="438988" y="209791"/>
                </a:lnTo>
                <a:lnTo>
                  <a:pt x="447306" y="194157"/>
                </a:lnTo>
                <a:lnTo>
                  <a:pt x="447306" y="351383"/>
                </a:lnTo>
                <a:lnTo>
                  <a:pt x="486143" y="351383"/>
                </a:lnTo>
                <a:lnTo>
                  <a:pt x="486143" y="194157"/>
                </a:lnTo>
                <a:lnTo>
                  <a:pt x="486143" y="174739"/>
                </a:lnTo>
                <a:lnTo>
                  <a:pt x="495719" y="188874"/>
                </a:lnTo>
                <a:lnTo>
                  <a:pt x="505980" y="201625"/>
                </a:lnTo>
                <a:lnTo>
                  <a:pt x="517575" y="213982"/>
                </a:lnTo>
                <a:lnTo>
                  <a:pt x="530682" y="226517"/>
                </a:lnTo>
                <a:lnTo>
                  <a:pt x="543623" y="210908"/>
                </a:lnTo>
                <a:close/>
              </a:path>
              <a:path w="1126490" h="352425">
                <a:moveTo>
                  <a:pt x="744639" y="335026"/>
                </a:moveTo>
                <a:lnTo>
                  <a:pt x="687298" y="309270"/>
                </a:lnTo>
                <a:lnTo>
                  <a:pt x="653656" y="285521"/>
                </a:lnTo>
                <a:lnTo>
                  <a:pt x="668997" y="269443"/>
                </a:lnTo>
                <a:lnTo>
                  <a:pt x="672757" y="264210"/>
                </a:lnTo>
                <a:lnTo>
                  <a:pt x="688771" y="241935"/>
                </a:lnTo>
                <a:lnTo>
                  <a:pt x="708685" y="201574"/>
                </a:lnTo>
                <a:lnTo>
                  <a:pt x="724471" y="146939"/>
                </a:lnTo>
                <a:lnTo>
                  <a:pt x="656323" y="146939"/>
                </a:lnTo>
                <a:lnTo>
                  <a:pt x="656323" y="81838"/>
                </a:lnTo>
                <a:lnTo>
                  <a:pt x="735126" y="81838"/>
                </a:lnTo>
                <a:lnTo>
                  <a:pt x="735126" y="65087"/>
                </a:lnTo>
                <a:lnTo>
                  <a:pt x="656323" y="65087"/>
                </a:lnTo>
                <a:lnTo>
                  <a:pt x="656323" y="14833"/>
                </a:lnTo>
                <a:lnTo>
                  <a:pt x="657834" y="10274"/>
                </a:lnTo>
                <a:lnTo>
                  <a:pt x="659358" y="6464"/>
                </a:lnTo>
                <a:lnTo>
                  <a:pt x="659358" y="2654"/>
                </a:lnTo>
                <a:lnTo>
                  <a:pt x="655180" y="1511"/>
                </a:lnTo>
                <a:lnTo>
                  <a:pt x="654037" y="1511"/>
                </a:lnTo>
                <a:lnTo>
                  <a:pt x="613308" y="0"/>
                </a:lnTo>
                <a:lnTo>
                  <a:pt x="614819" y="5702"/>
                </a:lnTo>
                <a:lnTo>
                  <a:pt x="615873" y="9893"/>
                </a:lnTo>
                <a:lnTo>
                  <a:pt x="615962" y="65087"/>
                </a:lnTo>
                <a:lnTo>
                  <a:pt x="540588" y="65087"/>
                </a:lnTo>
                <a:lnTo>
                  <a:pt x="540588" y="81838"/>
                </a:lnTo>
                <a:lnTo>
                  <a:pt x="615962" y="81838"/>
                </a:lnTo>
                <a:lnTo>
                  <a:pt x="615962" y="146939"/>
                </a:lnTo>
                <a:lnTo>
                  <a:pt x="540588" y="146939"/>
                </a:lnTo>
                <a:lnTo>
                  <a:pt x="540588" y="164084"/>
                </a:lnTo>
                <a:lnTo>
                  <a:pt x="678776" y="164084"/>
                </a:lnTo>
                <a:lnTo>
                  <a:pt x="670369" y="198297"/>
                </a:lnTo>
                <a:lnTo>
                  <a:pt x="658317" y="226847"/>
                </a:lnTo>
                <a:lnTo>
                  <a:pt x="645261" y="249047"/>
                </a:lnTo>
                <a:lnTo>
                  <a:pt x="633857" y="264210"/>
                </a:lnTo>
                <a:lnTo>
                  <a:pt x="628002" y="255701"/>
                </a:lnTo>
                <a:lnTo>
                  <a:pt x="618439" y="238696"/>
                </a:lnTo>
                <a:lnTo>
                  <a:pt x="608584" y="213982"/>
                </a:lnTo>
                <a:lnTo>
                  <a:pt x="601878" y="182359"/>
                </a:lnTo>
                <a:lnTo>
                  <a:pt x="558850" y="185394"/>
                </a:lnTo>
                <a:lnTo>
                  <a:pt x="565480" y="208368"/>
                </a:lnTo>
                <a:lnTo>
                  <a:pt x="575564" y="233273"/>
                </a:lnTo>
                <a:lnTo>
                  <a:pt x="590715" y="259168"/>
                </a:lnTo>
                <a:lnTo>
                  <a:pt x="612533" y="285153"/>
                </a:lnTo>
                <a:lnTo>
                  <a:pt x="597852" y="296151"/>
                </a:lnTo>
                <a:lnTo>
                  <a:pt x="575322" y="309460"/>
                </a:lnTo>
                <a:lnTo>
                  <a:pt x="544652" y="322999"/>
                </a:lnTo>
                <a:lnTo>
                  <a:pt x="505561" y="334645"/>
                </a:lnTo>
                <a:lnTo>
                  <a:pt x="515454" y="349491"/>
                </a:lnTo>
                <a:lnTo>
                  <a:pt x="537197" y="344995"/>
                </a:lnTo>
                <a:lnTo>
                  <a:pt x="564946" y="336727"/>
                </a:lnTo>
                <a:lnTo>
                  <a:pt x="597331" y="322999"/>
                </a:lnTo>
                <a:lnTo>
                  <a:pt x="632714" y="302272"/>
                </a:lnTo>
                <a:lnTo>
                  <a:pt x="655104" y="316826"/>
                </a:lnTo>
                <a:lnTo>
                  <a:pt x="679640" y="329311"/>
                </a:lnTo>
                <a:lnTo>
                  <a:pt x="705739" y="340080"/>
                </a:lnTo>
                <a:lnTo>
                  <a:pt x="732840" y="349491"/>
                </a:lnTo>
                <a:lnTo>
                  <a:pt x="744639" y="335026"/>
                </a:lnTo>
                <a:close/>
              </a:path>
              <a:path w="1126490" h="352425">
                <a:moveTo>
                  <a:pt x="811047" y="77660"/>
                </a:moveTo>
                <a:lnTo>
                  <a:pt x="788581" y="73088"/>
                </a:lnTo>
                <a:lnTo>
                  <a:pt x="787196" y="98488"/>
                </a:lnTo>
                <a:lnTo>
                  <a:pt x="783488" y="127533"/>
                </a:lnTo>
                <a:lnTo>
                  <a:pt x="776427" y="159715"/>
                </a:lnTo>
                <a:lnTo>
                  <a:pt x="764984" y="194538"/>
                </a:lnTo>
                <a:lnTo>
                  <a:pt x="796582" y="210908"/>
                </a:lnTo>
                <a:lnTo>
                  <a:pt x="802322" y="183718"/>
                </a:lnTo>
                <a:lnTo>
                  <a:pt x="806526" y="153847"/>
                </a:lnTo>
                <a:lnTo>
                  <a:pt x="809371" y="119202"/>
                </a:lnTo>
                <a:lnTo>
                  <a:pt x="811047" y="77660"/>
                </a:lnTo>
                <a:close/>
              </a:path>
              <a:path w="1126490" h="352425">
                <a:moveTo>
                  <a:pt x="866635" y="749"/>
                </a:moveTo>
                <a:lnTo>
                  <a:pt x="861682" y="749"/>
                </a:lnTo>
                <a:lnTo>
                  <a:pt x="823988" y="0"/>
                </a:lnTo>
                <a:lnTo>
                  <a:pt x="824750" y="4559"/>
                </a:lnTo>
                <a:lnTo>
                  <a:pt x="825893" y="10655"/>
                </a:lnTo>
                <a:lnTo>
                  <a:pt x="825893" y="351777"/>
                </a:lnTo>
                <a:lnTo>
                  <a:pt x="864349" y="351777"/>
                </a:lnTo>
                <a:lnTo>
                  <a:pt x="864349" y="11036"/>
                </a:lnTo>
                <a:lnTo>
                  <a:pt x="865098" y="9131"/>
                </a:lnTo>
                <a:lnTo>
                  <a:pt x="866635" y="5702"/>
                </a:lnTo>
                <a:lnTo>
                  <a:pt x="866635" y="749"/>
                </a:lnTo>
                <a:close/>
              </a:path>
              <a:path w="1126490" h="352425">
                <a:moveTo>
                  <a:pt x="918400" y="117246"/>
                </a:moveTo>
                <a:lnTo>
                  <a:pt x="909193" y="99098"/>
                </a:lnTo>
                <a:lnTo>
                  <a:pt x="900658" y="83934"/>
                </a:lnTo>
                <a:lnTo>
                  <a:pt x="892327" y="70777"/>
                </a:lnTo>
                <a:lnTo>
                  <a:pt x="883754" y="58623"/>
                </a:lnTo>
                <a:lnTo>
                  <a:pt x="867765" y="69291"/>
                </a:lnTo>
                <a:lnTo>
                  <a:pt x="874471" y="85420"/>
                </a:lnTo>
                <a:lnTo>
                  <a:pt x="880567" y="103543"/>
                </a:lnTo>
                <a:lnTo>
                  <a:pt x="885596" y="121958"/>
                </a:lnTo>
                <a:lnTo>
                  <a:pt x="889088" y="138950"/>
                </a:lnTo>
                <a:lnTo>
                  <a:pt x="918400" y="117246"/>
                </a:lnTo>
                <a:close/>
              </a:path>
              <a:path w="1126490" h="352425">
                <a:moveTo>
                  <a:pt x="1126274" y="320941"/>
                </a:moveTo>
                <a:lnTo>
                  <a:pt x="1047851" y="320941"/>
                </a:lnTo>
                <a:lnTo>
                  <a:pt x="1047851" y="213194"/>
                </a:lnTo>
                <a:lnTo>
                  <a:pt x="1108760" y="213194"/>
                </a:lnTo>
                <a:lnTo>
                  <a:pt x="1108760" y="196062"/>
                </a:lnTo>
                <a:lnTo>
                  <a:pt x="1047851" y="196062"/>
                </a:lnTo>
                <a:lnTo>
                  <a:pt x="1047851" y="106591"/>
                </a:lnTo>
                <a:lnTo>
                  <a:pt x="1117130" y="106591"/>
                </a:lnTo>
                <a:lnTo>
                  <a:pt x="1117130" y="89839"/>
                </a:lnTo>
                <a:lnTo>
                  <a:pt x="1047851" y="89839"/>
                </a:lnTo>
                <a:lnTo>
                  <a:pt x="1047851" y="11036"/>
                </a:lnTo>
                <a:lnTo>
                  <a:pt x="1048981" y="8750"/>
                </a:lnTo>
                <a:lnTo>
                  <a:pt x="1050518" y="6083"/>
                </a:lnTo>
                <a:lnTo>
                  <a:pt x="1050518" y="1143"/>
                </a:lnTo>
                <a:lnTo>
                  <a:pt x="1048613" y="749"/>
                </a:lnTo>
                <a:lnTo>
                  <a:pt x="1045946" y="749"/>
                </a:lnTo>
                <a:lnTo>
                  <a:pt x="1004824" y="0"/>
                </a:lnTo>
                <a:lnTo>
                  <a:pt x="1005586" y="4940"/>
                </a:lnTo>
                <a:lnTo>
                  <a:pt x="1007110" y="10655"/>
                </a:lnTo>
                <a:lnTo>
                  <a:pt x="1007110" y="89839"/>
                </a:lnTo>
                <a:lnTo>
                  <a:pt x="962952" y="89839"/>
                </a:lnTo>
                <a:lnTo>
                  <a:pt x="968235" y="75399"/>
                </a:lnTo>
                <a:lnTo>
                  <a:pt x="972654" y="62572"/>
                </a:lnTo>
                <a:lnTo>
                  <a:pt x="976223" y="51676"/>
                </a:lnTo>
                <a:lnTo>
                  <a:pt x="978941" y="43014"/>
                </a:lnTo>
                <a:lnTo>
                  <a:pt x="982751" y="39585"/>
                </a:lnTo>
                <a:lnTo>
                  <a:pt x="983894" y="38823"/>
                </a:lnTo>
                <a:lnTo>
                  <a:pt x="983894" y="35026"/>
                </a:lnTo>
                <a:lnTo>
                  <a:pt x="982370" y="34632"/>
                </a:lnTo>
                <a:lnTo>
                  <a:pt x="935913" y="27025"/>
                </a:lnTo>
                <a:lnTo>
                  <a:pt x="933310" y="64084"/>
                </a:lnTo>
                <a:lnTo>
                  <a:pt x="925068" y="101358"/>
                </a:lnTo>
                <a:lnTo>
                  <a:pt x="912253" y="137629"/>
                </a:lnTo>
                <a:lnTo>
                  <a:pt x="895946" y="171691"/>
                </a:lnTo>
                <a:lnTo>
                  <a:pt x="914222" y="181216"/>
                </a:lnTo>
                <a:lnTo>
                  <a:pt x="922261" y="170357"/>
                </a:lnTo>
                <a:lnTo>
                  <a:pt x="932307" y="154901"/>
                </a:lnTo>
                <a:lnTo>
                  <a:pt x="943775" y="133934"/>
                </a:lnTo>
                <a:lnTo>
                  <a:pt x="956094" y="106591"/>
                </a:lnTo>
                <a:lnTo>
                  <a:pt x="1007110" y="106591"/>
                </a:lnTo>
                <a:lnTo>
                  <a:pt x="1007110" y="196062"/>
                </a:lnTo>
                <a:lnTo>
                  <a:pt x="925258" y="196062"/>
                </a:lnTo>
                <a:lnTo>
                  <a:pt x="925258" y="213194"/>
                </a:lnTo>
                <a:lnTo>
                  <a:pt x="1007110" y="213194"/>
                </a:lnTo>
                <a:lnTo>
                  <a:pt x="1007110" y="320941"/>
                </a:lnTo>
                <a:lnTo>
                  <a:pt x="895946" y="320941"/>
                </a:lnTo>
                <a:lnTo>
                  <a:pt x="895946" y="338061"/>
                </a:lnTo>
                <a:lnTo>
                  <a:pt x="1126274" y="338061"/>
                </a:lnTo>
                <a:lnTo>
                  <a:pt x="1126274" y="3209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8" name="object 78"/>
          <p:cNvSpPr/>
          <p:nvPr/>
        </p:nvSpPr>
        <p:spPr>
          <a:xfrm>
            <a:off x="5809251" y="5101471"/>
            <a:ext cx="568361" cy="189116"/>
          </a:xfrm>
          <a:custGeom>
            <a:avLst/>
            <a:gdLst/>
            <a:ahLst/>
            <a:cxnLst/>
            <a:rect l="l" t="t" r="r" b="b"/>
            <a:pathLst>
              <a:path w="1068704" h="355600">
                <a:moveTo>
                  <a:pt x="56730" y="37693"/>
                </a:moveTo>
                <a:lnTo>
                  <a:pt x="48361" y="35775"/>
                </a:lnTo>
                <a:lnTo>
                  <a:pt x="11798" y="28168"/>
                </a:lnTo>
                <a:lnTo>
                  <a:pt x="5461" y="93395"/>
                </a:lnTo>
                <a:lnTo>
                  <a:pt x="1905" y="135343"/>
                </a:lnTo>
                <a:lnTo>
                  <a:pt x="342" y="166725"/>
                </a:lnTo>
                <a:lnTo>
                  <a:pt x="0" y="200253"/>
                </a:lnTo>
                <a:lnTo>
                  <a:pt x="889" y="245008"/>
                </a:lnTo>
                <a:lnTo>
                  <a:pt x="3098" y="280530"/>
                </a:lnTo>
                <a:lnTo>
                  <a:pt x="5943" y="307695"/>
                </a:lnTo>
                <a:lnTo>
                  <a:pt x="8763" y="327406"/>
                </a:lnTo>
                <a:lnTo>
                  <a:pt x="49110" y="322846"/>
                </a:lnTo>
                <a:lnTo>
                  <a:pt x="46342" y="307047"/>
                </a:lnTo>
                <a:lnTo>
                  <a:pt x="43218" y="283057"/>
                </a:lnTo>
                <a:lnTo>
                  <a:pt x="40652" y="249059"/>
                </a:lnTo>
                <a:lnTo>
                  <a:pt x="39598" y="203301"/>
                </a:lnTo>
                <a:lnTo>
                  <a:pt x="41236" y="143370"/>
                </a:lnTo>
                <a:lnTo>
                  <a:pt x="45072" y="95605"/>
                </a:lnTo>
                <a:lnTo>
                  <a:pt x="52539" y="47586"/>
                </a:lnTo>
                <a:lnTo>
                  <a:pt x="56730" y="41884"/>
                </a:lnTo>
                <a:lnTo>
                  <a:pt x="56730" y="37693"/>
                </a:lnTo>
                <a:close/>
              </a:path>
              <a:path w="1068704" h="355600">
                <a:moveTo>
                  <a:pt x="272973" y="51015"/>
                </a:moveTo>
                <a:lnTo>
                  <a:pt x="263474" y="50114"/>
                </a:lnTo>
                <a:lnTo>
                  <a:pt x="252691" y="49250"/>
                </a:lnTo>
                <a:lnTo>
                  <a:pt x="239776" y="48602"/>
                </a:lnTo>
                <a:lnTo>
                  <a:pt x="223862" y="48336"/>
                </a:lnTo>
                <a:lnTo>
                  <a:pt x="204012" y="48641"/>
                </a:lnTo>
                <a:lnTo>
                  <a:pt x="179273" y="49911"/>
                </a:lnTo>
                <a:lnTo>
                  <a:pt x="151320" y="52679"/>
                </a:lnTo>
                <a:lnTo>
                  <a:pt x="121831" y="57480"/>
                </a:lnTo>
                <a:lnTo>
                  <a:pt x="112318" y="59385"/>
                </a:lnTo>
                <a:lnTo>
                  <a:pt x="108877" y="59766"/>
                </a:lnTo>
                <a:lnTo>
                  <a:pt x="100126" y="61290"/>
                </a:lnTo>
                <a:lnTo>
                  <a:pt x="104698" y="84518"/>
                </a:lnTo>
                <a:lnTo>
                  <a:pt x="116141" y="82080"/>
                </a:lnTo>
                <a:lnTo>
                  <a:pt x="132829" y="79324"/>
                </a:lnTo>
                <a:lnTo>
                  <a:pt x="154863" y="77076"/>
                </a:lnTo>
                <a:lnTo>
                  <a:pt x="182359" y="76136"/>
                </a:lnTo>
                <a:lnTo>
                  <a:pt x="215188" y="77508"/>
                </a:lnTo>
                <a:lnTo>
                  <a:pt x="240512" y="80848"/>
                </a:lnTo>
                <a:lnTo>
                  <a:pt x="259130" y="84975"/>
                </a:lnTo>
                <a:lnTo>
                  <a:pt x="271830" y="88696"/>
                </a:lnTo>
                <a:lnTo>
                  <a:pt x="272211" y="76136"/>
                </a:lnTo>
                <a:lnTo>
                  <a:pt x="272973" y="51015"/>
                </a:lnTo>
                <a:close/>
              </a:path>
              <a:path w="1068704" h="355600">
                <a:moveTo>
                  <a:pt x="294297" y="269913"/>
                </a:moveTo>
                <a:lnTo>
                  <a:pt x="274967" y="275031"/>
                </a:lnTo>
                <a:lnTo>
                  <a:pt x="251079" y="279958"/>
                </a:lnTo>
                <a:lnTo>
                  <a:pt x="220624" y="283679"/>
                </a:lnTo>
                <a:lnTo>
                  <a:pt x="181597" y="285153"/>
                </a:lnTo>
                <a:lnTo>
                  <a:pt x="155841" y="284048"/>
                </a:lnTo>
                <a:lnTo>
                  <a:pt x="136296" y="280009"/>
                </a:lnTo>
                <a:lnTo>
                  <a:pt x="123888" y="271983"/>
                </a:lnTo>
                <a:lnTo>
                  <a:pt x="119545" y="258876"/>
                </a:lnTo>
                <a:lnTo>
                  <a:pt x="120434" y="248958"/>
                </a:lnTo>
                <a:lnTo>
                  <a:pt x="122682" y="241134"/>
                </a:lnTo>
                <a:lnTo>
                  <a:pt x="125653" y="234950"/>
                </a:lnTo>
                <a:lnTo>
                  <a:pt x="128689" y="229946"/>
                </a:lnTo>
                <a:lnTo>
                  <a:pt x="110032" y="220421"/>
                </a:lnTo>
                <a:lnTo>
                  <a:pt x="104381" y="228523"/>
                </a:lnTo>
                <a:lnTo>
                  <a:pt x="98272" y="239509"/>
                </a:lnTo>
                <a:lnTo>
                  <a:pt x="93370" y="253136"/>
                </a:lnTo>
                <a:lnTo>
                  <a:pt x="91376" y="269163"/>
                </a:lnTo>
                <a:lnTo>
                  <a:pt x="96913" y="289585"/>
                </a:lnTo>
                <a:lnTo>
                  <a:pt x="115163" y="304088"/>
                </a:lnTo>
                <a:lnTo>
                  <a:pt x="148551" y="312737"/>
                </a:lnTo>
                <a:lnTo>
                  <a:pt x="199491" y="315607"/>
                </a:lnTo>
                <a:lnTo>
                  <a:pt x="236715" y="314693"/>
                </a:lnTo>
                <a:lnTo>
                  <a:pt x="264591" y="312610"/>
                </a:lnTo>
                <a:lnTo>
                  <a:pt x="283337" y="310299"/>
                </a:lnTo>
                <a:lnTo>
                  <a:pt x="293154" y="308749"/>
                </a:lnTo>
                <a:lnTo>
                  <a:pt x="293839" y="285153"/>
                </a:lnTo>
                <a:lnTo>
                  <a:pt x="294297" y="269913"/>
                </a:lnTo>
                <a:close/>
              </a:path>
              <a:path w="1068704" h="355600">
                <a:moveTo>
                  <a:pt x="436600" y="12941"/>
                </a:moveTo>
                <a:lnTo>
                  <a:pt x="434695" y="11036"/>
                </a:lnTo>
                <a:lnTo>
                  <a:pt x="432803" y="10655"/>
                </a:lnTo>
                <a:lnTo>
                  <a:pt x="395109" y="0"/>
                </a:lnTo>
                <a:lnTo>
                  <a:pt x="384898" y="42176"/>
                </a:lnTo>
                <a:lnTo>
                  <a:pt x="366077" y="88849"/>
                </a:lnTo>
                <a:lnTo>
                  <a:pt x="343382" y="132613"/>
                </a:lnTo>
                <a:lnTo>
                  <a:pt x="321627" y="165989"/>
                </a:lnTo>
                <a:lnTo>
                  <a:pt x="335343" y="178549"/>
                </a:lnTo>
                <a:lnTo>
                  <a:pt x="341261" y="172161"/>
                </a:lnTo>
                <a:lnTo>
                  <a:pt x="347853" y="164553"/>
                </a:lnTo>
                <a:lnTo>
                  <a:pt x="355523" y="155105"/>
                </a:lnTo>
                <a:lnTo>
                  <a:pt x="364655" y="143141"/>
                </a:lnTo>
                <a:lnTo>
                  <a:pt x="364655" y="355193"/>
                </a:lnTo>
                <a:lnTo>
                  <a:pt x="401955" y="355193"/>
                </a:lnTo>
                <a:lnTo>
                  <a:pt x="401955" y="143141"/>
                </a:lnTo>
                <a:lnTo>
                  <a:pt x="401955" y="85661"/>
                </a:lnTo>
                <a:lnTo>
                  <a:pt x="408330" y="73787"/>
                </a:lnTo>
                <a:lnTo>
                  <a:pt x="415467" y="59486"/>
                </a:lnTo>
                <a:lnTo>
                  <a:pt x="423494" y="42151"/>
                </a:lnTo>
                <a:lnTo>
                  <a:pt x="432409" y="21310"/>
                </a:lnTo>
                <a:lnTo>
                  <a:pt x="435076" y="18643"/>
                </a:lnTo>
                <a:lnTo>
                  <a:pt x="436600" y="16751"/>
                </a:lnTo>
                <a:lnTo>
                  <a:pt x="436600" y="12941"/>
                </a:lnTo>
                <a:close/>
              </a:path>
              <a:path w="1068704" h="355600">
                <a:moveTo>
                  <a:pt x="579374" y="194919"/>
                </a:moveTo>
                <a:lnTo>
                  <a:pt x="568883" y="186182"/>
                </a:lnTo>
                <a:lnTo>
                  <a:pt x="559142" y="178930"/>
                </a:lnTo>
                <a:lnTo>
                  <a:pt x="551053" y="173405"/>
                </a:lnTo>
                <a:lnTo>
                  <a:pt x="545490" y="169786"/>
                </a:lnTo>
                <a:lnTo>
                  <a:pt x="532155" y="181216"/>
                </a:lnTo>
                <a:lnTo>
                  <a:pt x="537552" y="187807"/>
                </a:lnTo>
                <a:lnTo>
                  <a:pt x="543902" y="196062"/>
                </a:lnTo>
                <a:lnTo>
                  <a:pt x="550049" y="204724"/>
                </a:lnTo>
                <a:lnTo>
                  <a:pt x="555002" y="212813"/>
                </a:lnTo>
                <a:lnTo>
                  <a:pt x="579374" y="194919"/>
                </a:lnTo>
                <a:close/>
              </a:path>
              <a:path w="1068704" h="355600">
                <a:moveTo>
                  <a:pt x="673404" y="230708"/>
                </a:moveTo>
                <a:lnTo>
                  <a:pt x="663917" y="218833"/>
                </a:lnTo>
                <a:lnTo>
                  <a:pt x="654659" y="208572"/>
                </a:lnTo>
                <a:lnTo>
                  <a:pt x="644385" y="198526"/>
                </a:lnTo>
                <a:lnTo>
                  <a:pt x="631913" y="187299"/>
                </a:lnTo>
                <a:lnTo>
                  <a:pt x="619721" y="197205"/>
                </a:lnTo>
                <a:lnTo>
                  <a:pt x="628103" y="209321"/>
                </a:lnTo>
                <a:lnTo>
                  <a:pt x="635901" y="222427"/>
                </a:lnTo>
                <a:lnTo>
                  <a:pt x="642861" y="235966"/>
                </a:lnTo>
                <a:lnTo>
                  <a:pt x="648665" y="249364"/>
                </a:lnTo>
                <a:lnTo>
                  <a:pt x="673404" y="230708"/>
                </a:lnTo>
                <a:close/>
              </a:path>
              <a:path w="1068704" h="355600">
                <a:moveTo>
                  <a:pt x="677976" y="151142"/>
                </a:moveTo>
                <a:lnTo>
                  <a:pt x="641426" y="151142"/>
                </a:lnTo>
                <a:lnTo>
                  <a:pt x="641426" y="135153"/>
                </a:lnTo>
                <a:lnTo>
                  <a:pt x="641426" y="119926"/>
                </a:lnTo>
                <a:lnTo>
                  <a:pt x="641426" y="103936"/>
                </a:lnTo>
                <a:lnTo>
                  <a:pt x="641426" y="88696"/>
                </a:lnTo>
                <a:lnTo>
                  <a:pt x="641426" y="73850"/>
                </a:lnTo>
                <a:lnTo>
                  <a:pt x="641426" y="57861"/>
                </a:lnTo>
                <a:lnTo>
                  <a:pt x="604875" y="57861"/>
                </a:lnTo>
                <a:lnTo>
                  <a:pt x="604875" y="151142"/>
                </a:lnTo>
                <a:lnTo>
                  <a:pt x="494855" y="151142"/>
                </a:lnTo>
                <a:lnTo>
                  <a:pt x="494855" y="135153"/>
                </a:lnTo>
                <a:lnTo>
                  <a:pt x="604875" y="135153"/>
                </a:lnTo>
                <a:lnTo>
                  <a:pt x="604875" y="119926"/>
                </a:lnTo>
                <a:lnTo>
                  <a:pt x="494855" y="119926"/>
                </a:lnTo>
                <a:lnTo>
                  <a:pt x="494855" y="103936"/>
                </a:lnTo>
                <a:lnTo>
                  <a:pt x="604875" y="103936"/>
                </a:lnTo>
                <a:lnTo>
                  <a:pt x="604875" y="88696"/>
                </a:lnTo>
                <a:lnTo>
                  <a:pt x="494855" y="88696"/>
                </a:lnTo>
                <a:lnTo>
                  <a:pt x="494855" y="73850"/>
                </a:lnTo>
                <a:lnTo>
                  <a:pt x="604875" y="73850"/>
                </a:lnTo>
                <a:lnTo>
                  <a:pt x="604875" y="57861"/>
                </a:lnTo>
                <a:lnTo>
                  <a:pt x="550443" y="57861"/>
                </a:lnTo>
                <a:lnTo>
                  <a:pt x="559003" y="46393"/>
                </a:lnTo>
                <a:lnTo>
                  <a:pt x="563283" y="40576"/>
                </a:lnTo>
                <a:lnTo>
                  <a:pt x="567563" y="34645"/>
                </a:lnTo>
                <a:lnTo>
                  <a:pt x="674547" y="34645"/>
                </a:lnTo>
                <a:lnTo>
                  <a:pt x="674547" y="18262"/>
                </a:lnTo>
                <a:lnTo>
                  <a:pt x="444601" y="18262"/>
                </a:lnTo>
                <a:lnTo>
                  <a:pt x="444601" y="34645"/>
                </a:lnTo>
                <a:lnTo>
                  <a:pt x="525691" y="34645"/>
                </a:lnTo>
                <a:lnTo>
                  <a:pt x="522643" y="42633"/>
                </a:lnTo>
                <a:lnTo>
                  <a:pt x="519214" y="50634"/>
                </a:lnTo>
                <a:lnTo>
                  <a:pt x="515416" y="57861"/>
                </a:lnTo>
                <a:lnTo>
                  <a:pt x="458304" y="57861"/>
                </a:lnTo>
                <a:lnTo>
                  <a:pt x="458304" y="151142"/>
                </a:lnTo>
                <a:lnTo>
                  <a:pt x="420230" y="151142"/>
                </a:lnTo>
                <a:lnTo>
                  <a:pt x="420230" y="197586"/>
                </a:lnTo>
                <a:lnTo>
                  <a:pt x="452602" y="197586"/>
                </a:lnTo>
                <a:lnTo>
                  <a:pt x="445338" y="208584"/>
                </a:lnTo>
                <a:lnTo>
                  <a:pt x="437896" y="217906"/>
                </a:lnTo>
                <a:lnTo>
                  <a:pt x="430377" y="226009"/>
                </a:lnTo>
                <a:lnTo>
                  <a:pt x="422897" y="233362"/>
                </a:lnTo>
                <a:lnTo>
                  <a:pt x="448792" y="248221"/>
                </a:lnTo>
                <a:lnTo>
                  <a:pt x="457898" y="234340"/>
                </a:lnTo>
                <a:lnTo>
                  <a:pt x="465683" y="219760"/>
                </a:lnTo>
                <a:lnTo>
                  <a:pt x="471970" y="205600"/>
                </a:lnTo>
                <a:lnTo>
                  <a:pt x="475462" y="196062"/>
                </a:lnTo>
                <a:lnTo>
                  <a:pt x="476580" y="193014"/>
                </a:lnTo>
                <a:lnTo>
                  <a:pt x="458685" y="185407"/>
                </a:lnTo>
                <a:lnTo>
                  <a:pt x="457174" y="189585"/>
                </a:lnTo>
                <a:lnTo>
                  <a:pt x="456018" y="191122"/>
                </a:lnTo>
                <a:lnTo>
                  <a:pt x="453351" y="196062"/>
                </a:lnTo>
                <a:lnTo>
                  <a:pt x="453351" y="167119"/>
                </a:lnTo>
                <a:lnTo>
                  <a:pt x="644474" y="167119"/>
                </a:lnTo>
                <a:lnTo>
                  <a:pt x="644474" y="197586"/>
                </a:lnTo>
                <a:lnTo>
                  <a:pt x="677976" y="197586"/>
                </a:lnTo>
                <a:lnTo>
                  <a:pt x="677976" y="167119"/>
                </a:lnTo>
                <a:lnTo>
                  <a:pt x="677976" y="151142"/>
                </a:lnTo>
                <a:close/>
              </a:path>
              <a:path w="1068704" h="355600">
                <a:moveTo>
                  <a:pt x="689775" y="338455"/>
                </a:moveTo>
                <a:lnTo>
                  <a:pt x="673595" y="336689"/>
                </a:lnTo>
                <a:lnTo>
                  <a:pt x="645947" y="332409"/>
                </a:lnTo>
                <a:lnTo>
                  <a:pt x="614476" y="325120"/>
                </a:lnTo>
                <a:lnTo>
                  <a:pt x="611670" y="324472"/>
                </a:lnTo>
                <a:lnTo>
                  <a:pt x="575564" y="311797"/>
                </a:lnTo>
                <a:lnTo>
                  <a:pt x="596150" y="298348"/>
                </a:lnTo>
                <a:lnTo>
                  <a:pt x="597458" y="297332"/>
                </a:lnTo>
                <a:lnTo>
                  <a:pt x="611492" y="286435"/>
                </a:lnTo>
                <a:lnTo>
                  <a:pt x="622198" y="276733"/>
                </a:lnTo>
                <a:lnTo>
                  <a:pt x="627748" y="271056"/>
                </a:lnTo>
                <a:lnTo>
                  <a:pt x="628865" y="269913"/>
                </a:lnTo>
                <a:lnTo>
                  <a:pt x="628865" y="254685"/>
                </a:lnTo>
                <a:lnTo>
                  <a:pt x="578993" y="254685"/>
                </a:lnTo>
                <a:lnTo>
                  <a:pt x="578993" y="271056"/>
                </a:lnTo>
                <a:lnTo>
                  <a:pt x="575373" y="275323"/>
                </a:lnTo>
                <a:lnTo>
                  <a:pt x="569709" y="281203"/>
                </a:lnTo>
                <a:lnTo>
                  <a:pt x="561263" y="288569"/>
                </a:lnTo>
                <a:lnTo>
                  <a:pt x="549300" y="297332"/>
                </a:lnTo>
                <a:lnTo>
                  <a:pt x="540702" y="291185"/>
                </a:lnTo>
                <a:lnTo>
                  <a:pt x="533057" y="285051"/>
                </a:lnTo>
                <a:lnTo>
                  <a:pt x="526415" y="278676"/>
                </a:lnTo>
                <a:lnTo>
                  <a:pt x="526211" y="278485"/>
                </a:lnTo>
                <a:lnTo>
                  <a:pt x="519976" y="271056"/>
                </a:lnTo>
                <a:lnTo>
                  <a:pt x="578993" y="271056"/>
                </a:lnTo>
                <a:lnTo>
                  <a:pt x="578993" y="254685"/>
                </a:lnTo>
                <a:lnTo>
                  <a:pt x="524548" y="254685"/>
                </a:lnTo>
                <a:lnTo>
                  <a:pt x="530440" y="249364"/>
                </a:lnTo>
                <a:lnTo>
                  <a:pt x="536968" y="243319"/>
                </a:lnTo>
                <a:lnTo>
                  <a:pt x="543013" y="237617"/>
                </a:lnTo>
                <a:lnTo>
                  <a:pt x="547395" y="233362"/>
                </a:lnTo>
                <a:lnTo>
                  <a:pt x="576707" y="233362"/>
                </a:lnTo>
                <a:lnTo>
                  <a:pt x="613257" y="203301"/>
                </a:lnTo>
                <a:lnTo>
                  <a:pt x="606691" y="200914"/>
                </a:lnTo>
                <a:lnTo>
                  <a:pt x="600113" y="198247"/>
                </a:lnTo>
                <a:lnTo>
                  <a:pt x="593547" y="195160"/>
                </a:lnTo>
                <a:lnTo>
                  <a:pt x="586981" y="191490"/>
                </a:lnTo>
                <a:lnTo>
                  <a:pt x="583196" y="205016"/>
                </a:lnTo>
                <a:lnTo>
                  <a:pt x="579513" y="212864"/>
                </a:lnTo>
                <a:lnTo>
                  <a:pt x="574611" y="216496"/>
                </a:lnTo>
                <a:lnTo>
                  <a:pt x="567182" y="217385"/>
                </a:lnTo>
                <a:lnTo>
                  <a:pt x="523392" y="217385"/>
                </a:lnTo>
                <a:lnTo>
                  <a:pt x="521131" y="217004"/>
                </a:lnTo>
                <a:lnTo>
                  <a:pt x="521131" y="189204"/>
                </a:lnTo>
                <a:lnTo>
                  <a:pt x="522262" y="186550"/>
                </a:lnTo>
                <a:lnTo>
                  <a:pt x="523786" y="183502"/>
                </a:lnTo>
                <a:lnTo>
                  <a:pt x="523786" y="178930"/>
                </a:lnTo>
                <a:lnTo>
                  <a:pt x="522262" y="177787"/>
                </a:lnTo>
                <a:lnTo>
                  <a:pt x="520738" y="177787"/>
                </a:lnTo>
                <a:lnTo>
                  <a:pt x="489902" y="176263"/>
                </a:lnTo>
                <a:lnTo>
                  <a:pt x="490664" y="183502"/>
                </a:lnTo>
                <a:lnTo>
                  <a:pt x="490664" y="230327"/>
                </a:lnTo>
                <a:lnTo>
                  <a:pt x="503224" y="232994"/>
                </a:lnTo>
                <a:lnTo>
                  <a:pt x="494995" y="242963"/>
                </a:lnTo>
                <a:lnTo>
                  <a:pt x="479628" y="257975"/>
                </a:lnTo>
                <a:lnTo>
                  <a:pt x="457403" y="274485"/>
                </a:lnTo>
                <a:lnTo>
                  <a:pt x="428612" y="288950"/>
                </a:lnTo>
                <a:lnTo>
                  <a:pt x="440778" y="303415"/>
                </a:lnTo>
                <a:lnTo>
                  <a:pt x="450354" y="299554"/>
                </a:lnTo>
                <a:lnTo>
                  <a:pt x="461581" y="294474"/>
                </a:lnTo>
                <a:lnTo>
                  <a:pt x="474891" y="287680"/>
                </a:lnTo>
                <a:lnTo>
                  <a:pt x="490664" y="278676"/>
                </a:lnTo>
                <a:lnTo>
                  <a:pt x="499668" y="289839"/>
                </a:lnTo>
                <a:lnTo>
                  <a:pt x="508698" y="298564"/>
                </a:lnTo>
                <a:lnTo>
                  <a:pt x="517385" y="305447"/>
                </a:lnTo>
                <a:lnTo>
                  <a:pt x="525310" y="311035"/>
                </a:lnTo>
                <a:lnTo>
                  <a:pt x="498919" y="321957"/>
                </a:lnTo>
                <a:lnTo>
                  <a:pt x="472960" y="329641"/>
                </a:lnTo>
                <a:lnTo>
                  <a:pt x="447573" y="334975"/>
                </a:lnTo>
                <a:lnTo>
                  <a:pt x="422897" y="338836"/>
                </a:lnTo>
                <a:lnTo>
                  <a:pt x="434695" y="355193"/>
                </a:lnTo>
                <a:lnTo>
                  <a:pt x="459003" y="352158"/>
                </a:lnTo>
                <a:lnTo>
                  <a:pt x="487235" y="346875"/>
                </a:lnTo>
                <a:lnTo>
                  <a:pt x="518325" y="338226"/>
                </a:lnTo>
                <a:lnTo>
                  <a:pt x="551192" y="325120"/>
                </a:lnTo>
                <a:lnTo>
                  <a:pt x="586473" y="338455"/>
                </a:lnTo>
                <a:lnTo>
                  <a:pt x="621868" y="347154"/>
                </a:lnTo>
                <a:lnTo>
                  <a:pt x="654799" y="352374"/>
                </a:lnTo>
                <a:lnTo>
                  <a:pt x="682548" y="355193"/>
                </a:lnTo>
                <a:lnTo>
                  <a:pt x="689775" y="338455"/>
                </a:lnTo>
                <a:close/>
              </a:path>
              <a:path w="1068704" h="355600">
                <a:moveTo>
                  <a:pt x="1068285" y="275640"/>
                </a:moveTo>
                <a:lnTo>
                  <a:pt x="1054582" y="258508"/>
                </a:lnTo>
                <a:lnTo>
                  <a:pt x="1046695" y="266534"/>
                </a:lnTo>
                <a:lnTo>
                  <a:pt x="1035405" y="275678"/>
                </a:lnTo>
                <a:lnTo>
                  <a:pt x="1021334" y="283171"/>
                </a:lnTo>
                <a:lnTo>
                  <a:pt x="1005090" y="286283"/>
                </a:lnTo>
                <a:lnTo>
                  <a:pt x="996861" y="284657"/>
                </a:lnTo>
                <a:lnTo>
                  <a:pt x="992136" y="279488"/>
                </a:lnTo>
                <a:lnTo>
                  <a:pt x="989990" y="270383"/>
                </a:lnTo>
                <a:lnTo>
                  <a:pt x="989469" y="256971"/>
                </a:lnTo>
                <a:lnTo>
                  <a:pt x="989698" y="243624"/>
                </a:lnTo>
                <a:lnTo>
                  <a:pt x="990422" y="228714"/>
                </a:lnTo>
                <a:lnTo>
                  <a:pt x="991730" y="211366"/>
                </a:lnTo>
                <a:lnTo>
                  <a:pt x="995730" y="169138"/>
                </a:lnTo>
                <a:lnTo>
                  <a:pt x="997280" y="151041"/>
                </a:lnTo>
                <a:lnTo>
                  <a:pt x="998270" y="136232"/>
                </a:lnTo>
                <a:lnTo>
                  <a:pt x="998613" y="124498"/>
                </a:lnTo>
                <a:lnTo>
                  <a:pt x="994956" y="99491"/>
                </a:lnTo>
                <a:lnTo>
                  <a:pt x="985012" y="83845"/>
                </a:lnTo>
                <a:lnTo>
                  <a:pt x="970343" y="75768"/>
                </a:lnTo>
                <a:lnTo>
                  <a:pt x="952550" y="73469"/>
                </a:lnTo>
                <a:lnTo>
                  <a:pt x="917562" y="81495"/>
                </a:lnTo>
                <a:lnTo>
                  <a:pt x="883119" y="100266"/>
                </a:lnTo>
                <a:lnTo>
                  <a:pt x="853884" y="121818"/>
                </a:lnTo>
                <a:lnTo>
                  <a:pt x="834529" y="138201"/>
                </a:lnTo>
                <a:lnTo>
                  <a:pt x="835964" y="81178"/>
                </a:lnTo>
                <a:lnTo>
                  <a:pt x="836993" y="47396"/>
                </a:lnTo>
                <a:lnTo>
                  <a:pt x="837958" y="30454"/>
                </a:lnTo>
                <a:lnTo>
                  <a:pt x="838327" y="28930"/>
                </a:lnTo>
                <a:lnTo>
                  <a:pt x="841006" y="23977"/>
                </a:lnTo>
                <a:lnTo>
                  <a:pt x="841006" y="19418"/>
                </a:lnTo>
                <a:lnTo>
                  <a:pt x="830351" y="18275"/>
                </a:lnTo>
                <a:lnTo>
                  <a:pt x="794943" y="15608"/>
                </a:lnTo>
                <a:lnTo>
                  <a:pt x="795464" y="39776"/>
                </a:lnTo>
                <a:lnTo>
                  <a:pt x="795629" y="60363"/>
                </a:lnTo>
                <a:lnTo>
                  <a:pt x="795693" y="92506"/>
                </a:lnTo>
                <a:lnTo>
                  <a:pt x="742911" y="92354"/>
                </a:lnTo>
                <a:lnTo>
                  <a:pt x="732891" y="92125"/>
                </a:lnTo>
                <a:lnTo>
                  <a:pt x="732891" y="118021"/>
                </a:lnTo>
                <a:lnTo>
                  <a:pt x="743178" y="116052"/>
                </a:lnTo>
                <a:lnTo>
                  <a:pt x="757008" y="114261"/>
                </a:lnTo>
                <a:lnTo>
                  <a:pt x="774471" y="112826"/>
                </a:lnTo>
                <a:lnTo>
                  <a:pt x="795693" y="111925"/>
                </a:lnTo>
                <a:lnTo>
                  <a:pt x="794550" y="174739"/>
                </a:lnTo>
                <a:lnTo>
                  <a:pt x="740968" y="229349"/>
                </a:lnTo>
                <a:lnTo>
                  <a:pt x="714984" y="256222"/>
                </a:lnTo>
                <a:lnTo>
                  <a:pt x="738974" y="285915"/>
                </a:lnTo>
                <a:lnTo>
                  <a:pt x="751078" y="268071"/>
                </a:lnTo>
                <a:lnTo>
                  <a:pt x="763003" y="251688"/>
                </a:lnTo>
                <a:lnTo>
                  <a:pt x="776719" y="234251"/>
                </a:lnTo>
                <a:lnTo>
                  <a:pt x="794169" y="213194"/>
                </a:lnTo>
                <a:lnTo>
                  <a:pt x="791514" y="342252"/>
                </a:lnTo>
                <a:lnTo>
                  <a:pt x="833386" y="342252"/>
                </a:lnTo>
                <a:lnTo>
                  <a:pt x="833018" y="307568"/>
                </a:lnTo>
                <a:lnTo>
                  <a:pt x="833056" y="270116"/>
                </a:lnTo>
                <a:lnTo>
                  <a:pt x="833437" y="225221"/>
                </a:lnTo>
                <a:lnTo>
                  <a:pt x="834148" y="168275"/>
                </a:lnTo>
                <a:lnTo>
                  <a:pt x="880262" y="127254"/>
                </a:lnTo>
                <a:lnTo>
                  <a:pt x="936942" y="100507"/>
                </a:lnTo>
                <a:lnTo>
                  <a:pt x="943546" y="101307"/>
                </a:lnTo>
                <a:lnTo>
                  <a:pt x="949553" y="104597"/>
                </a:lnTo>
                <a:lnTo>
                  <a:pt x="953909" y="111747"/>
                </a:lnTo>
                <a:lnTo>
                  <a:pt x="955598" y="124117"/>
                </a:lnTo>
                <a:lnTo>
                  <a:pt x="954163" y="152476"/>
                </a:lnTo>
                <a:lnTo>
                  <a:pt x="947889" y="236918"/>
                </a:lnTo>
                <a:lnTo>
                  <a:pt x="946454" y="264210"/>
                </a:lnTo>
                <a:lnTo>
                  <a:pt x="949528" y="290385"/>
                </a:lnTo>
                <a:lnTo>
                  <a:pt x="958113" y="307136"/>
                </a:lnTo>
                <a:lnTo>
                  <a:pt x="971359" y="316039"/>
                </a:lnTo>
                <a:lnTo>
                  <a:pt x="988339" y="318655"/>
                </a:lnTo>
                <a:lnTo>
                  <a:pt x="1003935" y="316903"/>
                </a:lnTo>
                <a:lnTo>
                  <a:pt x="1022604" y="310413"/>
                </a:lnTo>
                <a:lnTo>
                  <a:pt x="1044117" y="297294"/>
                </a:lnTo>
                <a:lnTo>
                  <a:pt x="1068285" y="2756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79" name="object 7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230" y="5220720"/>
            <a:ext cx="65194" cy="66613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6615955" y="5110172"/>
            <a:ext cx="189791" cy="182024"/>
          </a:xfrm>
          <a:custGeom>
            <a:avLst/>
            <a:gdLst/>
            <a:ahLst/>
            <a:cxnLst/>
            <a:rect l="l" t="t" r="r" b="b"/>
            <a:pathLst>
              <a:path w="356870" h="342265">
                <a:moveTo>
                  <a:pt x="155714" y="224626"/>
                </a:moveTo>
                <a:lnTo>
                  <a:pt x="112309" y="224626"/>
                </a:lnTo>
                <a:lnTo>
                  <a:pt x="99900" y="274920"/>
                </a:lnTo>
                <a:lnTo>
                  <a:pt x="71001" y="304334"/>
                </a:lnTo>
                <a:lnTo>
                  <a:pt x="34678" y="319115"/>
                </a:lnTo>
                <a:lnTo>
                  <a:pt x="0" y="325506"/>
                </a:lnTo>
                <a:lnTo>
                  <a:pt x="7226" y="341883"/>
                </a:lnTo>
                <a:lnTo>
                  <a:pt x="76250" y="327639"/>
                </a:lnTo>
                <a:lnTo>
                  <a:pt x="119361" y="303236"/>
                </a:lnTo>
                <a:lnTo>
                  <a:pt x="142807" y="274229"/>
                </a:lnTo>
                <a:lnTo>
                  <a:pt x="152842" y="246174"/>
                </a:lnTo>
                <a:lnTo>
                  <a:pt x="155714" y="224626"/>
                </a:lnTo>
                <a:close/>
              </a:path>
              <a:path w="356870" h="342265">
                <a:moveTo>
                  <a:pt x="231470" y="224626"/>
                </a:moveTo>
                <a:lnTo>
                  <a:pt x="191497" y="224626"/>
                </a:lnTo>
                <a:lnTo>
                  <a:pt x="191497" y="293906"/>
                </a:lnTo>
                <a:lnTo>
                  <a:pt x="194675" y="315455"/>
                </a:lnTo>
                <a:lnTo>
                  <a:pt x="203492" y="327222"/>
                </a:lnTo>
                <a:lnTo>
                  <a:pt x="216876" y="332135"/>
                </a:lnTo>
                <a:lnTo>
                  <a:pt x="233756" y="333122"/>
                </a:lnTo>
                <a:lnTo>
                  <a:pt x="296192" y="333122"/>
                </a:lnTo>
                <a:lnTo>
                  <a:pt x="313888" y="331992"/>
                </a:lnTo>
                <a:lnTo>
                  <a:pt x="329837" y="324937"/>
                </a:lnTo>
                <a:lnTo>
                  <a:pt x="336698" y="315988"/>
                </a:lnTo>
                <a:lnTo>
                  <a:pt x="249362" y="315988"/>
                </a:lnTo>
                <a:lnTo>
                  <a:pt x="239018" y="314721"/>
                </a:lnTo>
                <a:lnTo>
                  <a:pt x="233707" y="310992"/>
                </a:lnTo>
                <a:lnTo>
                  <a:pt x="231750" y="304907"/>
                </a:lnTo>
                <a:lnTo>
                  <a:pt x="231470" y="296574"/>
                </a:lnTo>
                <a:lnTo>
                  <a:pt x="231470" y="224626"/>
                </a:lnTo>
                <a:close/>
              </a:path>
              <a:path w="356870" h="342265">
                <a:moveTo>
                  <a:pt x="319788" y="252794"/>
                </a:moveTo>
                <a:lnTo>
                  <a:pt x="312022" y="289328"/>
                </a:lnTo>
                <a:lnTo>
                  <a:pt x="302185" y="308088"/>
                </a:lnTo>
                <a:lnTo>
                  <a:pt x="291634" y="315000"/>
                </a:lnTo>
                <a:lnTo>
                  <a:pt x="281726" y="315988"/>
                </a:lnTo>
                <a:lnTo>
                  <a:pt x="336698" y="315988"/>
                </a:lnTo>
                <a:lnTo>
                  <a:pt x="344001" y="306462"/>
                </a:lnTo>
                <a:lnTo>
                  <a:pt x="356342" y="271068"/>
                </a:lnTo>
                <a:lnTo>
                  <a:pt x="346828" y="267837"/>
                </a:lnTo>
                <a:lnTo>
                  <a:pt x="337351" y="263499"/>
                </a:lnTo>
                <a:lnTo>
                  <a:pt x="328232" y="258377"/>
                </a:lnTo>
                <a:lnTo>
                  <a:pt x="319788" y="252794"/>
                </a:lnTo>
                <a:close/>
              </a:path>
              <a:path w="356870" h="342265">
                <a:moveTo>
                  <a:pt x="295810" y="0"/>
                </a:moveTo>
                <a:lnTo>
                  <a:pt x="53299" y="0"/>
                </a:lnTo>
                <a:lnTo>
                  <a:pt x="53299" y="224626"/>
                </a:lnTo>
                <a:lnTo>
                  <a:pt x="295810" y="224626"/>
                </a:lnTo>
                <a:lnTo>
                  <a:pt x="295810" y="207874"/>
                </a:lnTo>
                <a:lnTo>
                  <a:pt x="94793" y="207874"/>
                </a:lnTo>
                <a:lnTo>
                  <a:pt x="94793" y="154950"/>
                </a:lnTo>
                <a:lnTo>
                  <a:pt x="295810" y="154950"/>
                </a:lnTo>
                <a:lnTo>
                  <a:pt x="295810" y="138198"/>
                </a:lnTo>
                <a:lnTo>
                  <a:pt x="94793" y="138198"/>
                </a:lnTo>
                <a:lnTo>
                  <a:pt x="94793" y="86045"/>
                </a:lnTo>
                <a:lnTo>
                  <a:pt x="295810" y="86045"/>
                </a:lnTo>
                <a:lnTo>
                  <a:pt x="295810" y="68911"/>
                </a:lnTo>
                <a:lnTo>
                  <a:pt x="94793" y="68911"/>
                </a:lnTo>
                <a:lnTo>
                  <a:pt x="94793" y="16751"/>
                </a:lnTo>
                <a:lnTo>
                  <a:pt x="295810" y="16751"/>
                </a:lnTo>
                <a:lnTo>
                  <a:pt x="295810" y="0"/>
                </a:lnTo>
                <a:close/>
              </a:path>
              <a:path w="356870" h="342265">
                <a:moveTo>
                  <a:pt x="295810" y="154950"/>
                </a:moveTo>
                <a:lnTo>
                  <a:pt x="255073" y="154950"/>
                </a:lnTo>
                <a:lnTo>
                  <a:pt x="255073" y="207874"/>
                </a:lnTo>
                <a:lnTo>
                  <a:pt x="295810" y="207874"/>
                </a:lnTo>
                <a:lnTo>
                  <a:pt x="295810" y="154950"/>
                </a:lnTo>
                <a:close/>
              </a:path>
              <a:path w="356870" h="342265">
                <a:moveTo>
                  <a:pt x="295810" y="86045"/>
                </a:moveTo>
                <a:lnTo>
                  <a:pt x="255073" y="86045"/>
                </a:lnTo>
                <a:lnTo>
                  <a:pt x="255073" y="138198"/>
                </a:lnTo>
                <a:lnTo>
                  <a:pt x="295810" y="138198"/>
                </a:lnTo>
                <a:lnTo>
                  <a:pt x="295810" y="86045"/>
                </a:lnTo>
                <a:close/>
              </a:path>
              <a:path w="356870" h="342265">
                <a:moveTo>
                  <a:pt x="295810" y="16751"/>
                </a:moveTo>
                <a:lnTo>
                  <a:pt x="255073" y="16751"/>
                </a:lnTo>
                <a:lnTo>
                  <a:pt x="255073" y="68911"/>
                </a:lnTo>
                <a:lnTo>
                  <a:pt x="295810" y="68911"/>
                </a:lnTo>
                <a:lnTo>
                  <a:pt x="295810" y="167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1" name="object 81"/>
          <p:cNvSpPr/>
          <p:nvPr/>
        </p:nvSpPr>
        <p:spPr>
          <a:xfrm>
            <a:off x="6836968" y="5095392"/>
            <a:ext cx="355943" cy="188441"/>
          </a:xfrm>
          <a:custGeom>
            <a:avLst/>
            <a:gdLst/>
            <a:ahLst/>
            <a:cxnLst/>
            <a:rect l="l" t="t" r="r" b="b"/>
            <a:pathLst>
              <a:path w="669290" h="354329">
                <a:moveTo>
                  <a:pt x="235661" y="55587"/>
                </a:moveTo>
                <a:lnTo>
                  <a:pt x="208267" y="49149"/>
                </a:lnTo>
                <a:lnTo>
                  <a:pt x="180073" y="44640"/>
                </a:lnTo>
                <a:lnTo>
                  <a:pt x="151612" y="41998"/>
                </a:lnTo>
                <a:lnTo>
                  <a:pt x="123355" y="41122"/>
                </a:lnTo>
                <a:lnTo>
                  <a:pt x="109601" y="41427"/>
                </a:lnTo>
                <a:lnTo>
                  <a:pt x="88379" y="42646"/>
                </a:lnTo>
                <a:lnTo>
                  <a:pt x="62382" y="45300"/>
                </a:lnTo>
                <a:lnTo>
                  <a:pt x="34264" y="49872"/>
                </a:lnTo>
                <a:lnTo>
                  <a:pt x="35026" y="71196"/>
                </a:lnTo>
                <a:lnTo>
                  <a:pt x="52908" y="69659"/>
                </a:lnTo>
                <a:lnTo>
                  <a:pt x="68440" y="68872"/>
                </a:lnTo>
                <a:lnTo>
                  <a:pt x="80098" y="68580"/>
                </a:lnTo>
                <a:lnTo>
                  <a:pt x="88315" y="68580"/>
                </a:lnTo>
                <a:lnTo>
                  <a:pt x="105105" y="68999"/>
                </a:lnTo>
                <a:lnTo>
                  <a:pt x="139674" y="72250"/>
                </a:lnTo>
                <a:lnTo>
                  <a:pt x="182740" y="81064"/>
                </a:lnTo>
                <a:lnTo>
                  <a:pt x="226898" y="98221"/>
                </a:lnTo>
                <a:lnTo>
                  <a:pt x="233006" y="68529"/>
                </a:lnTo>
                <a:lnTo>
                  <a:pt x="235661" y="55587"/>
                </a:lnTo>
                <a:close/>
              </a:path>
              <a:path w="669290" h="354329">
                <a:moveTo>
                  <a:pt x="261924" y="288201"/>
                </a:moveTo>
                <a:lnTo>
                  <a:pt x="212407" y="299046"/>
                </a:lnTo>
                <a:lnTo>
                  <a:pt x="171513" y="304711"/>
                </a:lnTo>
                <a:lnTo>
                  <a:pt x="140614" y="306882"/>
                </a:lnTo>
                <a:lnTo>
                  <a:pt x="121069" y="307238"/>
                </a:lnTo>
                <a:lnTo>
                  <a:pt x="77139" y="304711"/>
                </a:lnTo>
                <a:lnTo>
                  <a:pt x="49161" y="297345"/>
                </a:lnTo>
                <a:lnTo>
                  <a:pt x="34391" y="285394"/>
                </a:lnTo>
                <a:lnTo>
                  <a:pt x="30086" y="269163"/>
                </a:lnTo>
                <a:lnTo>
                  <a:pt x="32080" y="256197"/>
                </a:lnTo>
                <a:lnTo>
                  <a:pt x="36982" y="244513"/>
                </a:lnTo>
                <a:lnTo>
                  <a:pt x="43078" y="234683"/>
                </a:lnTo>
                <a:lnTo>
                  <a:pt x="48729" y="227291"/>
                </a:lnTo>
                <a:lnTo>
                  <a:pt x="31216" y="217004"/>
                </a:lnTo>
                <a:lnTo>
                  <a:pt x="18961" y="230987"/>
                </a:lnTo>
                <a:lnTo>
                  <a:pt x="9042" y="246329"/>
                </a:lnTo>
                <a:lnTo>
                  <a:pt x="2413" y="262509"/>
                </a:lnTo>
                <a:lnTo>
                  <a:pt x="0" y="279069"/>
                </a:lnTo>
                <a:lnTo>
                  <a:pt x="16344" y="314502"/>
                </a:lnTo>
                <a:lnTo>
                  <a:pt x="54825" y="332701"/>
                </a:lnTo>
                <a:lnTo>
                  <a:pt x="99580" y="339407"/>
                </a:lnTo>
                <a:lnTo>
                  <a:pt x="134772" y="340360"/>
                </a:lnTo>
                <a:lnTo>
                  <a:pt x="163258" y="339852"/>
                </a:lnTo>
                <a:lnTo>
                  <a:pt x="197065" y="338315"/>
                </a:lnTo>
                <a:lnTo>
                  <a:pt x="231508" y="335699"/>
                </a:lnTo>
                <a:lnTo>
                  <a:pt x="261924" y="331978"/>
                </a:lnTo>
                <a:lnTo>
                  <a:pt x="261924" y="307238"/>
                </a:lnTo>
                <a:lnTo>
                  <a:pt x="261924" y="288201"/>
                </a:lnTo>
                <a:close/>
              </a:path>
              <a:path w="669290" h="354329">
                <a:moveTo>
                  <a:pt x="297332" y="60540"/>
                </a:moveTo>
                <a:lnTo>
                  <a:pt x="286829" y="48755"/>
                </a:lnTo>
                <a:lnTo>
                  <a:pt x="275209" y="37693"/>
                </a:lnTo>
                <a:lnTo>
                  <a:pt x="263232" y="27774"/>
                </a:lnTo>
                <a:lnTo>
                  <a:pt x="251650" y="19418"/>
                </a:lnTo>
                <a:lnTo>
                  <a:pt x="237566" y="31229"/>
                </a:lnTo>
                <a:lnTo>
                  <a:pt x="248932" y="42506"/>
                </a:lnTo>
                <a:lnTo>
                  <a:pt x="259410" y="54635"/>
                </a:lnTo>
                <a:lnTo>
                  <a:pt x="268668" y="66776"/>
                </a:lnTo>
                <a:lnTo>
                  <a:pt x="276390" y="78054"/>
                </a:lnTo>
                <a:lnTo>
                  <a:pt x="297332" y="60540"/>
                </a:lnTo>
                <a:close/>
              </a:path>
              <a:path w="669290" h="354329">
                <a:moveTo>
                  <a:pt x="331216" y="36182"/>
                </a:moveTo>
                <a:lnTo>
                  <a:pt x="318541" y="23622"/>
                </a:lnTo>
                <a:lnTo>
                  <a:pt x="306285" y="13373"/>
                </a:lnTo>
                <a:lnTo>
                  <a:pt x="295452" y="5499"/>
                </a:lnTo>
                <a:lnTo>
                  <a:pt x="287058" y="0"/>
                </a:lnTo>
                <a:lnTo>
                  <a:pt x="272973" y="12192"/>
                </a:lnTo>
                <a:lnTo>
                  <a:pt x="280238" y="18935"/>
                </a:lnTo>
                <a:lnTo>
                  <a:pt x="289394" y="28181"/>
                </a:lnTo>
                <a:lnTo>
                  <a:pt x="299478" y="39712"/>
                </a:lnTo>
                <a:lnTo>
                  <a:pt x="309524" y="53301"/>
                </a:lnTo>
                <a:lnTo>
                  <a:pt x="331216" y="36182"/>
                </a:lnTo>
                <a:close/>
              </a:path>
              <a:path w="669290" h="354329">
                <a:moveTo>
                  <a:pt x="547052" y="86423"/>
                </a:moveTo>
                <a:lnTo>
                  <a:pt x="531355" y="88519"/>
                </a:lnTo>
                <a:lnTo>
                  <a:pt x="515124" y="90335"/>
                </a:lnTo>
                <a:lnTo>
                  <a:pt x="496671" y="91998"/>
                </a:lnTo>
                <a:lnTo>
                  <a:pt x="474332" y="93662"/>
                </a:lnTo>
                <a:lnTo>
                  <a:pt x="478040" y="82727"/>
                </a:lnTo>
                <a:lnTo>
                  <a:pt x="483476" y="67297"/>
                </a:lnTo>
                <a:lnTo>
                  <a:pt x="488899" y="52857"/>
                </a:lnTo>
                <a:lnTo>
                  <a:pt x="492620" y="44919"/>
                </a:lnTo>
                <a:lnTo>
                  <a:pt x="493750" y="43789"/>
                </a:lnTo>
                <a:lnTo>
                  <a:pt x="497560" y="39217"/>
                </a:lnTo>
                <a:lnTo>
                  <a:pt x="497560" y="35801"/>
                </a:lnTo>
                <a:lnTo>
                  <a:pt x="495655" y="34264"/>
                </a:lnTo>
                <a:lnTo>
                  <a:pt x="489572" y="32359"/>
                </a:lnTo>
                <a:lnTo>
                  <a:pt x="454926" y="20561"/>
                </a:lnTo>
                <a:lnTo>
                  <a:pt x="437946" y="75336"/>
                </a:lnTo>
                <a:lnTo>
                  <a:pt x="387921" y="96316"/>
                </a:lnTo>
                <a:lnTo>
                  <a:pt x="375323" y="96253"/>
                </a:lnTo>
                <a:lnTo>
                  <a:pt x="365404" y="96088"/>
                </a:lnTo>
                <a:lnTo>
                  <a:pt x="349465" y="95567"/>
                </a:lnTo>
                <a:lnTo>
                  <a:pt x="349465" y="121450"/>
                </a:lnTo>
                <a:lnTo>
                  <a:pt x="371741" y="118999"/>
                </a:lnTo>
                <a:lnTo>
                  <a:pt x="392912" y="117259"/>
                </a:lnTo>
                <a:lnTo>
                  <a:pt x="411302" y="116103"/>
                </a:lnTo>
                <a:lnTo>
                  <a:pt x="425221" y="115354"/>
                </a:lnTo>
                <a:lnTo>
                  <a:pt x="375488" y="268643"/>
                </a:lnTo>
                <a:lnTo>
                  <a:pt x="360324" y="313118"/>
                </a:lnTo>
                <a:lnTo>
                  <a:pt x="352132" y="333514"/>
                </a:lnTo>
                <a:lnTo>
                  <a:pt x="394766" y="346456"/>
                </a:lnTo>
                <a:lnTo>
                  <a:pt x="415480" y="277431"/>
                </a:lnTo>
                <a:lnTo>
                  <a:pt x="429717" y="231813"/>
                </a:lnTo>
                <a:lnTo>
                  <a:pt x="447154" y="177495"/>
                </a:lnTo>
                <a:lnTo>
                  <a:pt x="467626" y="115354"/>
                </a:lnTo>
                <a:lnTo>
                  <a:pt x="468249" y="113449"/>
                </a:lnTo>
                <a:lnTo>
                  <a:pt x="492874" y="112293"/>
                </a:lnTo>
                <a:lnTo>
                  <a:pt x="512508" y="111607"/>
                </a:lnTo>
                <a:lnTo>
                  <a:pt x="529704" y="111264"/>
                </a:lnTo>
                <a:lnTo>
                  <a:pt x="547052" y="111175"/>
                </a:lnTo>
                <a:lnTo>
                  <a:pt x="547052" y="96316"/>
                </a:lnTo>
                <a:lnTo>
                  <a:pt x="547052" y="93662"/>
                </a:lnTo>
                <a:lnTo>
                  <a:pt x="547052" y="86423"/>
                </a:lnTo>
                <a:close/>
              </a:path>
              <a:path w="669290" h="354329">
                <a:moveTo>
                  <a:pt x="658977" y="352552"/>
                </a:moveTo>
                <a:lnTo>
                  <a:pt x="657631" y="325513"/>
                </a:lnTo>
                <a:lnTo>
                  <a:pt x="657072" y="314477"/>
                </a:lnTo>
                <a:lnTo>
                  <a:pt x="627278" y="320700"/>
                </a:lnTo>
                <a:lnTo>
                  <a:pt x="599694" y="323989"/>
                </a:lnTo>
                <a:lnTo>
                  <a:pt x="575386" y="325297"/>
                </a:lnTo>
                <a:lnTo>
                  <a:pt x="555421" y="325513"/>
                </a:lnTo>
                <a:lnTo>
                  <a:pt x="539000" y="325043"/>
                </a:lnTo>
                <a:lnTo>
                  <a:pt x="519925" y="321716"/>
                </a:lnTo>
                <a:lnTo>
                  <a:pt x="504139" y="312674"/>
                </a:lnTo>
                <a:lnTo>
                  <a:pt x="497560" y="295059"/>
                </a:lnTo>
                <a:lnTo>
                  <a:pt x="497700" y="291236"/>
                </a:lnTo>
                <a:lnTo>
                  <a:pt x="498703" y="284784"/>
                </a:lnTo>
                <a:lnTo>
                  <a:pt x="501421" y="276313"/>
                </a:lnTo>
                <a:lnTo>
                  <a:pt x="506704" y="266496"/>
                </a:lnTo>
                <a:lnTo>
                  <a:pt x="485000" y="257746"/>
                </a:lnTo>
                <a:lnTo>
                  <a:pt x="478599" y="267360"/>
                </a:lnTo>
                <a:lnTo>
                  <a:pt x="473824" y="277787"/>
                </a:lnTo>
                <a:lnTo>
                  <a:pt x="470814" y="288848"/>
                </a:lnTo>
                <a:lnTo>
                  <a:pt x="469773" y="300393"/>
                </a:lnTo>
                <a:lnTo>
                  <a:pt x="480542" y="331419"/>
                </a:lnTo>
                <a:lnTo>
                  <a:pt x="508457" y="347357"/>
                </a:lnTo>
                <a:lnTo>
                  <a:pt x="547027" y="353225"/>
                </a:lnTo>
                <a:lnTo>
                  <a:pt x="589686" y="354063"/>
                </a:lnTo>
                <a:lnTo>
                  <a:pt x="614337" y="353872"/>
                </a:lnTo>
                <a:lnTo>
                  <a:pt x="635736" y="353428"/>
                </a:lnTo>
                <a:lnTo>
                  <a:pt x="658977" y="352552"/>
                </a:lnTo>
                <a:close/>
              </a:path>
              <a:path w="669290" h="354329">
                <a:moveTo>
                  <a:pt x="668883" y="143535"/>
                </a:moveTo>
                <a:lnTo>
                  <a:pt x="634707" y="138264"/>
                </a:lnTo>
                <a:lnTo>
                  <a:pt x="603021" y="135115"/>
                </a:lnTo>
                <a:lnTo>
                  <a:pt x="569620" y="133311"/>
                </a:lnTo>
                <a:lnTo>
                  <a:pt x="530301" y="132105"/>
                </a:lnTo>
                <a:lnTo>
                  <a:pt x="526872" y="153809"/>
                </a:lnTo>
                <a:lnTo>
                  <a:pt x="553770" y="155168"/>
                </a:lnTo>
                <a:lnTo>
                  <a:pt x="584695" y="159232"/>
                </a:lnTo>
                <a:lnTo>
                  <a:pt x="620407" y="167728"/>
                </a:lnTo>
                <a:lnTo>
                  <a:pt x="661644" y="182372"/>
                </a:lnTo>
                <a:lnTo>
                  <a:pt x="668883" y="1435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2" name="object 82"/>
          <p:cNvSpPr/>
          <p:nvPr/>
        </p:nvSpPr>
        <p:spPr>
          <a:xfrm>
            <a:off x="7224832" y="5107745"/>
            <a:ext cx="356281" cy="177972"/>
          </a:xfrm>
          <a:custGeom>
            <a:avLst/>
            <a:gdLst/>
            <a:ahLst/>
            <a:cxnLst/>
            <a:rect l="l" t="t" r="r" b="b"/>
            <a:pathLst>
              <a:path w="669925" h="334645">
                <a:moveTo>
                  <a:pt x="214337" y="31216"/>
                </a:moveTo>
                <a:lnTo>
                  <a:pt x="173672" y="16484"/>
                </a:lnTo>
                <a:lnTo>
                  <a:pt x="136055" y="7327"/>
                </a:lnTo>
                <a:lnTo>
                  <a:pt x="104635" y="2298"/>
                </a:lnTo>
                <a:lnTo>
                  <a:pt x="82613" y="0"/>
                </a:lnTo>
                <a:lnTo>
                  <a:pt x="75755" y="19405"/>
                </a:lnTo>
                <a:lnTo>
                  <a:pt x="101701" y="24358"/>
                </a:lnTo>
                <a:lnTo>
                  <a:pt x="129438" y="32689"/>
                </a:lnTo>
                <a:lnTo>
                  <a:pt x="159169" y="46672"/>
                </a:lnTo>
                <a:lnTo>
                  <a:pt x="191122" y="68529"/>
                </a:lnTo>
                <a:lnTo>
                  <a:pt x="214337" y="31216"/>
                </a:lnTo>
                <a:close/>
              </a:path>
              <a:path w="669925" h="334645">
                <a:moveTo>
                  <a:pt x="303428" y="296951"/>
                </a:moveTo>
                <a:lnTo>
                  <a:pt x="288391" y="299453"/>
                </a:lnTo>
                <a:lnTo>
                  <a:pt x="273113" y="301231"/>
                </a:lnTo>
                <a:lnTo>
                  <a:pt x="257759" y="302310"/>
                </a:lnTo>
                <a:lnTo>
                  <a:pt x="242506" y="302666"/>
                </a:lnTo>
                <a:lnTo>
                  <a:pt x="226885" y="301332"/>
                </a:lnTo>
                <a:lnTo>
                  <a:pt x="216662" y="296621"/>
                </a:lnTo>
                <a:lnTo>
                  <a:pt x="211074" y="287401"/>
                </a:lnTo>
                <a:lnTo>
                  <a:pt x="209384" y="272592"/>
                </a:lnTo>
                <a:lnTo>
                  <a:pt x="209677" y="246037"/>
                </a:lnTo>
                <a:lnTo>
                  <a:pt x="209702" y="230289"/>
                </a:lnTo>
                <a:lnTo>
                  <a:pt x="195084" y="194157"/>
                </a:lnTo>
                <a:lnTo>
                  <a:pt x="173596" y="189585"/>
                </a:lnTo>
                <a:lnTo>
                  <a:pt x="164376" y="189928"/>
                </a:lnTo>
                <a:lnTo>
                  <a:pt x="154660" y="190881"/>
                </a:lnTo>
                <a:lnTo>
                  <a:pt x="144792" y="192328"/>
                </a:lnTo>
                <a:lnTo>
                  <a:pt x="135140" y="194157"/>
                </a:lnTo>
                <a:lnTo>
                  <a:pt x="159677" y="166954"/>
                </a:lnTo>
                <a:lnTo>
                  <a:pt x="183451" y="142379"/>
                </a:lnTo>
                <a:lnTo>
                  <a:pt x="208013" y="119532"/>
                </a:lnTo>
                <a:lnTo>
                  <a:pt x="220065" y="109639"/>
                </a:lnTo>
                <a:lnTo>
                  <a:pt x="234899" y="97459"/>
                </a:lnTo>
                <a:lnTo>
                  <a:pt x="222707" y="79946"/>
                </a:lnTo>
                <a:lnTo>
                  <a:pt x="159931" y="89662"/>
                </a:lnTo>
                <a:lnTo>
                  <a:pt x="101117" y="95084"/>
                </a:lnTo>
                <a:lnTo>
                  <a:pt x="54660" y="97510"/>
                </a:lnTo>
                <a:lnTo>
                  <a:pt x="28930" y="98221"/>
                </a:lnTo>
                <a:lnTo>
                  <a:pt x="31216" y="124117"/>
                </a:lnTo>
                <a:lnTo>
                  <a:pt x="71323" y="118529"/>
                </a:lnTo>
                <a:lnTo>
                  <a:pt x="110020" y="114312"/>
                </a:lnTo>
                <a:lnTo>
                  <a:pt x="162560" y="109639"/>
                </a:lnTo>
                <a:lnTo>
                  <a:pt x="129679" y="145834"/>
                </a:lnTo>
                <a:lnTo>
                  <a:pt x="93878" y="188201"/>
                </a:lnTo>
                <a:lnTo>
                  <a:pt x="58254" y="232689"/>
                </a:lnTo>
                <a:lnTo>
                  <a:pt x="25933" y="275247"/>
                </a:lnTo>
                <a:lnTo>
                  <a:pt x="0" y="311797"/>
                </a:lnTo>
                <a:lnTo>
                  <a:pt x="37680" y="334264"/>
                </a:lnTo>
                <a:lnTo>
                  <a:pt x="47853" y="314388"/>
                </a:lnTo>
                <a:lnTo>
                  <a:pt x="62534" y="289725"/>
                </a:lnTo>
                <a:lnTo>
                  <a:pt x="84480" y="257924"/>
                </a:lnTo>
                <a:lnTo>
                  <a:pt x="116497" y="216623"/>
                </a:lnTo>
                <a:lnTo>
                  <a:pt x="148856" y="210908"/>
                </a:lnTo>
                <a:lnTo>
                  <a:pt x="157264" y="211797"/>
                </a:lnTo>
                <a:lnTo>
                  <a:pt x="163893" y="215099"/>
                </a:lnTo>
                <a:lnTo>
                  <a:pt x="168224" y="221830"/>
                </a:lnTo>
                <a:lnTo>
                  <a:pt x="169786" y="232994"/>
                </a:lnTo>
                <a:lnTo>
                  <a:pt x="169545" y="242455"/>
                </a:lnTo>
                <a:lnTo>
                  <a:pt x="168503" y="270789"/>
                </a:lnTo>
                <a:lnTo>
                  <a:pt x="168262" y="279819"/>
                </a:lnTo>
                <a:lnTo>
                  <a:pt x="173189" y="305803"/>
                </a:lnTo>
                <a:lnTo>
                  <a:pt x="192252" y="319176"/>
                </a:lnTo>
                <a:lnTo>
                  <a:pt x="231876" y="324205"/>
                </a:lnTo>
                <a:lnTo>
                  <a:pt x="298475" y="325132"/>
                </a:lnTo>
                <a:lnTo>
                  <a:pt x="302425" y="302666"/>
                </a:lnTo>
                <a:lnTo>
                  <a:pt x="303428" y="296951"/>
                </a:lnTo>
                <a:close/>
              </a:path>
              <a:path w="669925" h="334645">
                <a:moveTo>
                  <a:pt x="669518" y="166370"/>
                </a:moveTo>
                <a:lnTo>
                  <a:pt x="661187" y="113055"/>
                </a:lnTo>
                <a:lnTo>
                  <a:pt x="638352" y="73101"/>
                </a:lnTo>
                <a:lnTo>
                  <a:pt x="606628" y="47586"/>
                </a:lnTo>
                <a:lnTo>
                  <a:pt x="562013" y="29832"/>
                </a:lnTo>
                <a:lnTo>
                  <a:pt x="514946" y="24752"/>
                </a:lnTo>
                <a:lnTo>
                  <a:pt x="481076" y="29032"/>
                </a:lnTo>
                <a:lnTo>
                  <a:pt x="481076" y="48729"/>
                </a:lnTo>
                <a:lnTo>
                  <a:pt x="479171" y="87261"/>
                </a:lnTo>
                <a:lnTo>
                  <a:pt x="474218" y="140004"/>
                </a:lnTo>
                <a:lnTo>
                  <a:pt x="463829" y="198323"/>
                </a:lnTo>
                <a:lnTo>
                  <a:pt x="445655" y="253555"/>
                </a:lnTo>
                <a:lnTo>
                  <a:pt x="422059" y="277533"/>
                </a:lnTo>
                <a:lnTo>
                  <a:pt x="405980" y="273011"/>
                </a:lnTo>
                <a:lnTo>
                  <a:pt x="391401" y="258699"/>
                </a:lnTo>
                <a:lnTo>
                  <a:pt x="380834" y="233527"/>
                </a:lnTo>
                <a:lnTo>
                  <a:pt x="376745" y="196443"/>
                </a:lnTo>
                <a:lnTo>
                  <a:pt x="383146" y="145529"/>
                </a:lnTo>
                <a:lnTo>
                  <a:pt x="402501" y="102031"/>
                </a:lnTo>
                <a:lnTo>
                  <a:pt x="435051" y="68808"/>
                </a:lnTo>
                <a:lnTo>
                  <a:pt x="481076" y="48729"/>
                </a:lnTo>
                <a:lnTo>
                  <a:pt x="481076" y="29032"/>
                </a:lnTo>
                <a:lnTo>
                  <a:pt x="420204" y="49212"/>
                </a:lnTo>
                <a:lnTo>
                  <a:pt x="385648" y="76339"/>
                </a:lnTo>
                <a:lnTo>
                  <a:pt x="360324" y="110312"/>
                </a:lnTo>
                <a:lnTo>
                  <a:pt x="344754" y="148831"/>
                </a:lnTo>
                <a:lnTo>
                  <a:pt x="339445" y="189598"/>
                </a:lnTo>
                <a:lnTo>
                  <a:pt x="345859" y="231533"/>
                </a:lnTo>
                <a:lnTo>
                  <a:pt x="363664" y="267017"/>
                </a:lnTo>
                <a:lnTo>
                  <a:pt x="390677" y="291592"/>
                </a:lnTo>
                <a:lnTo>
                  <a:pt x="424713" y="300761"/>
                </a:lnTo>
                <a:lnTo>
                  <a:pt x="447535" y="296164"/>
                </a:lnTo>
                <a:lnTo>
                  <a:pt x="465404" y="283349"/>
                </a:lnTo>
                <a:lnTo>
                  <a:pt x="469595" y="277533"/>
                </a:lnTo>
                <a:lnTo>
                  <a:pt x="479488" y="263817"/>
                </a:lnTo>
                <a:lnTo>
                  <a:pt x="505802" y="188658"/>
                </a:lnTo>
                <a:lnTo>
                  <a:pt x="514858" y="135775"/>
                </a:lnTo>
                <a:lnTo>
                  <a:pt x="519760" y="86664"/>
                </a:lnTo>
                <a:lnTo>
                  <a:pt x="522173" y="47586"/>
                </a:lnTo>
                <a:lnTo>
                  <a:pt x="546976" y="52031"/>
                </a:lnTo>
                <a:lnTo>
                  <a:pt x="581482" y="67386"/>
                </a:lnTo>
                <a:lnTo>
                  <a:pt x="612127" y="101879"/>
                </a:lnTo>
                <a:lnTo>
                  <a:pt x="625360" y="163703"/>
                </a:lnTo>
                <a:lnTo>
                  <a:pt x="612495" y="231190"/>
                </a:lnTo>
                <a:lnTo>
                  <a:pt x="582434" y="270116"/>
                </a:lnTo>
                <a:lnTo>
                  <a:pt x="547941" y="288772"/>
                </a:lnTo>
                <a:lnTo>
                  <a:pt x="521804" y="295440"/>
                </a:lnTo>
                <a:lnTo>
                  <a:pt x="528650" y="316369"/>
                </a:lnTo>
                <a:lnTo>
                  <a:pt x="555294" y="310565"/>
                </a:lnTo>
                <a:lnTo>
                  <a:pt x="591718" y="297065"/>
                </a:lnTo>
                <a:lnTo>
                  <a:pt x="628929" y="271475"/>
                </a:lnTo>
                <a:lnTo>
                  <a:pt x="657860" y="229374"/>
                </a:lnTo>
                <a:lnTo>
                  <a:pt x="669518" y="1663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3" name="object 83"/>
          <p:cNvSpPr/>
          <p:nvPr/>
        </p:nvSpPr>
        <p:spPr>
          <a:xfrm>
            <a:off x="7610946" y="5105314"/>
            <a:ext cx="158385" cy="180673"/>
          </a:xfrm>
          <a:custGeom>
            <a:avLst/>
            <a:gdLst/>
            <a:ahLst/>
            <a:cxnLst/>
            <a:rect l="l" t="t" r="r" b="b"/>
            <a:pathLst>
              <a:path w="297815" h="339725">
                <a:moveTo>
                  <a:pt x="264012" y="157994"/>
                </a:moveTo>
                <a:lnTo>
                  <a:pt x="202545" y="157994"/>
                </a:lnTo>
                <a:lnTo>
                  <a:pt x="215670" y="163538"/>
                </a:lnTo>
                <a:lnTo>
                  <a:pt x="233042" y="175505"/>
                </a:lnTo>
                <a:lnTo>
                  <a:pt x="248202" y="196323"/>
                </a:lnTo>
                <a:lnTo>
                  <a:pt x="254691" y="228420"/>
                </a:lnTo>
                <a:lnTo>
                  <a:pt x="254376" y="237780"/>
                </a:lnTo>
                <a:lnTo>
                  <a:pt x="234520" y="285916"/>
                </a:lnTo>
                <a:lnTo>
                  <a:pt x="194113" y="312610"/>
                </a:lnTo>
                <a:lnTo>
                  <a:pt x="158000" y="319038"/>
                </a:lnTo>
                <a:lnTo>
                  <a:pt x="164851" y="339215"/>
                </a:lnTo>
                <a:lnTo>
                  <a:pt x="229688" y="323993"/>
                </a:lnTo>
                <a:lnTo>
                  <a:pt x="269016" y="298115"/>
                </a:lnTo>
                <a:lnTo>
                  <a:pt x="296651" y="242686"/>
                </a:lnTo>
                <a:lnTo>
                  <a:pt x="297658" y="227043"/>
                </a:lnTo>
                <a:lnTo>
                  <a:pt x="287186" y="182435"/>
                </a:lnTo>
                <a:lnTo>
                  <a:pt x="264012" y="157994"/>
                </a:lnTo>
                <a:close/>
              </a:path>
              <a:path w="297815" h="339725">
                <a:moveTo>
                  <a:pt x="137553" y="88706"/>
                </a:moveTo>
                <a:lnTo>
                  <a:pt x="98225" y="88706"/>
                </a:lnTo>
                <a:lnTo>
                  <a:pt x="96556" y="107764"/>
                </a:lnTo>
                <a:lnTo>
                  <a:pt x="95419" y="121827"/>
                </a:lnTo>
                <a:lnTo>
                  <a:pt x="94640" y="133868"/>
                </a:lnTo>
                <a:lnTo>
                  <a:pt x="94036" y="146953"/>
                </a:lnTo>
                <a:lnTo>
                  <a:pt x="54931" y="167703"/>
                </a:lnTo>
                <a:lnTo>
                  <a:pt x="25318" y="194447"/>
                </a:lnTo>
                <a:lnTo>
                  <a:pt x="6555" y="227043"/>
                </a:lnTo>
                <a:lnTo>
                  <a:pt x="0" y="265350"/>
                </a:lnTo>
                <a:lnTo>
                  <a:pt x="3391" y="289766"/>
                </a:lnTo>
                <a:lnTo>
                  <a:pt x="13707" y="309326"/>
                </a:lnTo>
                <a:lnTo>
                  <a:pt x="31162" y="322317"/>
                </a:lnTo>
                <a:lnTo>
                  <a:pt x="55967" y="327028"/>
                </a:lnTo>
                <a:lnTo>
                  <a:pt x="89590" y="321222"/>
                </a:lnTo>
                <a:lnTo>
                  <a:pt x="116500" y="307420"/>
                </a:lnTo>
                <a:lnTo>
                  <a:pt x="123625" y="301521"/>
                </a:lnTo>
                <a:lnTo>
                  <a:pt x="61678" y="301521"/>
                </a:lnTo>
                <a:lnTo>
                  <a:pt x="46753" y="297143"/>
                </a:lnTo>
                <a:lnTo>
                  <a:pt x="38787" y="286767"/>
                </a:lnTo>
                <a:lnTo>
                  <a:pt x="35603" y="274536"/>
                </a:lnTo>
                <a:lnTo>
                  <a:pt x="35025" y="264592"/>
                </a:lnTo>
                <a:lnTo>
                  <a:pt x="39041" y="237372"/>
                </a:lnTo>
                <a:lnTo>
                  <a:pt x="50589" y="213007"/>
                </a:lnTo>
                <a:lnTo>
                  <a:pt x="68916" y="191782"/>
                </a:lnTo>
                <a:lnTo>
                  <a:pt x="93272" y="173981"/>
                </a:lnTo>
                <a:lnTo>
                  <a:pt x="129680" y="173981"/>
                </a:lnTo>
                <a:lnTo>
                  <a:pt x="130208" y="156472"/>
                </a:lnTo>
                <a:lnTo>
                  <a:pt x="144470" y="153391"/>
                </a:lnTo>
                <a:lnTo>
                  <a:pt x="156379" y="151809"/>
                </a:lnTo>
                <a:lnTo>
                  <a:pt x="165861" y="151226"/>
                </a:lnTo>
                <a:lnTo>
                  <a:pt x="172842" y="151143"/>
                </a:lnTo>
                <a:lnTo>
                  <a:pt x="254420" y="151143"/>
                </a:lnTo>
                <a:lnTo>
                  <a:pt x="220302" y="137287"/>
                </a:lnTo>
                <a:lnTo>
                  <a:pt x="214604" y="136676"/>
                </a:lnTo>
                <a:lnTo>
                  <a:pt x="131729" y="136676"/>
                </a:lnTo>
                <a:lnTo>
                  <a:pt x="133002" y="124118"/>
                </a:lnTo>
                <a:lnTo>
                  <a:pt x="134489" y="111595"/>
                </a:lnTo>
                <a:lnTo>
                  <a:pt x="136117" y="99143"/>
                </a:lnTo>
                <a:lnTo>
                  <a:pt x="137553" y="88706"/>
                </a:lnTo>
                <a:close/>
              </a:path>
              <a:path w="297815" h="339725">
                <a:moveTo>
                  <a:pt x="129680" y="173981"/>
                </a:moveTo>
                <a:lnTo>
                  <a:pt x="93272" y="173981"/>
                </a:lnTo>
                <a:lnTo>
                  <a:pt x="94105" y="210787"/>
                </a:lnTo>
                <a:lnTo>
                  <a:pt x="96510" y="239133"/>
                </a:lnTo>
                <a:lnTo>
                  <a:pt x="100344" y="261840"/>
                </a:lnTo>
                <a:lnTo>
                  <a:pt x="105465" y="281726"/>
                </a:lnTo>
                <a:lnTo>
                  <a:pt x="98460" y="287390"/>
                </a:lnTo>
                <a:lnTo>
                  <a:pt x="88567" y="293909"/>
                </a:lnTo>
                <a:lnTo>
                  <a:pt x="76175" y="299285"/>
                </a:lnTo>
                <a:lnTo>
                  <a:pt x="61678" y="301521"/>
                </a:lnTo>
                <a:lnTo>
                  <a:pt x="123625" y="301521"/>
                </a:lnTo>
                <a:lnTo>
                  <a:pt x="136272" y="291050"/>
                </a:lnTo>
                <a:lnTo>
                  <a:pt x="148481" y="277536"/>
                </a:lnTo>
                <a:lnTo>
                  <a:pt x="166059" y="250890"/>
                </a:lnTo>
                <a:lnTo>
                  <a:pt x="135155" y="250890"/>
                </a:lnTo>
                <a:lnTo>
                  <a:pt x="133296" y="241755"/>
                </a:lnTo>
                <a:lnTo>
                  <a:pt x="131443" y="228661"/>
                </a:lnTo>
                <a:lnTo>
                  <a:pt x="130019" y="210787"/>
                </a:lnTo>
                <a:lnTo>
                  <a:pt x="129559" y="191782"/>
                </a:lnTo>
                <a:lnTo>
                  <a:pt x="129680" y="173981"/>
                </a:lnTo>
                <a:close/>
              </a:path>
              <a:path w="297815" h="339725">
                <a:moveTo>
                  <a:pt x="254420" y="151143"/>
                </a:moveTo>
                <a:lnTo>
                  <a:pt x="172842" y="151143"/>
                </a:lnTo>
                <a:lnTo>
                  <a:pt x="167544" y="175615"/>
                </a:lnTo>
                <a:lnTo>
                  <a:pt x="160426" y="199873"/>
                </a:lnTo>
                <a:lnTo>
                  <a:pt x="150094" y="224702"/>
                </a:lnTo>
                <a:lnTo>
                  <a:pt x="135155" y="250890"/>
                </a:lnTo>
                <a:lnTo>
                  <a:pt x="166059" y="250890"/>
                </a:lnTo>
                <a:lnTo>
                  <a:pt x="169666" y="245422"/>
                </a:lnTo>
                <a:lnTo>
                  <a:pt x="184930" y="212770"/>
                </a:lnTo>
                <a:lnTo>
                  <a:pt x="195537" y="182435"/>
                </a:lnTo>
                <a:lnTo>
                  <a:pt x="202545" y="157994"/>
                </a:lnTo>
                <a:lnTo>
                  <a:pt x="264012" y="157994"/>
                </a:lnTo>
                <a:lnTo>
                  <a:pt x="259455" y="153187"/>
                </a:lnTo>
                <a:lnTo>
                  <a:pt x="254420" y="151143"/>
                </a:lnTo>
                <a:close/>
              </a:path>
              <a:path w="297815" h="339725">
                <a:moveTo>
                  <a:pt x="175510" y="132487"/>
                </a:moveTo>
                <a:lnTo>
                  <a:pt x="161175" y="132874"/>
                </a:lnTo>
                <a:lnTo>
                  <a:pt x="149336" y="133868"/>
                </a:lnTo>
                <a:lnTo>
                  <a:pt x="139639" y="135219"/>
                </a:lnTo>
                <a:lnTo>
                  <a:pt x="131729" y="136676"/>
                </a:lnTo>
                <a:lnTo>
                  <a:pt x="214604" y="136676"/>
                </a:lnTo>
                <a:lnTo>
                  <a:pt x="175510" y="132487"/>
                </a:lnTo>
                <a:close/>
              </a:path>
              <a:path w="297815" h="339725">
                <a:moveTo>
                  <a:pt x="3814" y="70426"/>
                </a:moveTo>
                <a:lnTo>
                  <a:pt x="4571" y="95175"/>
                </a:lnTo>
                <a:lnTo>
                  <a:pt x="26216" y="92772"/>
                </a:lnTo>
                <a:lnTo>
                  <a:pt x="54681" y="90797"/>
                </a:lnTo>
                <a:lnTo>
                  <a:pt x="81505" y="89394"/>
                </a:lnTo>
                <a:lnTo>
                  <a:pt x="98225" y="88706"/>
                </a:lnTo>
                <a:lnTo>
                  <a:pt x="137553" y="88706"/>
                </a:lnTo>
                <a:lnTo>
                  <a:pt x="137816" y="86796"/>
                </a:lnTo>
                <a:lnTo>
                  <a:pt x="233333" y="83805"/>
                </a:lnTo>
                <a:lnTo>
                  <a:pt x="271074" y="83377"/>
                </a:lnTo>
                <a:lnTo>
                  <a:pt x="270674" y="70737"/>
                </a:lnTo>
                <a:lnTo>
                  <a:pt x="27000" y="70737"/>
                </a:lnTo>
                <a:lnTo>
                  <a:pt x="3814" y="70426"/>
                </a:lnTo>
                <a:close/>
              </a:path>
              <a:path w="297815" h="339725">
                <a:moveTo>
                  <a:pt x="108120" y="0"/>
                </a:moveTo>
                <a:lnTo>
                  <a:pt x="100129" y="69669"/>
                </a:lnTo>
                <a:lnTo>
                  <a:pt x="51685" y="70618"/>
                </a:lnTo>
                <a:lnTo>
                  <a:pt x="27000" y="70737"/>
                </a:lnTo>
                <a:lnTo>
                  <a:pt x="270674" y="70737"/>
                </a:lnTo>
                <a:lnTo>
                  <a:pt x="270592" y="68147"/>
                </a:lnTo>
                <a:lnTo>
                  <a:pt x="140866" y="68147"/>
                </a:lnTo>
                <a:lnTo>
                  <a:pt x="144732" y="47386"/>
                </a:lnTo>
                <a:lnTo>
                  <a:pt x="148098" y="31693"/>
                </a:lnTo>
                <a:lnTo>
                  <a:pt x="150606" y="21568"/>
                </a:lnTo>
                <a:lnTo>
                  <a:pt x="151900" y="17516"/>
                </a:lnTo>
                <a:lnTo>
                  <a:pt x="153046" y="15605"/>
                </a:lnTo>
                <a:lnTo>
                  <a:pt x="154950" y="11416"/>
                </a:lnTo>
                <a:lnTo>
                  <a:pt x="154950" y="8372"/>
                </a:lnTo>
                <a:lnTo>
                  <a:pt x="108120" y="0"/>
                </a:lnTo>
                <a:close/>
              </a:path>
              <a:path w="297815" h="339725">
                <a:moveTo>
                  <a:pt x="270303" y="59010"/>
                </a:moveTo>
                <a:lnTo>
                  <a:pt x="242158" y="62683"/>
                </a:lnTo>
                <a:lnTo>
                  <a:pt x="206731" y="65288"/>
                </a:lnTo>
                <a:lnTo>
                  <a:pt x="170731" y="67038"/>
                </a:lnTo>
                <a:lnTo>
                  <a:pt x="140866" y="68147"/>
                </a:lnTo>
                <a:lnTo>
                  <a:pt x="270592" y="68147"/>
                </a:lnTo>
                <a:lnTo>
                  <a:pt x="270303" y="590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4" name="object 84"/>
          <p:cNvSpPr/>
          <p:nvPr/>
        </p:nvSpPr>
        <p:spPr>
          <a:xfrm>
            <a:off x="7804533" y="5110172"/>
            <a:ext cx="161086" cy="174257"/>
          </a:xfrm>
          <a:custGeom>
            <a:avLst/>
            <a:gdLst/>
            <a:ahLst/>
            <a:cxnLst/>
            <a:rect l="l" t="t" r="r" b="b"/>
            <a:pathLst>
              <a:path w="302894" h="327659">
                <a:moveTo>
                  <a:pt x="134009" y="220812"/>
                </a:moveTo>
                <a:lnTo>
                  <a:pt x="107127" y="224590"/>
                </a:lnTo>
                <a:lnTo>
                  <a:pt x="87705" y="235041"/>
                </a:lnTo>
                <a:lnTo>
                  <a:pt x="75922" y="250845"/>
                </a:lnTo>
                <a:lnTo>
                  <a:pt x="71955" y="270679"/>
                </a:lnTo>
                <a:lnTo>
                  <a:pt x="77327" y="292394"/>
                </a:lnTo>
                <a:lnTo>
                  <a:pt x="93514" y="310467"/>
                </a:lnTo>
                <a:lnTo>
                  <a:pt x="120622" y="322829"/>
                </a:lnTo>
                <a:lnTo>
                  <a:pt x="158758" y="327410"/>
                </a:lnTo>
                <a:lnTo>
                  <a:pt x="215131" y="319743"/>
                </a:lnTo>
                <a:lnTo>
                  <a:pt x="238470" y="308372"/>
                </a:lnTo>
                <a:lnTo>
                  <a:pt x="157618" y="308372"/>
                </a:lnTo>
                <a:lnTo>
                  <a:pt x="135432" y="305499"/>
                </a:lnTo>
                <a:lnTo>
                  <a:pt x="118924" y="297665"/>
                </a:lnTo>
                <a:lnTo>
                  <a:pt x="108627" y="286048"/>
                </a:lnTo>
                <a:lnTo>
                  <a:pt x="105076" y="271825"/>
                </a:lnTo>
                <a:lnTo>
                  <a:pt x="107383" y="260220"/>
                </a:lnTo>
                <a:lnTo>
                  <a:pt x="113830" y="250651"/>
                </a:lnTo>
                <a:lnTo>
                  <a:pt x="123705" y="244150"/>
                </a:lnTo>
                <a:lnTo>
                  <a:pt x="136294" y="241753"/>
                </a:lnTo>
                <a:lnTo>
                  <a:pt x="188657" y="241753"/>
                </a:lnTo>
                <a:lnTo>
                  <a:pt x="174484" y="229687"/>
                </a:lnTo>
                <a:lnTo>
                  <a:pt x="134009" y="220812"/>
                </a:lnTo>
                <a:close/>
              </a:path>
              <a:path w="302894" h="327659">
                <a:moveTo>
                  <a:pt x="188657" y="241753"/>
                </a:moveTo>
                <a:lnTo>
                  <a:pt x="136294" y="241753"/>
                </a:lnTo>
                <a:lnTo>
                  <a:pt x="160039" y="249925"/>
                </a:lnTo>
                <a:lnTo>
                  <a:pt x="173792" y="268876"/>
                </a:lnTo>
                <a:lnTo>
                  <a:pt x="180408" y="290254"/>
                </a:lnTo>
                <a:lnTo>
                  <a:pt x="182743" y="305711"/>
                </a:lnTo>
                <a:lnTo>
                  <a:pt x="176649" y="306851"/>
                </a:lnTo>
                <a:lnTo>
                  <a:pt x="169041" y="308372"/>
                </a:lnTo>
                <a:lnTo>
                  <a:pt x="238470" y="308372"/>
                </a:lnTo>
                <a:lnTo>
                  <a:pt x="260832" y="297478"/>
                </a:lnTo>
                <a:lnTo>
                  <a:pt x="265524" y="292003"/>
                </a:lnTo>
                <a:lnTo>
                  <a:pt x="216247" y="292003"/>
                </a:lnTo>
                <a:lnTo>
                  <a:pt x="211321" y="274134"/>
                </a:lnTo>
                <a:lnTo>
                  <a:pt x="198828" y="250412"/>
                </a:lnTo>
                <a:lnTo>
                  <a:pt x="188657" y="241753"/>
                </a:lnTo>
                <a:close/>
              </a:path>
              <a:path w="302894" h="327659">
                <a:moveTo>
                  <a:pt x="264538" y="142006"/>
                </a:moveTo>
                <a:lnTo>
                  <a:pt x="181214" y="142006"/>
                </a:lnTo>
                <a:lnTo>
                  <a:pt x="219370" y="149298"/>
                </a:lnTo>
                <a:lnTo>
                  <a:pt x="243177" y="167798"/>
                </a:lnTo>
                <a:lnTo>
                  <a:pt x="255419" y="192438"/>
                </a:lnTo>
                <a:lnTo>
                  <a:pt x="258881" y="218150"/>
                </a:lnTo>
                <a:lnTo>
                  <a:pt x="254146" y="248212"/>
                </a:lnTo>
                <a:lnTo>
                  <a:pt x="242702" y="269352"/>
                </a:lnTo>
                <a:lnTo>
                  <a:pt x="228689" y="283354"/>
                </a:lnTo>
                <a:lnTo>
                  <a:pt x="216247" y="292003"/>
                </a:lnTo>
                <a:lnTo>
                  <a:pt x="265524" y="292003"/>
                </a:lnTo>
                <a:lnTo>
                  <a:pt x="291472" y="261721"/>
                </a:lnTo>
                <a:lnTo>
                  <a:pt x="302661" y="213579"/>
                </a:lnTo>
                <a:lnTo>
                  <a:pt x="295821" y="177500"/>
                </a:lnTo>
                <a:lnTo>
                  <a:pt x="275349" y="148239"/>
                </a:lnTo>
                <a:lnTo>
                  <a:pt x="264538" y="142006"/>
                </a:lnTo>
                <a:close/>
              </a:path>
              <a:path w="302894" h="327659">
                <a:moveTo>
                  <a:pt x="246956" y="26264"/>
                </a:moveTo>
                <a:lnTo>
                  <a:pt x="186161" y="26264"/>
                </a:lnTo>
                <a:lnTo>
                  <a:pt x="153025" y="59141"/>
                </a:lnTo>
                <a:lnTo>
                  <a:pt x="115208" y="95472"/>
                </a:lnTo>
                <a:lnTo>
                  <a:pt x="75345" y="132953"/>
                </a:lnTo>
                <a:lnTo>
                  <a:pt x="36065" y="169282"/>
                </a:lnTo>
                <a:lnTo>
                  <a:pt x="0" y="202156"/>
                </a:lnTo>
                <a:lnTo>
                  <a:pt x="30835" y="232234"/>
                </a:lnTo>
                <a:lnTo>
                  <a:pt x="58562" y="201915"/>
                </a:lnTo>
                <a:lnTo>
                  <a:pt x="92463" y="172701"/>
                </a:lnTo>
                <a:lnTo>
                  <a:pt x="133145" y="150697"/>
                </a:lnTo>
                <a:lnTo>
                  <a:pt x="181214" y="142006"/>
                </a:lnTo>
                <a:lnTo>
                  <a:pt x="264538" y="142006"/>
                </a:lnTo>
                <a:lnTo>
                  <a:pt x="250668" y="134009"/>
                </a:lnTo>
                <a:lnTo>
                  <a:pt x="127915" y="134009"/>
                </a:lnTo>
                <a:lnTo>
                  <a:pt x="222144" y="48458"/>
                </a:lnTo>
                <a:lnTo>
                  <a:pt x="246956" y="26264"/>
                </a:lnTo>
                <a:close/>
              </a:path>
              <a:path w="302894" h="327659">
                <a:moveTo>
                  <a:pt x="193783" y="121446"/>
                </a:moveTo>
                <a:lnTo>
                  <a:pt x="170911" y="122660"/>
                </a:lnTo>
                <a:lnTo>
                  <a:pt x="152999" y="125729"/>
                </a:lnTo>
                <a:lnTo>
                  <a:pt x="139011" y="129797"/>
                </a:lnTo>
                <a:lnTo>
                  <a:pt x="127915" y="134009"/>
                </a:lnTo>
                <a:lnTo>
                  <a:pt x="250668" y="134009"/>
                </a:lnTo>
                <a:lnTo>
                  <a:pt x="241313" y="128614"/>
                </a:lnTo>
                <a:lnTo>
                  <a:pt x="193783" y="121446"/>
                </a:lnTo>
                <a:close/>
              </a:path>
              <a:path w="302894" h="327659">
                <a:moveTo>
                  <a:pt x="229949" y="0"/>
                </a:moveTo>
                <a:lnTo>
                  <a:pt x="191214" y="4746"/>
                </a:lnTo>
                <a:lnTo>
                  <a:pt x="140771" y="7994"/>
                </a:lnTo>
                <a:lnTo>
                  <a:pt x="92470" y="9529"/>
                </a:lnTo>
                <a:lnTo>
                  <a:pt x="60162" y="9529"/>
                </a:lnTo>
                <a:lnTo>
                  <a:pt x="60532" y="35407"/>
                </a:lnTo>
                <a:lnTo>
                  <a:pt x="78827" y="32910"/>
                </a:lnTo>
                <a:lnTo>
                  <a:pt x="104362" y="30267"/>
                </a:lnTo>
                <a:lnTo>
                  <a:pt x="139390" y="27909"/>
                </a:lnTo>
                <a:lnTo>
                  <a:pt x="186161" y="26264"/>
                </a:lnTo>
                <a:lnTo>
                  <a:pt x="246956" y="26264"/>
                </a:lnTo>
                <a:lnTo>
                  <a:pt x="248222" y="25131"/>
                </a:lnTo>
                <a:lnTo>
                  <a:pt x="236878" y="9529"/>
                </a:lnTo>
                <a:lnTo>
                  <a:pt x="92470" y="9529"/>
                </a:lnTo>
                <a:lnTo>
                  <a:pt x="60156" y="9136"/>
                </a:lnTo>
                <a:lnTo>
                  <a:pt x="236592" y="9136"/>
                </a:lnTo>
                <a:lnTo>
                  <a:pt x="2299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5" name="object 85"/>
          <p:cNvSpPr/>
          <p:nvPr/>
        </p:nvSpPr>
        <p:spPr>
          <a:xfrm>
            <a:off x="7994393" y="5103491"/>
            <a:ext cx="186752" cy="187765"/>
          </a:xfrm>
          <a:custGeom>
            <a:avLst/>
            <a:gdLst/>
            <a:ahLst/>
            <a:cxnLst/>
            <a:rect l="l" t="t" r="r" b="b"/>
            <a:pathLst>
              <a:path w="351155" h="353059">
                <a:moveTo>
                  <a:pt x="284394" y="60532"/>
                </a:moveTo>
                <a:lnTo>
                  <a:pt x="66632" y="60532"/>
                </a:lnTo>
                <a:lnTo>
                  <a:pt x="66632" y="116874"/>
                </a:lnTo>
                <a:lnTo>
                  <a:pt x="284394" y="116874"/>
                </a:lnTo>
                <a:lnTo>
                  <a:pt x="284394" y="100505"/>
                </a:lnTo>
                <a:lnTo>
                  <a:pt x="103166" y="100505"/>
                </a:lnTo>
                <a:lnTo>
                  <a:pt x="103166" y="77284"/>
                </a:lnTo>
                <a:lnTo>
                  <a:pt x="284394" y="77284"/>
                </a:lnTo>
                <a:lnTo>
                  <a:pt x="284394" y="60532"/>
                </a:lnTo>
                <a:close/>
              </a:path>
              <a:path w="351155" h="353059">
                <a:moveTo>
                  <a:pt x="284394" y="77284"/>
                </a:moveTo>
                <a:lnTo>
                  <a:pt x="247458" y="77284"/>
                </a:lnTo>
                <a:lnTo>
                  <a:pt x="247458" y="100505"/>
                </a:lnTo>
                <a:lnTo>
                  <a:pt x="284394" y="100505"/>
                </a:lnTo>
                <a:lnTo>
                  <a:pt x="284394" y="77284"/>
                </a:lnTo>
                <a:close/>
              </a:path>
              <a:path w="351155" h="353059">
                <a:moveTo>
                  <a:pt x="205141" y="236042"/>
                </a:moveTo>
                <a:lnTo>
                  <a:pt x="171695" y="236042"/>
                </a:lnTo>
                <a:lnTo>
                  <a:pt x="172842" y="237946"/>
                </a:lnTo>
                <a:lnTo>
                  <a:pt x="173606" y="239461"/>
                </a:lnTo>
                <a:lnTo>
                  <a:pt x="146037" y="270911"/>
                </a:lnTo>
                <a:lnTo>
                  <a:pt x="108503" y="297619"/>
                </a:lnTo>
                <a:lnTo>
                  <a:pt x="62974" y="320188"/>
                </a:lnTo>
                <a:lnTo>
                  <a:pt x="9518" y="336547"/>
                </a:lnTo>
                <a:lnTo>
                  <a:pt x="20170" y="352917"/>
                </a:lnTo>
                <a:lnTo>
                  <a:pt x="56629" y="343281"/>
                </a:lnTo>
                <a:lnTo>
                  <a:pt x="97654" y="328076"/>
                </a:lnTo>
                <a:lnTo>
                  <a:pt x="141819" y="304733"/>
                </a:lnTo>
                <a:lnTo>
                  <a:pt x="187697" y="270685"/>
                </a:lnTo>
                <a:lnTo>
                  <a:pt x="223399" y="270685"/>
                </a:lnTo>
                <a:lnTo>
                  <a:pt x="223088" y="268972"/>
                </a:lnTo>
                <a:lnTo>
                  <a:pt x="207582" y="238992"/>
                </a:lnTo>
                <a:lnTo>
                  <a:pt x="205141" y="236042"/>
                </a:lnTo>
                <a:close/>
              </a:path>
              <a:path w="351155" h="353059">
                <a:moveTo>
                  <a:pt x="118778" y="331218"/>
                </a:moveTo>
                <a:lnTo>
                  <a:pt x="124496" y="352159"/>
                </a:lnTo>
                <a:lnTo>
                  <a:pt x="178553" y="352159"/>
                </a:lnTo>
                <a:lnTo>
                  <a:pt x="194555" y="351440"/>
                </a:lnTo>
                <a:lnTo>
                  <a:pt x="211199" y="346401"/>
                </a:lnTo>
                <a:lnTo>
                  <a:pt x="220984" y="336165"/>
                </a:lnTo>
                <a:lnTo>
                  <a:pt x="163712" y="336165"/>
                </a:lnTo>
                <a:lnTo>
                  <a:pt x="157278" y="335875"/>
                </a:lnTo>
                <a:lnTo>
                  <a:pt x="146240" y="334978"/>
                </a:lnTo>
                <a:lnTo>
                  <a:pt x="132704" y="333439"/>
                </a:lnTo>
                <a:lnTo>
                  <a:pt x="118778" y="331218"/>
                </a:lnTo>
                <a:close/>
              </a:path>
              <a:path w="351155" h="353059">
                <a:moveTo>
                  <a:pt x="244033" y="188065"/>
                </a:moveTo>
                <a:lnTo>
                  <a:pt x="204442" y="188065"/>
                </a:lnTo>
                <a:lnTo>
                  <a:pt x="216846" y="233243"/>
                </a:lnTo>
                <a:lnTo>
                  <a:pt x="242276" y="277348"/>
                </a:lnTo>
                <a:lnTo>
                  <a:pt x="281909" y="316027"/>
                </a:lnTo>
                <a:lnTo>
                  <a:pt x="336922" y="344926"/>
                </a:lnTo>
                <a:lnTo>
                  <a:pt x="348352" y="330460"/>
                </a:lnTo>
                <a:lnTo>
                  <a:pt x="325357" y="318185"/>
                </a:lnTo>
                <a:lnTo>
                  <a:pt x="303470" y="302235"/>
                </a:lnTo>
                <a:lnTo>
                  <a:pt x="283085" y="281361"/>
                </a:lnTo>
                <a:lnTo>
                  <a:pt x="264592" y="254316"/>
                </a:lnTo>
                <a:lnTo>
                  <a:pt x="279292" y="246956"/>
                </a:lnTo>
                <a:lnTo>
                  <a:pt x="293955" y="239131"/>
                </a:lnTo>
                <a:lnTo>
                  <a:pt x="302462" y="234131"/>
                </a:lnTo>
                <a:lnTo>
                  <a:pt x="255073" y="234131"/>
                </a:lnTo>
                <a:lnTo>
                  <a:pt x="252121" y="225920"/>
                </a:lnTo>
                <a:lnTo>
                  <a:pt x="248844" y="215244"/>
                </a:lnTo>
                <a:lnTo>
                  <a:pt x="245922" y="202494"/>
                </a:lnTo>
                <a:lnTo>
                  <a:pt x="244033" y="188065"/>
                </a:lnTo>
                <a:close/>
              </a:path>
              <a:path w="351155" h="353059">
                <a:moveTo>
                  <a:pt x="223399" y="270685"/>
                </a:moveTo>
                <a:lnTo>
                  <a:pt x="187697" y="270685"/>
                </a:lnTo>
                <a:lnTo>
                  <a:pt x="188989" y="276730"/>
                </a:lnTo>
                <a:lnTo>
                  <a:pt x="190356" y="283917"/>
                </a:lnTo>
                <a:lnTo>
                  <a:pt x="191439" y="292104"/>
                </a:lnTo>
                <a:lnTo>
                  <a:pt x="191708" y="297619"/>
                </a:lnTo>
                <a:lnTo>
                  <a:pt x="191760" y="302235"/>
                </a:lnTo>
                <a:lnTo>
                  <a:pt x="189779" y="320269"/>
                </a:lnTo>
                <a:lnTo>
                  <a:pt x="183932" y="330790"/>
                </a:lnTo>
                <a:lnTo>
                  <a:pt x="175016" y="335244"/>
                </a:lnTo>
                <a:lnTo>
                  <a:pt x="163712" y="336165"/>
                </a:lnTo>
                <a:lnTo>
                  <a:pt x="220984" y="336165"/>
                </a:lnTo>
                <a:lnTo>
                  <a:pt x="224273" y="332725"/>
                </a:lnTo>
                <a:lnTo>
                  <a:pt x="229566" y="306093"/>
                </a:lnTo>
                <a:lnTo>
                  <a:pt x="223399" y="270685"/>
                </a:lnTo>
                <a:close/>
              </a:path>
              <a:path w="351155" h="353059">
                <a:moveTo>
                  <a:pt x="184277" y="212057"/>
                </a:moveTo>
                <a:lnTo>
                  <a:pt x="152282" y="212057"/>
                </a:lnTo>
                <a:lnTo>
                  <a:pt x="153046" y="213197"/>
                </a:lnTo>
                <a:lnTo>
                  <a:pt x="153811" y="213197"/>
                </a:lnTo>
                <a:lnTo>
                  <a:pt x="154568" y="214336"/>
                </a:lnTo>
                <a:lnTo>
                  <a:pt x="115515" y="244080"/>
                </a:lnTo>
                <a:lnTo>
                  <a:pt x="77997" y="265546"/>
                </a:lnTo>
                <a:lnTo>
                  <a:pt x="41548" y="280729"/>
                </a:lnTo>
                <a:lnTo>
                  <a:pt x="5704" y="291627"/>
                </a:lnTo>
                <a:lnTo>
                  <a:pt x="15223" y="308754"/>
                </a:lnTo>
                <a:lnTo>
                  <a:pt x="73780" y="290648"/>
                </a:lnTo>
                <a:lnTo>
                  <a:pt x="120447" y="268972"/>
                </a:lnTo>
                <a:lnTo>
                  <a:pt x="153621" y="249009"/>
                </a:lnTo>
                <a:lnTo>
                  <a:pt x="171695" y="236042"/>
                </a:lnTo>
                <a:lnTo>
                  <a:pt x="205141" y="236042"/>
                </a:lnTo>
                <a:lnTo>
                  <a:pt x="188772" y="216257"/>
                </a:lnTo>
                <a:lnTo>
                  <a:pt x="184277" y="212057"/>
                </a:lnTo>
                <a:close/>
              </a:path>
              <a:path w="351155" h="353059">
                <a:moveTo>
                  <a:pt x="194541" y="188065"/>
                </a:moveTo>
                <a:lnTo>
                  <a:pt x="137052" y="188065"/>
                </a:lnTo>
                <a:lnTo>
                  <a:pt x="119257" y="200036"/>
                </a:lnTo>
                <a:lnTo>
                  <a:pt x="92894" y="213863"/>
                </a:lnTo>
                <a:lnTo>
                  <a:pt x="59964" y="227261"/>
                </a:lnTo>
                <a:lnTo>
                  <a:pt x="22463" y="237946"/>
                </a:lnTo>
                <a:lnTo>
                  <a:pt x="32364" y="253169"/>
                </a:lnTo>
                <a:lnTo>
                  <a:pt x="62555" y="246104"/>
                </a:lnTo>
                <a:lnTo>
                  <a:pt x="91463" y="237467"/>
                </a:lnTo>
                <a:lnTo>
                  <a:pt x="120802" y="226404"/>
                </a:lnTo>
                <a:lnTo>
                  <a:pt x="152282" y="212057"/>
                </a:lnTo>
                <a:lnTo>
                  <a:pt x="184277" y="212057"/>
                </a:lnTo>
                <a:lnTo>
                  <a:pt x="172460" y="201016"/>
                </a:lnTo>
                <a:lnTo>
                  <a:pt x="175588" y="199368"/>
                </a:lnTo>
                <a:lnTo>
                  <a:pt x="179787" y="196969"/>
                </a:lnTo>
                <a:lnTo>
                  <a:pt x="185843" y="193356"/>
                </a:lnTo>
                <a:lnTo>
                  <a:pt x="194541" y="188065"/>
                </a:lnTo>
                <a:close/>
              </a:path>
              <a:path w="351155" h="353059">
                <a:moveTo>
                  <a:pt x="298089" y="191880"/>
                </a:moveTo>
                <a:lnTo>
                  <a:pt x="284200" y="208119"/>
                </a:lnTo>
                <a:lnTo>
                  <a:pt x="271735" y="220431"/>
                </a:lnTo>
                <a:lnTo>
                  <a:pt x="261693" y="229030"/>
                </a:lnTo>
                <a:lnTo>
                  <a:pt x="255073" y="234131"/>
                </a:lnTo>
                <a:lnTo>
                  <a:pt x="302462" y="234131"/>
                </a:lnTo>
                <a:lnTo>
                  <a:pt x="308117" y="230808"/>
                </a:lnTo>
                <a:lnTo>
                  <a:pt x="321317" y="221951"/>
                </a:lnTo>
                <a:lnTo>
                  <a:pt x="324367" y="221569"/>
                </a:lnTo>
                <a:lnTo>
                  <a:pt x="331975" y="220812"/>
                </a:lnTo>
                <a:lnTo>
                  <a:pt x="331975" y="215865"/>
                </a:lnTo>
                <a:lnTo>
                  <a:pt x="329696" y="214336"/>
                </a:lnTo>
                <a:lnTo>
                  <a:pt x="311798" y="201398"/>
                </a:lnTo>
                <a:lnTo>
                  <a:pt x="340737" y="201398"/>
                </a:lnTo>
                <a:lnTo>
                  <a:pt x="340737" y="197209"/>
                </a:lnTo>
                <a:lnTo>
                  <a:pt x="305336" y="197209"/>
                </a:lnTo>
                <a:lnTo>
                  <a:pt x="298089" y="191880"/>
                </a:lnTo>
                <a:close/>
              </a:path>
              <a:path w="351155" h="353059">
                <a:moveTo>
                  <a:pt x="340737" y="133251"/>
                </a:moveTo>
                <a:lnTo>
                  <a:pt x="7615" y="133251"/>
                </a:lnTo>
                <a:lnTo>
                  <a:pt x="7615" y="201398"/>
                </a:lnTo>
                <a:lnTo>
                  <a:pt x="44537" y="201398"/>
                </a:lnTo>
                <a:lnTo>
                  <a:pt x="44537" y="150378"/>
                </a:lnTo>
                <a:lnTo>
                  <a:pt x="340737" y="150378"/>
                </a:lnTo>
                <a:lnTo>
                  <a:pt x="340737" y="133251"/>
                </a:lnTo>
                <a:close/>
              </a:path>
              <a:path w="351155" h="353059">
                <a:moveTo>
                  <a:pt x="340737" y="150378"/>
                </a:moveTo>
                <a:lnTo>
                  <a:pt x="305336" y="150378"/>
                </a:lnTo>
                <a:lnTo>
                  <a:pt x="305336" y="197209"/>
                </a:lnTo>
                <a:lnTo>
                  <a:pt x="340737" y="197209"/>
                </a:lnTo>
                <a:lnTo>
                  <a:pt x="340737" y="150378"/>
                </a:lnTo>
                <a:close/>
              </a:path>
              <a:path w="351155" h="353059">
                <a:moveTo>
                  <a:pt x="289717" y="170938"/>
                </a:moveTo>
                <a:lnTo>
                  <a:pt x="59774" y="170938"/>
                </a:lnTo>
                <a:lnTo>
                  <a:pt x="59774" y="188065"/>
                </a:lnTo>
                <a:lnTo>
                  <a:pt x="289717" y="188065"/>
                </a:lnTo>
                <a:lnTo>
                  <a:pt x="289717" y="170938"/>
                </a:lnTo>
                <a:close/>
              </a:path>
              <a:path w="351155" h="353059">
                <a:moveTo>
                  <a:pt x="350631" y="27410"/>
                </a:moveTo>
                <a:lnTo>
                  <a:pt x="0" y="27410"/>
                </a:lnTo>
                <a:lnTo>
                  <a:pt x="0" y="44162"/>
                </a:lnTo>
                <a:lnTo>
                  <a:pt x="350631" y="44162"/>
                </a:lnTo>
                <a:lnTo>
                  <a:pt x="350631" y="27410"/>
                </a:lnTo>
                <a:close/>
              </a:path>
              <a:path w="351155" h="353059">
                <a:moveTo>
                  <a:pt x="153422" y="0"/>
                </a:moveTo>
                <a:lnTo>
                  <a:pt x="154950" y="4947"/>
                </a:lnTo>
                <a:lnTo>
                  <a:pt x="155708" y="16369"/>
                </a:lnTo>
                <a:lnTo>
                  <a:pt x="155708" y="27410"/>
                </a:lnTo>
                <a:lnTo>
                  <a:pt x="194923" y="27410"/>
                </a:lnTo>
                <a:lnTo>
                  <a:pt x="194923" y="11422"/>
                </a:lnTo>
                <a:lnTo>
                  <a:pt x="195298" y="10276"/>
                </a:lnTo>
                <a:lnTo>
                  <a:pt x="197973" y="4189"/>
                </a:lnTo>
                <a:lnTo>
                  <a:pt x="197973" y="1146"/>
                </a:lnTo>
                <a:lnTo>
                  <a:pt x="194541" y="757"/>
                </a:lnTo>
                <a:lnTo>
                  <a:pt x="192255" y="757"/>
                </a:lnTo>
                <a:lnTo>
                  <a:pt x="1534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6" name="object 86"/>
          <p:cNvSpPr/>
          <p:nvPr/>
        </p:nvSpPr>
        <p:spPr>
          <a:xfrm>
            <a:off x="8205168" y="5102686"/>
            <a:ext cx="603145" cy="190467"/>
          </a:xfrm>
          <a:custGeom>
            <a:avLst/>
            <a:gdLst/>
            <a:ahLst/>
            <a:cxnLst/>
            <a:rect l="l" t="t" r="r" b="b"/>
            <a:pathLst>
              <a:path w="1134109" h="358140">
                <a:moveTo>
                  <a:pt x="350634" y="162560"/>
                </a:moveTo>
                <a:lnTo>
                  <a:pt x="279057" y="162560"/>
                </a:lnTo>
                <a:lnTo>
                  <a:pt x="279057" y="111912"/>
                </a:lnTo>
                <a:lnTo>
                  <a:pt x="323215" y="111912"/>
                </a:lnTo>
                <a:lnTo>
                  <a:pt x="323215" y="94792"/>
                </a:lnTo>
                <a:lnTo>
                  <a:pt x="240601" y="94792"/>
                </a:lnTo>
                <a:lnTo>
                  <a:pt x="240601" y="111912"/>
                </a:lnTo>
                <a:lnTo>
                  <a:pt x="240601" y="162560"/>
                </a:lnTo>
                <a:lnTo>
                  <a:pt x="240601" y="179692"/>
                </a:lnTo>
                <a:lnTo>
                  <a:pt x="240601" y="232613"/>
                </a:lnTo>
                <a:lnTo>
                  <a:pt x="194919" y="232613"/>
                </a:lnTo>
                <a:lnTo>
                  <a:pt x="194919" y="179692"/>
                </a:lnTo>
                <a:lnTo>
                  <a:pt x="240601" y="179692"/>
                </a:lnTo>
                <a:lnTo>
                  <a:pt x="240601" y="162560"/>
                </a:lnTo>
                <a:lnTo>
                  <a:pt x="194919" y="162560"/>
                </a:lnTo>
                <a:lnTo>
                  <a:pt x="194919" y="111912"/>
                </a:lnTo>
                <a:lnTo>
                  <a:pt x="240601" y="111912"/>
                </a:lnTo>
                <a:lnTo>
                  <a:pt x="240601" y="94792"/>
                </a:lnTo>
                <a:lnTo>
                  <a:pt x="157988" y="94792"/>
                </a:lnTo>
                <a:lnTo>
                  <a:pt x="157988" y="111912"/>
                </a:lnTo>
                <a:lnTo>
                  <a:pt x="157988" y="162560"/>
                </a:lnTo>
                <a:lnTo>
                  <a:pt x="157988" y="179692"/>
                </a:lnTo>
                <a:lnTo>
                  <a:pt x="157988" y="232613"/>
                </a:lnTo>
                <a:lnTo>
                  <a:pt x="111925" y="232613"/>
                </a:lnTo>
                <a:lnTo>
                  <a:pt x="111925" y="179692"/>
                </a:lnTo>
                <a:lnTo>
                  <a:pt x="157988" y="179692"/>
                </a:lnTo>
                <a:lnTo>
                  <a:pt x="157988" y="162560"/>
                </a:lnTo>
                <a:lnTo>
                  <a:pt x="111925" y="162560"/>
                </a:lnTo>
                <a:lnTo>
                  <a:pt x="111925" y="111912"/>
                </a:lnTo>
                <a:lnTo>
                  <a:pt x="157988" y="111912"/>
                </a:lnTo>
                <a:lnTo>
                  <a:pt x="157988" y="94792"/>
                </a:lnTo>
                <a:lnTo>
                  <a:pt x="27787" y="94792"/>
                </a:lnTo>
                <a:lnTo>
                  <a:pt x="27787" y="111912"/>
                </a:lnTo>
                <a:lnTo>
                  <a:pt x="73850" y="111912"/>
                </a:lnTo>
                <a:lnTo>
                  <a:pt x="73850" y="162560"/>
                </a:lnTo>
                <a:lnTo>
                  <a:pt x="0" y="162560"/>
                </a:lnTo>
                <a:lnTo>
                  <a:pt x="0" y="179692"/>
                </a:lnTo>
                <a:lnTo>
                  <a:pt x="73850" y="179692"/>
                </a:lnTo>
                <a:lnTo>
                  <a:pt x="73850" y="232600"/>
                </a:lnTo>
                <a:lnTo>
                  <a:pt x="27787" y="232600"/>
                </a:lnTo>
                <a:lnTo>
                  <a:pt x="27787" y="249364"/>
                </a:lnTo>
                <a:lnTo>
                  <a:pt x="157988" y="249364"/>
                </a:lnTo>
                <a:lnTo>
                  <a:pt x="157988" y="287820"/>
                </a:lnTo>
                <a:lnTo>
                  <a:pt x="0" y="287820"/>
                </a:lnTo>
                <a:lnTo>
                  <a:pt x="0" y="304939"/>
                </a:lnTo>
                <a:lnTo>
                  <a:pt x="157988" y="304939"/>
                </a:lnTo>
                <a:lnTo>
                  <a:pt x="157988" y="353682"/>
                </a:lnTo>
                <a:lnTo>
                  <a:pt x="194919" y="353682"/>
                </a:lnTo>
                <a:lnTo>
                  <a:pt x="194919" y="304939"/>
                </a:lnTo>
                <a:lnTo>
                  <a:pt x="350634" y="304939"/>
                </a:lnTo>
                <a:lnTo>
                  <a:pt x="350634" y="287820"/>
                </a:lnTo>
                <a:lnTo>
                  <a:pt x="194919" y="287820"/>
                </a:lnTo>
                <a:lnTo>
                  <a:pt x="194919" y="249364"/>
                </a:lnTo>
                <a:lnTo>
                  <a:pt x="324739" y="249364"/>
                </a:lnTo>
                <a:lnTo>
                  <a:pt x="324739" y="232613"/>
                </a:lnTo>
                <a:lnTo>
                  <a:pt x="279057" y="232600"/>
                </a:lnTo>
                <a:lnTo>
                  <a:pt x="279057" y="179692"/>
                </a:lnTo>
                <a:lnTo>
                  <a:pt x="350634" y="179692"/>
                </a:lnTo>
                <a:lnTo>
                  <a:pt x="350634" y="162560"/>
                </a:lnTo>
                <a:close/>
              </a:path>
              <a:path w="1134109" h="358140">
                <a:moveTo>
                  <a:pt x="350634" y="36156"/>
                </a:moveTo>
                <a:lnTo>
                  <a:pt x="255447" y="36156"/>
                </a:lnTo>
                <a:lnTo>
                  <a:pt x="255447" y="14084"/>
                </a:lnTo>
                <a:lnTo>
                  <a:pt x="257352" y="9893"/>
                </a:lnTo>
                <a:lnTo>
                  <a:pt x="258495" y="6845"/>
                </a:lnTo>
                <a:lnTo>
                  <a:pt x="258495" y="2273"/>
                </a:lnTo>
                <a:lnTo>
                  <a:pt x="256590" y="1892"/>
                </a:lnTo>
                <a:lnTo>
                  <a:pt x="253542" y="1892"/>
                </a:lnTo>
                <a:lnTo>
                  <a:pt x="214337" y="381"/>
                </a:lnTo>
                <a:lnTo>
                  <a:pt x="217004" y="8750"/>
                </a:lnTo>
                <a:lnTo>
                  <a:pt x="217766" y="17894"/>
                </a:lnTo>
                <a:lnTo>
                  <a:pt x="217766" y="36156"/>
                </a:lnTo>
                <a:lnTo>
                  <a:pt x="135534" y="36156"/>
                </a:lnTo>
                <a:lnTo>
                  <a:pt x="135534" y="13322"/>
                </a:lnTo>
                <a:lnTo>
                  <a:pt x="137426" y="10274"/>
                </a:lnTo>
                <a:lnTo>
                  <a:pt x="138582" y="7607"/>
                </a:lnTo>
                <a:lnTo>
                  <a:pt x="138582" y="3035"/>
                </a:lnTo>
                <a:lnTo>
                  <a:pt x="134759" y="2667"/>
                </a:lnTo>
                <a:lnTo>
                  <a:pt x="132854" y="2667"/>
                </a:lnTo>
                <a:lnTo>
                  <a:pt x="94030" y="1130"/>
                </a:lnTo>
                <a:lnTo>
                  <a:pt x="97078" y="16370"/>
                </a:lnTo>
                <a:lnTo>
                  <a:pt x="97078" y="36156"/>
                </a:lnTo>
                <a:lnTo>
                  <a:pt x="0" y="36156"/>
                </a:lnTo>
                <a:lnTo>
                  <a:pt x="0" y="53289"/>
                </a:lnTo>
                <a:lnTo>
                  <a:pt x="97078" y="53289"/>
                </a:lnTo>
                <a:lnTo>
                  <a:pt x="97078" y="85648"/>
                </a:lnTo>
                <a:lnTo>
                  <a:pt x="135534" y="85648"/>
                </a:lnTo>
                <a:lnTo>
                  <a:pt x="135534" y="53289"/>
                </a:lnTo>
                <a:lnTo>
                  <a:pt x="217766" y="53289"/>
                </a:lnTo>
                <a:lnTo>
                  <a:pt x="217766" y="85648"/>
                </a:lnTo>
                <a:lnTo>
                  <a:pt x="255447" y="85648"/>
                </a:lnTo>
                <a:lnTo>
                  <a:pt x="255447" y="53289"/>
                </a:lnTo>
                <a:lnTo>
                  <a:pt x="350634" y="53289"/>
                </a:lnTo>
                <a:lnTo>
                  <a:pt x="350634" y="36156"/>
                </a:lnTo>
                <a:close/>
              </a:path>
              <a:path w="1134109" h="358140">
                <a:moveTo>
                  <a:pt x="737019" y="338442"/>
                </a:moveTo>
                <a:lnTo>
                  <a:pt x="688886" y="313410"/>
                </a:lnTo>
                <a:lnTo>
                  <a:pt x="650290" y="282587"/>
                </a:lnTo>
                <a:lnTo>
                  <a:pt x="620623" y="247307"/>
                </a:lnTo>
                <a:lnTo>
                  <a:pt x="599262" y="208889"/>
                </a:lnTo>
                <a:lnTo>
                  <a:pt x="585597" y="168656"/>
                </a:lnTo>
                <a:lnTo>
                  <a:pt x="579031" y="127914"/>
                </a:lnTo>
                <a:lnTo>
                  <a:pt x="733209" y="127914"/>
                </a:lnTo>
                <a:lnTo>
                  <a:pt x="733209" y="110782"/>
                </a:lnTo>
                <a:lnTo>
                  <a:pt x="578269" y="110782"/>
                </a:lnTo>
                <a:lnTo>
                  <a:pt x="578269" y="18262"/>
                </a:lnTo>
                <a:lnTo>
                  <a:pt x="579793" y="14846"/>
                </a:lnTo>
                <a:lnTo>
                  <a:pt x="581317" y="10655"/>
                </a:lnTo>
                <a:lnTo>
                  <a:pt x="581317" y="4178"/>
                </a:lnTo>
                <a:lnTo>
                  <a:pt x="579031" y="1892"/>
                </a:lnTo>
                <a:lnTo>
                  <a:pt x="575983" y="1892"/>
                </a:lnTo>
                <a:lnTo>
                  <a:pt x="534098" y="762"/>
                </a:lnTo>
                <a:lnTo>
                  <a:pt x="535647" y="9639"/>
                </a:lnTo>
                <a:lnTo>
                  <a:pt x="536435" y="18465"/>
                </a:lnTo>
                <a:lnTo>
                  <a:pt x="536727" y="26136"/>
                </a:lnTo>
                <a:lnTo>
                  <a:pt x="536765" y="110782"/>
                </a:lnTo>
                <a:lnTo>
                  <a:pt x="385254" y="110782"/>
                </a:lnTo>
                <a:lnTo>
                  <a:pt x="385254" y="127914"/>
                </a:lnTo>
                <a:lnTo>
                  <a:pt x="536016" y="127914"/>
                </a:lnTo>
                <a:lnTo>
                  <a:pt x="525614" y="184213"/>
                </a:lnTo>
                <a:lnTo>
                  <a:pt x="505866" y="230593"/>
                </a:lnTo>
                <a:lnTo>
                  <a:pt x="479094" y="268300"/>
                </a:lnTo>
                <a:lnTo>
                  <a:pt x="447624" y="298589"/>
                </a:lnTo>
                <a:lnTo>
                  <a:pt x="413791" y="322694"/>
                </a:lnTo>
                <a:lnTo>
                  <a:pt x="379920" y="341871"/>
                </a:lnTo>
                <a:lnTo>
                  <a:pt x="393242" y="357860"/>
                </a:lnTo>
                <a:lnTo>
                  <a:pt x="436156" y="337134"/>
                </a:lnTo>
                <a:lnTo>
                  <a:pt x="473773" y="312712"/>
                </a:lnTo>
                <a:lnTo>
                  <a:pt x="506450" y="283603"/>
                </a:lnTo>
                <a:lnTo>
                  <a:pt x="534555" y="248856"/>
                </a:lnTo>
                <a:lnTo>
                  <a:pt x="558469" y="207479"/>
                </a:lnTo>
                <a:lnTo>
                  <a:pt x="568439" y="229133"/>
                </a:lnTo>
                <a:lnTo>
                  <a:pt x="586460" y="258102"/>
                </a:lnTo>
                <a:lnTo>
                  <a:pt x="615899" y="291084"/>
                </a:lnTo>
                <a:lnTo>
                  <a:pt x="660133" y="324802"/>
                </a:lnTo>
                <a:lnTo>
                  <a:pt x="722553" y="355955"/>
                </a:lnTo>
                <a:lnTo>
                  <a:pt x="737019" y="338442"/>
                </a:lnTo>
                <a:close/>
              </a:path>
              <a:path w="1134109" h="358140">
                <a:moveTo>
                  <a:pt x="916609" y="215480"/>
                </a:moveTo>
                <a:lnTo>
                  <a:pt x="904557" y="197802"/>
                </a:lnTo>
                <a:lnTo>
                  <a:pt x="893432" y="178168"/>
                </a:lnTo>
                <a:lnTo>
                  <a:pt x="890435" y="172885"/>
                </a:lnTo>
                <a:lnTo>
                  <a:pt x="877316" y="140893"/>
                </a:lnTo>
                <a:lnTo>
                  <a:pt x="868260" y="102019"/>
                </a:lnTo>
                <a:lnTo>
                  <a:pt x="906703" y="102019"/>
                </a:lnTo>
                <a:lnTo>
                  <a:pt x="906703" y="84886"/>
                </a:lnTo>
                <a:lnTo>
                  <a:pt x="867117" y="84886"/>
                </a:lnTo>
                <a:lnTo>
                  <a:pt x="867117" y="13703"/>
                </a:lnTo>
                <a:lnTo>
                  <a:pt x="870546" y="7607"/>
                </a:lnTo>
                <a:lnTo>
                  <a:pt x="871296" y="5702"/>
                </a:lnTo>
                <a:lnTo>
                  <a:pt x="871296" y="1130"/>
                </a:lnTo>
                <a:lnTo>
                  <a:pt x="867117" y="1130"/>
                </a:lnTo>
                <a:lnTo>
                  <a:pt x="826376" y="381"/>
                </a:lnTo>
                <a:lnTo>
                  <a:pt x="827824" y="9931"/>
                </a:lnTo>
                <a:lnTo>
                  <a:pt x="828763" y="16891"/>
                </a:lnTo>
                <a:lnTo>
                  <a:pt x="829271" y="22059"/>
                </a:lnTo>
                <a:lnTo>
                  <a:pt x="829437" y="26263"/>
                </a:lnTo>
                <a:lnTo>
                  <a:pt x="829437" y="84886"/>
                </a:lnTo>
                <a:lnTo>
                  <a:pt x="776135" y="84886"/>
                </a:lnTo>
                <a:lnTo>
                  <a:pt x="776135" y="102019"/>
                </a:lnTo>
                <a:lnTo>
                  <a:pt x="826757" y="102019"/>
                </a:lnTo>
                <a:lnTo>
                  <a:pt x="821410" y="133819"/>
                </a:lnTo>
                <a:lnTo>
                  <a:pt x="810247" y="171310"/>
                </a:lnTo>
                <a:lnTo>
                  <a:pt x="792010" y="212521"/>
                </a:lnTo>
                <a:lnTo>
                  <a:pt x="765467" y="255447"/>
                </a:lnTo>
                <a:lnTo>
                  <a:pt x="779551" y="267246"/>
                </a:lnTo>
                <a:lnTo>
                  <a:pt x="788847" y="256959"/>
                </a:lnTo>
                <a:lnTo>
                  <a:pt x="801344" y="241414"/>
                </a:lnTo>
                <a:lnTo>
                  <a:pt x="815428" y="220510"/>
                </a:lnTo>
                <a:lnTo>
                  <a:pt x="829437" y="194157"/>
                </a:lnTo>
                <a:lnTo>
                  <a:pt x="829437" y="353682"/>
                </a:lnTo>
                <a:lnTo>
                  <a:pt x="867117" y="353682"/>
                </a:lnTo>
                <a:lnTo>
                  <a:pt x="867117" y="194157"/>
                </a:lnTo>
                <a:lnTo>
                  <a:pt x="867117" y="178168"/>
                </a:lnTo>
                <a:lnTo>
                  <a:pt x="874890" y="191084"/>
                </a:lnTo>
                <a:lnTo>
                  <a:pt x="883348" y="203860"/>
                </a:lnTo>
                <a:lnTo>
                  <a:pt x="892441" y="216077"/>
                </a:lnTo>
                <a:lnTo>
                  <a:pt x="902144" y="227279"/>
                </a:lnTo>
                <a:lnTo>
                  <a:pt x="916609" y="215480"/>
                </a:lnTo>
                <a:close/>
              </a:path>
              <a:path w="1134109" h="358140">
                <a:moveTo>
                  <a:pt x="1133614" y="309130"/>
                </a:moveTo>
                <a:lnTo>
                  <a:pt x="1103934" y="276123"/>
                </a:lnTo>
                <a:lnTo>
                  <a:pt x="1082598" y="246697"/>
                </a:lnTo>
                <a:lnTo>
                  <a:pt x="1069365" y="221564"/>
                </a:lnTo>
                <a:lnTo>
                  <a:pt x="1067549" y="218122"/>
                </a:lnTo>
                <a:lnTo>
                  <a:pt x="1056703" y="187680"/>
                </a:lnTo>
                <a:lnTo>
                  <a:pt x="1125994" y="187680"/>
                </a:lnTo>
                <a:lnTo>
                  <a:pt x="1125994" y="170561"/>
                </a:lnTo>
                <a:lnTo>
                  <a:pt x="1038809" y="170561"/>
                </a:lnTo>
                <a:lnTo>
                  <a:pt x="1038809" y="94792"/>
                </a:lnTo>
                <a:lnTo>
                  <a:pt x="1113066" y="94792"/>
                </a:lnTo>
                <a:lnTo>
                  <a:pt x="1113066" y="77660"/>
                </a:lnTo>
                <a:lnTo>
                  <a:pt x="1038809" y="77660"/>
                </a:lnTo>
                <a:lnTo>
                  <a:pt x="1038809" y="13322"/>
                </a:lnTo>
                <a:lnTo>
                  <a:pt x="1040726" y="8750"/>
                </a:lnTo>
                <a:lnTo>
                  <a:pt x="1041476" y="6845"/>
                </a:lnTo>
                <a:lnTo>
                  <a:pt x="1041476" y="2273"/>
                </a:lnTo>
                <a:lnTo>
                  <a:pt x="1038440" y="1130"/>
                </a:lnTo>
                <a:lnTo>
                  <a:pt x="1036904" y="1130"/>
                </a:lnTo>
                <a:lnTo>
                  <a:pt x="1001128" y="0"/>
                </a:lnTo>
                <a:lnTo>
                  <a:pt x="1004176" y="77660"/>
                </a:lnTo>
                <a:lnTo>
                  <a:pt x="963053" y="77660"/>
                </a:lnTo>
                <a:lnTo>
                  <a:pt x="965568" y="72656"/>
                </a:lnTo>
                <a:lnTo>
                  <a:pt x="968819" y="65900"/>
                </a:lnTo>
                <a:lnTo>
                  <a:pt x="973289" y="56083"/>
                </a:lnTo>
                <a:lnTo>
                  <a:pt x="979424" y="41871"/>
                </a:lnTo>
                <a:lnTo>
                  <a:pt x="981710" y="40347"/>
                </a:lnTo>
                <a:lnTo>
                  <a:pt x="987044" y="36537"/>
                </a:lnTo>
                <a:lnTo>
                  <a:pt x="987044" y="30835"/>
                </a:lnTo>
                <a:lnTo>
                  <a:pt x="983996" y="29692"/>
                </a:lnTo>
                <a:lnTo>
                  <a:pt x="982472" y="29311"/>
                </a:lnTo>
                <a:lnTo>
                  <a:pt x="942886" y="19786"/>
                </a:lnTo>
                <a:lnTo>
                  <a:pt x="938250" y="51841"/>
                </a:lnTo>
                <a:lnTo>
                  <a:pt x="928166" y="82321"/>
                </a:lnTo>
                <a:lnTo>
                  <a:pt x="914869" y="109524"/>
                </a:lnTo>
                <a:lnTo>
                  <a:pt x="900620" y="131724"/>
                </a:lnTo>
                <a:lnTo>
                  <a:pt x="917371" y="141617"/>
                </a:lnTo>
                <a:lnTo>
                  <a:pt x="924890" y="133337"/>
                </a:lnTo>
                <a:lnTo>
                  <a:pt x="933551" y="123063"/>
                </a:lnTo>
                <a:lnTo>
                  <a:pt x="943063" y="110350"/>
                </a:lnTo>
                <a:lnTo>
                  <a:pt x="953160" y="94792"/>
                </a:lnTo>
                <a:lnTo>
                  <a:pt x="1004176" y="94792"/>
                </a:lnTo>
                <a:lnTo>
                  <a:pt x="1004176" y="170561"/>
                </a:lnTo>
                <a:lnTo>
                  <a:pt x="911275" y="170561"/>
                </a:lnTo>
                <a:lnTo>
                  <a:pt x="911275" y="187680"/>
                </a:lnTo>
                <a:lnTo>
                  <a:pt x="985520" y="187680"/>
                </a:lnTo>
                <a:lnTo>
                  <a:pt x="972312" y="219722"/>
                </a:lnTo>
                <a:lnTo>
                  <a:pt x="952347" y="252641"/>
                </a:lnTo>
                <a:lnTo>
                  <a:pt x="925182" y="285927"/>
                </a:lnTo>
                <a:lnTo>
                  <a:pt x="890333" y="319024"/>
                </a:lnTo>
                <a:lnTo>
                  <a:pt x="903287" y="331597"/>
                </a:lnTo>
                <a:lnTo>
                  <a:pt x="925639" y="315455"/>
                </a:lnTo>
                <a:lnTo>
                  <a:pt x="951585" y="292950"/>
                </a:lnTo>
                <a:lnTo>
                  <a:pt x="978611" y="262737"/>
                </a:lnTo>
                <a:lnTo>
                  <a:pt x="1004176" y="223469"/>
                </a:lnTo>
                <a:lnTo>
                  <a:pt x="1004176" y="353682"/>
                </a:lnTo>
                <a:lnTo>
                  <a:pt x="1038809" y="353682"/>
                </a:lnTo>
                <a:lnTo>
                  <a:pt x="1038809" y="223469"/>
                </a:lnTo>
                <a:lnTo>
                  <a:pt x="1038809" y="221564"/>
                </a:lnTo>
                <a:lnTo>
                  <a:pt x="1052830" y="248564"/>
                </a:lnTo>
                <a:lnTo>
                  <a:pt x="1070089" y="273342"/>
                </a:lnTo>
                <a:lnTo>
                  <a:pt x="1091984" y="297268"/>
                </a:lnTo>
                <a:lnTo>
                  <a:pt x="1119911" y="321691"/>
                </a:lnTo>
                <a:lnTo>
                  <a:pt x="1133614" y="3091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7" name="object 87"/>
          <p:cNvSpPr/>
          <p:nvPr/>
        </p:nvSpPr>
        <p:spPr>
          <a:xfrm>
            <a:off x="8835060" y="5104908"/>
            <a:ext cx="342097" cy="179998"/>
          </a:xfrm>
          <a:custGeom>
            <a:avLst/>
            <a:gdLst/>
            <a:ahLst/>
            <a:cxnLst/>
            <a:rect l="l" t="t" r="r" b="b"/>
            <a:pathLst>
              <a:path w="643255" h="338454">
                <a:moveTo>
                  <a:pt x="301904" y="81102"/>
                </a:moveTo>
                <a:lnTo>
                  <a:pt x="281736" y="62064"/>
                </a:lnTo>
                <a:lnTo>
                  <a:pt x="267131" y="63334"/>
                </a:lnTo>
                <a:lnTo>
                  <a:pt x="249707" y="64300"/>
                </a:lnTo>
                <a:lnTo>
                  <a:pt x="232206" y="64897"/>
                </a:lnTo>
                <a:lnTo>
                  <a:pt x="217385" y="65100"/>
                </a:lnTo>
                <a:lnTo>
                  <a:pt x="133261" y="65100"/>
                </a:lnTo>
                <a:lnTo>
                  <a:pt x="136017" y="58407"/>
                </a:lnTo>
                <a:lnTo>
                  <a:pt x="143687" y="38874"/>
                </a:lnTo>
                <a:lnTo>
                  <a:pt x="145821" y="33883"/>
                </a:lnTo>
                <a:lnTo>
                  <a:pt x="151523" y="28181"/>
                </a:lnTo>
                <a:lnTo>
                  <a:pt x="151523" y="25514"/>
                </a:lnTo>
                <a:lnTo>
                  <a:pt x="146964" y="23609"/>
                </a:lnTo>
                <a:lnTo>
                  <a:pt x="102793" y="9144"/>
                </a:lnTo>
                <a:lnTo>
                  <a:pt x="101460" y="20142"/>
                </a:lnTo>
                <a:lnTo>
                  <a:pt x="98983" y="31457"/>
                </a:lnTo>
                <a:lnTo>
                  <a:pt x="83578" y="75819"/>
                </a:lnTo>
                <a:lnTo>
                  <a:pt x="39522" y="140868"/>
                </a:lnTo>
                <a:lnTo>
                  <a:pt x="0" y="171323"/>
                </a:lnTo>
                <a:lnTo>
                  <a:pt x="12954" y="188836"/>
                </a:lnTo>
                <a:lnTo>
                  <a:pt x="51752" y="164096"/>
                </a:lnTo>
                <a:lnTo>
                  <a:pt x="81000" y="139153"/>
                </a:lnTo>
                <a:lnTo>
                  <a:pt x="103530" y="113347"/>
                </a:lnTo>
                <a:lnTo>
                  <a:pt x="122212" y="86042"/>
                </a:lnTo>
                <a:lnTo>
                  <a:pt x="252412" y="86042"/>
                </a:lnTo>
                <a:lnTo>
                  <a:pt x="243065" y="127812"/>
                </a:lnTo>
                <a:lnTo>
                  <a:pt x="232092" y="160337"/>
                </a:lnTo>
                <a:lnTo>
                  <a:pt x="220345" y="185788"/>
                </a:lnTo>
                <a:lnTo>
                  <a:pt x="208635" y="206349"/>
                </a:lnTo>
                <a:lnTo>
                  <a:pt x="181406" y="184175"/>
                </a:lnTo>
                <a:lnTo>
                  <a:pt x="154673" y="167182"/>
                </a:lnTo>
                <a:lnTo>
                  <a:pt x="128651" y="154254"/>
                </a:lnTo>
                <a:lnTo>
                  <a:pt x="103568" y="144297"/>
                </a:lnTo>
                <a:lnTo>
                  <a:pt x="91757" y="160667"/>
                </a:lnTo>
                <a:lnTo>
                  <a:pt x="109054" y="170218"/>
                </a:lnTo>
                <a:lnTo>
                  <a:pt x="132499" y="185737"/>
                </a:lnTo>
                <a:lnTo>
                  <a:pt x="158788" y="208038"/>
                </a:lnTo>
                <a:lnTo>
                  <a:pt x="184645" y="237947"/>
                </a:lnTo>
                <a:lnTo>
                  <a:pt x="162890" y="256984"/>
                </a:lnTo>
                <a:lnTo>
                  <a:pt x="129641" y="278587"/>
                </a:lnTo>
                <a:lnTo>
                  <a:pt x="80683" y="298335"/>
                </a:lnTo>
                <a:lnTo>
                  <a:pt x="11811" y="311810"/>
                </a:lnTo>
                <a:lnTo>
                  <a:pt x="19799" y="332359"/>
                </a:lnTo>
                <a:lnTo>
                  <a:pt x="93941" y="319125"/>
                </a:lnTo>
                <a:lnTo>
                  <a:pt x="139255" y="304101"/>
                </a:lnTo>
                <a:lnTo>
                  <a:pt x="184746" y="280250"/>
                </a:lnTo>
                <a:lnTo>
                  <a:pt x="226466" y="245173"/>
                </a:lnTo>
                <a:lnTo>
                  <a:pt x="260413" y="196456"/>
                </a:lnTo>
                <a:lnTo>
                  <a:pt x="278688" y="155575"/>
                </a:lnTo>
                <a:lnTo>
                  <a:pt x="294678" y="102412"/>
                </a:lnTo>
                <a:lnTo>
                  <a:pt x="296964" y="94043"/>
                </a:lnTo>
                <a:lnTo>
                  <a:pt x="301904" y="81102"/>
                </a:lnTo>
                <a:close/>
              </a:path>
              <a:path w="643255" h="338454">
                <a:moveTo>
                  <a:pt x="643001" y="27800"/>
                </a:moveTo>
                <a:lnTo>
                  <a:pt x="640334" y="25514"/>
                </a:lnTo>
                <a:lnTo>
                  <a:pt x="599973" y="0"/>
                </a:lnTo>
                <a:lnTo>
                  <a:pt x="563575" y="46355"/>
                </a:lnTo>
                <a:lnTo>
                  <a:pt x="525843" y="84785"/>
                </a:lnTo>
                <a:lnTo>
                  <a:pt x="485990" y="116268"/>
                </a:lnTo>
                <a:lnTo>
                  <a:pt x="443255" y="141744"/>
                </a:lnTo>
                <a:lnTo>
                  <a:pt x="396862" y="162191"/>
                </a:lnTo>
                <a:lnTo>
                  <a:pt x="346036" y="178562"/>
                </a:lnTo>
                <a:lnTo>
                  <a:pt x="354037" y="197205"/>
                </a:lnTo>
                <a:lnTo>
                  <a:pt x="405218" y="183654"/>
                </a:lnTo>
                <a:lnTo>
                  <a:pt x="445452" y="169608"/>
                </a:lnTo>
                <a:lnTo>
                  <a:pt x="478612" y="154698"/>
                </a:lnTo>
                <a:lnTo>
                  <a:pt x="508596" y="138582"/>
                </a:lnTo>
                <a:lnTo>
                  <a:pt x="508596" y="288963"/>
                </a:lnTo>
                <a:lnTo>
                  <a:pt x="508469" y="297611"/>
                </a:lnTo>
                <a:lnTo>
                  <a:pt x="507631" y="325742"/>
                </a:lnTo>
                <a:lnTo>
                  <a:pt x="507072" y="338455"/>
                </a:lnTo>
                <a:lnTo>
                  <a:pt x="551243" y="338455"/>
                </a:lnTo>
                <a:lnTo>
                  <a:pt x="550202" y="313283"/>
                </a:lnTo>
                <a:lnTo>
                  <a:pt x="549859" y="300596"/>
                </a:lnTo>
                <a:lnTo>
                  <a:pt x="549719" y="287820"/>
                </a:lnTo>
                <a:lnTo>
                  <a:pt x="549719" y="112306"/>
                </a:lnTo>
                <a:lnTo>
                  <a:pt x="574586" y="92532"/>
                </a:lnTo>
                <a:lnTo>
                  <a:pt x="596455" y="72859"/>
                </a:lnTo>
                <a:lnTo>
                  <a:pt x="615035" y="54546"/>
                </a:lnTo>
                <a:lnTo>
                  <a:pt x="631952" y="36931"/>
                </a:lnTo>
                <a:lnTo>
                  <a:pt x="643001" y="31229"/>
                </a:lnTo>
                <a:lnTo>
                  <a:pt x="643001" y="27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8" name="object 88"/>
          <p:cNvSpPr/>
          <p:nvPr/>
        </p:nvSpPr>
        <p:spPr>
          <a:xfrm>
            <a:off x="9218346" y="5095391"/>
            <a:ext cx="177972" cy="183037"/>
          </a:xfrm>
          <a:custGeom>
            <a:avLst/>
            <a:gdLst/>
            <a:ahLst/>
            <a:cxnLst/>
            <a:rect l="l" t="t" r="r" b="b"/>
            <a:pathLst>
              <a:path w="334644" h="344170">
                <a:moveTo>
                  <a:pt x="270494" y="82613"/>
                </a:moveTo>
                <a:lnTo>
                  <a:pt x="225377" y="82613"/>
                </a:lnTo>
                <a:lnTo>
                  <a:pt x="219762" y="111494"/>
                </a:lnTo>
                <a:lnTo>
                  <a:pt x="209007" y="148905"/>
                </a:lnTo>
                <a:lnTo>
                  <a:pt x="190258" y="191241"/>
                </a:lnTo>
                <a:lnTo>
                  <a:pt x="160661" y="234896"/>
                </a:lnTo>
                <a:lnTo>
                  <a:pt x="116877" y="276387"/>
                </a:lnTo>
                <a:lnTo>
                  <a:pt x="73381" y="302140"/>
                </a:lnTo>
                <a:lnTo>
                  <a:pt x="34311" y="316543"/>
                </a:lnTo>
                <a:lnTo>
                  <a:pt x="3807" y="323985"/>
                </a:lnTo>
                <a:lnTo>
                  <a:pt x="15605" y="343780"/>
                </a:lnTo>
                <a:lnTo>
                  <a:pt x="88256" y="322141"/>
                </a:lnTo>
                <a:lnTo>
                  <a:pt x="124094" y="305624"/>
                </a:lnTo>
                <a:lnTo>
                  <a:pt x="158517" y="283440"/>
                </a:lnTo>
                <a:lnTo>
                  <a:pt x="190710" y="254188"/>
                </a:lnTo>
                <a:lnTo>
                  <a:pt x="219856" y="216469"/>
                </a:lnTo>
                <a:lnTo>
                  <a:pt x="245137" y="168881"/>
                </a:lnTo>
                <a:lnTo>
                  <a:pt x="265738" y="110024"/>
                </a:lnTo>
                <a:lnTo>
                  <a:pt x="268050" y="101453"/>
                </a:lnTo>
                <a:lnTo>
                  <a:pt x="269687" y="95701"/>
                </a:lnTo>
                <a:lnTo>
                  <a:pt x="271253" y="91018"/>
                </a:lnTo>
                <a:lnTo>
                  <a:pt x="273353" y="85656"/>
                </a:lnTo>
                <a:lnTo>
                  <a:pt x="270494" y="82613"/>
                </a:lnTo>
                <a:close/>
              </a:path>
              <a:path w="334644" h="344170">
                <a:moveTo>
                  <a:pt x="0" y="61296"/>
                </a:moveTo>
                <a:lnTo>
                  <a:pt x="0" y="86421"/>
                </a:lnTo>
                <a:lnTo>
                  <a:pt x="19072" y="85201"/>
                </a:lnTo>
                <a:lnTo>
                  <a:pt x="36358" y="84373"/>
                </a:lnTo>
                <a:lnTo>
                  <a:pt x="51075" y="83902"/>
                </a:lnTo>
                <a:lnTo>
                  <a:pt x="270494" y="82613"/>
                </a:lnTo>
                <a:lnTo>
                  <a:pt x="251892" y="62818"/>
                </a:lnTo>
                <a:lnTo>
                  <a:pt x="61671" y="62818"/>
                </a:lnTo>
                <a:lnTo>
                  <a:pt x="30838" y="62484"/>
                </a:lnTo>
                <a:lnTo>
                  <a:pt x="14243" y="62015"/>
                </a:lnTo>
                <a:lnTo>
                  <a:pt x="0" y="61296"/>
                </a:lnTo>
                <a:close/>
              </a:path>
              <a:path w="334644" h="344170">
                <a:moveTo>
                  <a:pt x="298096" y="0"/>
                </a:moveTo>
                <a:lnTo>
                  <a:pt x="284034" y="2819"/>
                </a:lnTo>
                <a:lnTo>
                  <a:pt x="272399" y="10563"/>
                </a:lnTo>
                <a:lnTo>
                  <a:pt x="264475" y="22163"/>
                </a:lnTo>
                <a:lnTo>
                  <a:pt x="261549" y="36547"/>
                </a:lnTo>
                <a:lnTo>
                  <a:pt x="264379" y="50776"/>
                </a:lnTo>
                <a:lnTo>
                  <a:pt x="264470" y="51062"/>
                </a:lnTo>
                <a:lnTo>
                  <a:pt x="272284" y="62740"/>
                </a:lnTo>
                <a:lnTo>
                  <a:pt x="283873" y="70597"/>
                </a:lnTo>
                <a:lnTo>
                  <a:pt x="298096" y="73476"/>
                </a:lnTo>
                <a:lnTo>
                  <a:pt x="312319" y="70597"/>
                </a:lnTo>
                <a:lnTo>
                  <a:pt x="323936" y="62721"/>
                </a:lnTo>
                <a:lnTo>
                  <a:pt x="327941" y="56724"/>
                </a:lnTo>
                <a:lnTo>
                  <a:pt x="298096" y="56724"/>
                </a:lnTo>
                <a:lnTo>
                  <a:pt x="290288" y="55124"/>
                </a:lnTo>
                <a:lnTo>
                  <a:pt x="283870" y="50776"/>
                </a:lnTo>
                <a:lnTo>
                  <a:pt x="279520" y="44357"/>
                </a:lnTo>
                <a:lnTo>
                  <a:pt x="277919" y="36547"/>
                </a:lnTo>
                <a:lnTo>
                  <a:pt x="279466" y="28957"/>
                </a:lnTo>
                <a:lnTo>
                  <a:pt x="283726" y="22652"/>
                </a:lnTo>
                <a:lnTo>
                  <a:pt x="290127" y="18346"/>
                </a:lnTo>
                <a:lnTo>
                  <a:pt x="298096" y="16751"/>
                </a:lnTo>
                <a:lnTo>
                  <a:pt x="327916" y="16751"/>
                </a:lnTo>
                <a:lnTo>
                  <a:pt x="323793" y="10707"/>
                </a:lnTo>
                <a:lnTo>
                  <a:pt x="312158" y="2873"/>
                </a:lnTo>
                <a:lnTo>
                  <a:pt x="298096" y="0"/>
                </a:lnTo>
                <a:close/>
              </a:path>
              <a:path w="334644" h="344170">
                <a:moveTo>
                  <a:pt x="249744" y="60532"/>
                </a:moveTo>
                <a:lnTo>
                  <a:pt x="238771" y="61250"/>
                </a:lnTo>
                <a:lnTo>
                  <a:pt x="227048" y="61720"/>
                </a:lnTo>
                <a:lnTo>
                  <a:pt x="215538" y="61976"/>
                </a:lnTo>
                <a:lnTo>
                  <a:pt x="61671" y="62818"/>
                </a:lnTo>
                <a:lnTo>
                  <a:pt x="251892" y="62818"/>
                </a:lnTo>
                <a:lnTo>
                  <a:pt x="249744" y="60532"/>
                </a:lnTo>
                <a:close/>
              </a:path>
              <a:path w="334644" h="344170">
                <a:moveTo>
                  <a:pt x="327916" y="16751"/>
                </a:moveTo>
                <a:lnTo>
                  <a:pt x="298096" y="16751"/>
                </a:lnTo>
                <a:lnTo>
                  <a:pt x="305847" y="18292"/>
                </a:lnTo>
                <a:lnTo>
                  <a:pt x="312134" y="22509"/>
                </a:lnTo>
                <a:lnTo>
                  <a:pt x="316351" y="28796"/>
                </a:lnTo>
                <a:lnTo>
                  <a:pt x="317891" y="36547"/>
                </a:lnTo>
                <a:lnTo>
                  <a:pt x="316243" y="44680"/>
                </a:lnTo>
                <a:lnTo>
                  <a:pt x="311847" y="51062"/>
                </a:lnTo>
                <a:lnTo>
                  <a:pt x="305524" y="55232"/>
                </a:lnTo>
                <a:lnTo>
                  <a:pt x="298096" y="56724"/>
                </a:lnTo>
                <a:lnTo>
                  <a:pt x="327941" y="56724"/>
                </a:lnTo>
                <a:lnTo>
                  <a:pt x="331722" y="51062"/>
                </a:lnTo>
                <a:lnTo>
                  <a:pt x="331813" y="50776"/>
                </a:lnTo>
                <a:lnTo>
                  <a:pt x="334643" y="36547"/>
                </a:lnTo>
                <a:lnTo>
                  <a:pt x="331716" y="22324"/>
                </a:lnTo>
                <a:lnTo>
                  <a:pt x="327916" y="167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89" name="object 8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339" y="5643252"/>
            <a:ext cx="44139" cy="44135"/>
          </a:xfrm>
          <a:prstGeom prst="rect">
            <a:avLst/>
          </a:prstGeom>
        </p:spPr>
      </p:pic>
      <p:sp>
        <p:nvSpPr>
          <p:cNvPr id="90" name="object 90"/>
          <p:cNvSpPr/>
          <p:nvPr/>
        </p:nvSpPr>
        <p:spPr>
          <a:xfrm>
            <a:off x="5202319" y="5577650"/>
            <a:ext cx="151968" cy="175608"/>
          </a:xfrm>
          <a:custGeom>
            <a:avLst/>
            <a:gdLst/>
            <a:ahLst/>
            <a:cxnLst/>
            <a:rect l="l" t="t" r="r" b="b"/>
            <a:pathLst>
              <a:path w="285750" h="330200">
                <a:moveTo>
                  <a:pt x="116499" y="0"/>
                </a:moveTo>
                <a:lnTo>
                  <a:pt x="117497" y="7993"/>
                </a:lnTo>
                <a:lnTo>
                  <a:pt x="118209" y="15988"/>
                </a:lnTo>
                <a:lnTo>
                  <a:pt x="118636" y="23984"/>
                </a:lnTo>
                <a:lnTo>
                  <a:pt x="118778" y="31982"/>
                </a:lnTo>
                <a:lnTo>
                  <a:pt x="118778" y="64721"/>
                </a:lnTo>
                <a:lnTo>
                  <a:pt x="43016" y="64721"/>
                </a:lnTo>
                <a:lnTo>
                  <a:pt x="36064" y="64585"/>
                </a:lnTo>
                <a:lnTo>
                  <a:pt x="25649" y="64199"/>
                </a:lnTo>
                <a:lnTo>
                  <a:pt x="13735" y="63599"/>
                </a:lnTo>
                <a:lnTo>
                  <a:pt x="2285" y="62818"/>
                </a:lnTo>
                <a:lnTo>
                  <a:pt x="2285" y="127158"/>
                </a:lnTo>
                <a:lnTo>
                  <a:pt x="2088" y="136931"/>
                </a:lnTo>
                <a:lnTo>
                  <a:pt x="1570" y="148526"/>
                </a:lnTo>
                <a:lnTo>
                  <a:pt x="837" y="160192"/>
                </a:lnTo>
                <a:lnTo>
                  <a:pt x="0" y="170180"/>
                </a:lnTo>
                <a:lnTo>
                  <a:pt x="45302" y="170180"/>
                </a:lnTo>
                <a:lnTo>
                  <a:pt x="44063" y="148526"/>
                </a:lnTo>
                <a:lnTo>
                  <a:pt x="43588" y="136611"/>
                </a:lnTo>
                <a:lnTo>
                  <a:pt x="43398" y="127158"/>
                </a:lnTo>
                <a:lnTo>
                  <a:pt x="43398" y="84906"/>
                </a:lnTo>
                <a:lnTo>
                  <a:pt x="237182" y="84906"/>
                </a:lnTo>
                <a:lnTo>
                  <a:pt x="235537" y="118005"/>
                </a:lnTo>
                <a:lnTo>
                  <a:pt x="230650" y="156339"/>
                </a:lnTo>
                <a:lnTo>
                  <a:pt x="219649" y="196565"/>
                </a:lnTo>
                <a:lnTo>
                  <a:pt x="199665" y="235339"/>
                </a:lnTo>
                <a:lnTo>
                  <a:pt x="167826" y="269318"/>
                </a:lnTo>
                <a:lnTo>
                  <a:pt x="121264" y="295159"/>
                </a:lnTo>
                <a:lnTo>
                  <a:pt x="57106" y="309519"/>
                </a:lnTo>
                <a:lnTo>
                  <a:pt x="67765" y="330078"/>
                </a:lnTo>
                <a:lnTo>
                  <a:pt x="128294" y="317996"/>
                </a:lnTo>
                <a:lnTo>
                  <a:pt x="176370" y="298159"/>
                </a:lnTo>
                <a:lnTo>
                  <a:pt x="213462" y="271629"/>
                </a:lnTo>
                <a:lnTo>
                  <a:pt x="241037" y="239468"/>
                </a:lnTo>
                <a:lnTo>
                  <a:pt x="260563" y="202739"/>
                </a:lnTo>
                <a:lnTo>
                  <a:pt x="273508" y="162504"/>
                </a:lnTo>
                <a:lnTo>
                  <a:pt x="281340" y="119824"/>
                </a:lnTo>
                <a:lnTo>
                  <a:pt x="285527" y="75762"/>
                </a:lnTo>
                <a:lnTo>
                  <a:pt x="270303" y="61678"/>
                </a:lnTo>
                <a:lnTo>
                  <a:pt x="260292" y="62957"/>
                </a:lnTo>
                <a:lnTo>
                  <a:pt x="248174" y="63914"/>
                </a:lnTo>
                <a:lnTo>
                  <a:pt x="235985" y="64514"/>
                </a:lnTo>
                <a:lnTo>
                  <a:pt x="225759" y="64721"/>
                </a:lnTo>
                <a:lnTo>
                  <a:pt x="159515" y="64721"/>
                </a:lnTo>
                <a:lnTo>
                  <a:pt x="159515" y="15612"/>
                </a:lnTo>
                <a:lnTo>
                  <a:pt x="159897" y="13701"/>
                </a:lnTo>
                <a:lnTo>
                  <a:pt x="163323" y="6857"/>
                </a:lnTo>
                <a:lnTo>
                  <a:pt x="163323" y="3050"/>
                </a:lnTo>
                <a:lnTo>
                  <a:pt x="157611" y="2285"/>
                </a:lnTo>
                <a:lnTo>
                  <a:pt x="155708" y="2285"/>
                </a:lnTo>
                <a:lnTo>
                  <a:pt x="11649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1" name="object 91"/>
          <p:cNvSpPr/>
          <p:nvPr/>
        </p:nvSpPr>
        <p:spPr>
          <a:xfrm>
            <a:off x="5413615" y="5580688"/>
            <a:ext cx="116847" cy="168178"/>
          </a:xfrm>
          <a:custGeom>
            <a:avLst/>
            <a:gdLst/>
            <a:ahLst/>
            <a:cxnLst/>
            <a:rect l="l" t="t" r="r" b="b"/>
            <a:pathLst>
              <a:path w="219709" h="316229">
                <a:moveTo>
                  <a:pt x="0" y="0"/>
                </a:moveTo>
                <a:lnTo>
                  <a:pt x="718" y="10065"/>
                </a:lnTo>
                <a:lnTo>
                  <a:pt x="1188" y="21984"/>
                </a:lnTo>
                <a:lnTo>
                  <a:pt x="1432" y="33503"/>
                </a:lnTo>
                <a:lnTo>
                  <a:pt x="1503" y="246229"/>
                </a:lnTo>
                <a:lnTo>
                  <a:pt x="1379" y="266829"/>
                </a:lnTo>
                <a:lnTo>
                  <a:pt x="1040" y="292214"/>
                </a:lnTo>
                <a:lnTo>
                  <a:pt x="382" y="315994"/>
                </a:lnTo>
                <a:lnTo>
                  <a:pt x="44544" y="315994"/>
                </a:lnTo>
                <a:lnTo>
                  <a:pt x="44102" y="298223"/>
                </a:lnTo>
                <a:lnTo>
                  <a:pt x="43875" y="276920"/>
                </a:lnTo>
                <a:lnTo>
                  <a:pt x="43780" y="132869"/>
                </a:lnTo>
                <a:lnTo>
                  <a:pt x="114128" y="132869"/>
                </a:lnTo>
                <a:lnTo>
                  <a:pt x="108549" y="130344"/>
                </a:lnTo>
                <a:lnTo>
                  <a:pt x="71542" y="118048"/>
                </a:lnTo>
                <a:lnTo>
                  <a:pt x="43780" y="110788"/>
                </a:lnTo>
                <a:lnTo>
                  <a:pt x="43780" y="20941"/>
                </a:lnTo>
                <a:lnTo>
                  <a:pt x="47205" y="8372"/>
                </a:lnTo>
                <a:lnTo>
                  <a:pt x="47205" y="4189"/>
                </a:lnTo>
                <a:lnTo>
                  <a:pt x="42258" y="3425"/>
                </a:lnTo>
                <a:lnTo>
                  <a:pt x="39215" y="3043"/>
                </a:lnTo>
                <a:lnTo>
                  <a:pt x="0" y="0"/>
                </a:lnTo>
                <a:close/>
              </a:path>
              <a:path w="219709" h="316229">
                <a:moveTo>
                  <a:pt x="114128" y="132869"/>
                </a:moveTo>
                <a:lnTo>
                  <a:pt x="43780" y="132869"/>
                </a:lnTo>
                <a:lnTo>
                  <a:pt x="66279" y="141715"/>
                </a:lnTo>
                <a:lnTo>
                  <a:pt x="95273" y="156236"/>
                </a:lnTo>
                <a:lnTo>
                  <a:pt x="128693" y="178964"/>
                </a:lnTo>
                <a:lnTo>
                  <a:pt x="164469" y="212432"/>
                </a:lnTo>
                <a:lnTo>
                  <a:pt x="196445" y="178171"/>
                </a:lnTo>
                <a:lnTo>
                  <a:pt x="151337" y="149708"/>
                </a:lnTo>
                <a:lnTo>
                  <a:pt x="114128" y="132869"/>
                </a:lnTo>
                <a:close/>
              </a:path>
              <a:path w="219709" h="316229">
                <a:moveTo>
                  <a:pt x="140102" y="33503"/>
                </a:moveTo>
                <a:lnTo>
                  <a:pt x="125636" y="44919"/>
                </a:lnTo>
                <a:lnTo>
                  <a:pt x="136211" y="55393"/>
                </a:lnTo>
                <a:lnTo>
                  <a:pt x="146574" y="67007"/>
                </a:lnTo>
                <a:lnTo>
                  <a:pt x="156363" y="79189"/>
                </a:lnTo>
                <a:lnTo>
                  <a:pt x="165227" y="91374"/>
                </a:lnTo>
                <a:lnTo>
                  <a:pt x="185786" y="74622"/>
                </a:lnTo>
                <a:lnTo>
                  <a:pt x="173671" y="61824"/>
                </a:lnTo>
                <a:lnTo>
                  <a:pt x="161375" y="50491"/>
                </a:lnTo>
                <a:lnTo>
                  <a:pt x="149865" y="40944"/>
                </a:lnTo>
                <a:lnTo>
                  <a:pt x="140102" y="33503"/>
                </a:lnTo>
                <a:close/>
              </a:path>
              <a:path w="219709" h="316229">
                <a:moveTo>
                  <a:pt x="176267" y="14466"/>
                </a:moveTo>
                <a:lnTo>
                  <a:pt x="161801" y="26270"/>
                </a:lnTo>
                <a:lnTo>
                  <a:pt x="172122" y="35846"/>
                </a:lnTo>
                <a:lnTo>
                  <a:pt x="181550" y="45779"/>
                </a:lnTo>
                <a:lnTo>
                  <a:pt x="190337" y="56142"/>
                </a:lnTo>
                <a:lnTo>
                  <a:pt x="198730" y="67007"/>
                </a:lnTo>
                <a:lnTo>
                  <a:pt x="219672" y="50255"/>
                </a:lnTo>
                <a:lnTo>
                  <a:pt x="206680" y="37647"/>
                </a:lnTo>
                <a:lnTo>
                  <a:pt x="194259" y="27361"/>
                </a:lnTo>
                <a:lnTo>
                  <a:pt x="183694" y="19574"/>
                </a:lnTo>
                <a:lnTo>
                  <a:pt x="176267" y="144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2" name="object 92"/>
          <p:cNvSpPr/>
          <p:nvPr/>
        </p:nvSpPr>
        <p:spPr>
          <a:xfrm>
            <a:off x="5555022" y="5578660"/>
            <a:ext cx="161762" cy="172231"/>
          </a:xfrm>
          <a:custGeom>
            <a:avLst/>
            <a:gdLst/>
            <a:ahLst/>
            <a:cxnLst/>
            <a:rect l="l" t="t" r="r" b="b"/>
            <a:pathLst>
              <a:path w="304165" h="323850">
                <a:moveTo>
                  <a:pt x="287055" y="93278"/>
                </a:moveTo>
                <a:lnTo>
                  <a:pt x="259335" y="137501"/>
                </a:lnTo>
                <a:lnTo>
                  <a:pt x="207489" y="193503"/>
                </a:lnTo>
                <a:lnTo>
                  <a:pt x="170063" y="221035"/>
                </a:lnTo>
                <a:lnTo>
                  <a:pt x="123661" y="245649"/>
                </a:lnTo>
                <a:lnTo>
                  <a:pt x="67301" y="265392"/>
                </a:lnTo>
                <a:lnTo>
                  <a:pt x="0" y="278307"/>
                </a:lnTo>
                <a:lnTo>
                  <a:pt x="20559" y="323609"/>
                </a:lnTo>
                <a:lnTo>
                  <a:pt x="33748" y="319055"/>
                </a:lnTo>
                <a:lnTo>
                  <a:pt x="73829" y="306802"/>
                </a:lnTo>
                <a:lnTo>
                  <a:pt x="86803" y="302674"/>
                </a:lnTo>
                <a:lnTo>
                  <a:pt x="152740" y="272813"/>
                </a:lnTo>
                <a:lnTo>
                  <a:pt x="204147" y="237781"/>
                </a:lnTo>
                <a:lnTo>
                  <a:pt x="242989" y="200592"/>
                </a:lnTo>
                <a:lnTo>
                  <a:pt x="271235" y="164260"/>
                </a:lnTo>
                <a:lnTo>
                  <a:pt x="303807" y="106223"/>
                </a:lnTo>
                <a:lnTo>
                  <a:pt x="287055" y="93278"/>
                </a:lnTo>
                <a:close/>
              </a:path>
              <a:path w="304165" h="323850">
                <a:moveTo>
                  <a:pt x="26270" y="0"/>
                </a:moveTo>
                <a:lnTo>
                  <a:pt x="14848" y="18280"/>
                </a:lnTo>
                <a:lnTo>
                  <a:pt x="48056" y="34155"/>
                </a:lnTo>
                <a:lnTo>
                  <a:pt x="74908" y="52494"/>
                </a:lnTo>
                <a:lnTo>
                  <a:pt x="97619" y="73902"/>
                </a:lnTo>
                <a:lnTo>
                  <a:pt x="118403" y="98990"/>
                </a:lnTo>
                <a:lnTo>
                  <a:pt x="151907" y="62060"/>
                </a:lnTo>
                <a:lnTo>
                  <a:pt x="134523" y="49312"/>
                </a:lnTo>
                <a:lnTo>
                  <a:pt x="108219" y="32888"/>
                </a:lnTo>
                <a:lnTo>
                  <a:pt x="72349" y="15534"/>
                </a:lnTo>
                <a:lnTo>
                  <a:pt x="26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3" name="object 93"/>
          <p:cNvSpPr/>
          <p:nvPr/>
        </p:nvSpPr>
        <p:spPr>
          <a:xfrm>
            <a:off x="5859155" y="5731823"/>
            <a:ext cx="22964" cy="6079"/>
          </a:xfrm>
          <a:custGeom>
            <a:avLst/>
            <a:gdLst/>
            <a:ahLst/>
            <a:cxnLst/>
            <a:rect l="l" t="t" r="r" b="b"/>
            <a:pathLst>
              <a:path w="43179" h="11429">
                <a:moveTo>
                  <a:pt x="0" y="11429"/>
                </a:moveTo>
                <a:lnTo>
                  <a:pt x="42604" y="11429"/>
                </a:lnTo>
                <a:lnTo>
                  <a:pt x="4260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4" name="object 94"/>
          <p:cNvSpPr/>
          <p:nvPr/>
        </p:nvSpPr>
        <p:spPr>
          <a:xfrm>
            <a:off x="5742129" y="5731148"/>
            <a:ext cx="8443" cy="675"/>
          </a:xfrm>
          <a:custGeom>
            <a:avLst/>
            <a:gdLst/>
            <a:ahLst/>
            <a:cxnLst/>
            <a:rect l="l" t="t" r="r" b="b"/>
            <a:pathLst>
              <a:path w="15875" h="1270">
                <a:moveTo>
                  <a:pt x="0" y="1270"/>
                </a:moveTo>
                <a:lnTo>
                  <a:pt x="15495" y="1270"/>
                </a:lnTo>
                <a:lnTo>
                  <a:pt x="1549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5" name="object 95"/>
          <p:cNvSpPr/>
          <p:nvPr/>
        </p:nvSpPr>
        <p:spPr>
          <a:xfrm>
            <a:off x="5859155" y="5731148"/>
            <a:ext cx="22964" cy="675"/>
          </a:xfrm>
          <a:custGeom>
            <a:avLst/>
            <a:gdLst/>
            <a:ahLst/>
            <a:cxnLst/>
            <a:rect l="l" t="t" r="r" b="b"/>
            <a:pathLst>
              <a:path w="43179" h="1270">
                <a:moveTo>
                  <a:pt x="0" y="1270"/>
                </a:moveTo>
                <a:lnTo>
                  <a:pt x="42563" y="1270"/>
                </a:lnTo>
                <a:lnTo>
                  <a:pt x="42563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6" name="object 96"/>
          <p:cNvSpPr/>
          <p:nvPr/>
        </p:nvSpPr>
        <p:spPr>
          <a:xfrm>
            <a:off x="5742129" y="5730473"/>
            <a:ext cx="29718" cy="675"/>
          </a:xfrm>
          <a:custGeom>
            <a:avLst/>
            <a:gdLst/>
            <a:ahLst/>
            <a:cxnLst/>
            <a:rect l="l" t="t" r="r" b="b"/>
            <a:pathLst>
              <a:path w="55879" h="1270">
                <a:moveTo>
                  <a:pt x="0" y="1269"/>
                </a:moveTo>
                <a:lnTo>
                  <a:pt x="55619" y="1269"/>
                </a:lnTo>
                <a:lnTo>
                  <a:pt x="55619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7" name="object 97"/>
          <p:cNvSpPr/>
          <p:nvPr/>
        </p:nvSpPr>
        <p:spPr>
          <a:xfrm>
            <a:off x="5742128" y="5598096"/>
            <a:ext cx="140486" cy="133057"/>
          </a:xfrm>
          <a:custGeom>
            <a:avLst/>
            <a:gdLst/>
            <a:ahLst/>
            <a:cxnLst/>
            <a:rect l="l" t="t" r="r" b="b"/>
            <a:pathLst>
              <a:path w="264159" h="250190">
                <a:moveTo>
                  <a:pt x="263791" y="0"/>
                </a:moveTo>
                <a:lnTo>
                  <a:pt x="249707" y="0"/>
                </a:lnTo>
                <a:lnTo>
                  <a:pt x="249707" y="1270"/>
                </a:lnTo>
                <a:lnTo>
                  <a:pt x="195961" y="1270"/>
                </a:lnTo>
                <a:lnTo>
                  <a:pt x="195961" y="2540"/>
                </a:lnTo>
                <a:lnTo>
                  <a:pt x="68110" y="2540"/>
                </a:lnTo>
                <a:lnTo>
                  <a:pt x="68110" y="1270"/>
                </a:lnTo>
                <a:lnTo>
                  <a:pt x="20218" y="1270"/>
                </a:lnTo>
                <a:lnTo>
                  <a:pt x="20218" y="0"/>
                </a:lnTo>
                <a:lnTo>
                  <a:pt x="3797" y="0"/>
                </a:lnTo>
                <a:lnTo>
                  <a:pt x="3797" y="1270"/>
                </a:lnTo>
                <a:lnTo>
                  <a:pt x="3797" y="2540"/>
                </a:lnTo>
                <a:lnTo>
                  <a:pt x="3797" y="20320"/>
                </a:lnTo>
                <a:lnTo>
                  <a:pt x="3797" y="22860"/>
                </a:lnTo>
                <a:lnTo>
                  <a:pt x="3797" y="24130"/>
                </a:lnTo>
                <a:lnTo>
                  <a:pt x="3797" y="25400"/>
                </a:lnTo>
                <a:lnTo>
                  <a:pt x="10350" y="25400"/>
                </a:lnTo>
                <a:lnTo>
                  <a:pt x="10350" y="24130"/>
                </a:lnTo>
                <a:lnTo>
                  <a:pt x="39878" y="24130"/>
                </a:lnTo>
                <a:lnTo>
                  <a:pt x="39878" y="22860"/>
                </a:lnTo>
                <a:lnTo>
                  <a:pt x="220040" y="22860"/>
                </a:lnTo>
                <a:lnTo>
                  <a:pt x="220040" y="24130"/>
                </a:lnTo>
                <a:lnTo>
                  <a:pt x="220040" y="25400"/>
                </a:lnTo>
                <a:lnTo>
                  <a:pt x="220040" y="228600"/>
                </a:lnTo>
                <a:lnTo>
                  <a:pt x="28054" y="228600"/>
                </a:lnTo>
                <a:lnTo>
                  <a:pt x="28054" y="227330"/>
                </a:lnTo>
                <a:lnTo>
                  <a:pt x="2692" y="227330"/>
                </a:lnTo>
                <a:lnTo>
                  <a:pt x="2692" y="226060"/>
                </a:lnTo>
                <a:lnTo>
                  <a:pt x="0" y="226060"/>
                </a:lnTo>
                <a:lnTo>
                  <a:pt x="0" y="227330"/>
                </a:lnTo>
                <a:lnTo>
                  <a:pt x="0" y="228600"/>
                </a:lnTo>
                <a:lnTo>
                  <a:pt x="0" y="248920"/>
                </a:lnTo>
                <a:lnTo>
                  <a:pt x="220040" y="248920"/>
                </a:lnTo>
                <a:lnTo>
                  <a:pt x="220040" y="250190"/>
                </a:lnTo>
                <a:lnTo>
                  <a:pt x="262597" y="250190"/>
                </a:lnTo>
                <a:lnTo>
                  <a:pt x="262597" y="248920"/>
                </a:lnTo>
                <a:lnTo>
                  <a:pt x="262534" y="228600"/>
                </a:lnTo>
                <a:lnTo>
                  <a:pt x="262458" y="227330"/>
                </a:lnTo>
                <a:lnTo>
                  <a:pt x="262445" y="226060"/>
                </a:lnTo>
                <a:lnTo>
                  <a:pt x="262394" y="210820"/>
                </a:lnTo>
                <a:lnTo>
                  <a:pt x="262369" y="60960"/>
                </a:lnTo>
                <a:lnTo>
                  <a:pt x="262509" y="60960"/>
                </a:lnTo>
                <a:lnTo>
                  <a:pt x="262509" y="40640"/>
                </a:lnTo>
                <a:lnTo>
                  <a:pt x="262801" y="40640"/>
                </a:lnTo>
                <a:lnTo>
                  <a:pt x="262801" y="25400"/>
                </a:lnTo>
                <a:lnTo>
                  <a:pt x="262991" y="25400"/>
                </a:lnTo>
                <a:lnTo>
                  <a:pt x="262991" y="24130"/>
                </a:lnTo>
                <a:lnTo>
                  <a:pt x="263017" y="22860"/>
                </a:lnTo>
                <a:lnTo>
                  <a:pt x="263067" y="20320"/>
                </a:lnTo>
                <a:lnTo>
                  <a:pt x="263398" y="20320"/>
                </a:lnTo>
                <a:lnTo>
                  <a:pt x="263398" y="2540"/>
                </a:lnTo>
                <a:lnTo>
                  <a:pt x="263740" y="2540"/>
                </a:lnTo>
                <a:lnTo>
                  <a:pt x="263740" y="1270"/>
                </a:lnTo>
                <a:lnTo>
                  <a:pt x="2637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8" name="object 98"/>
          <p:cNvSpPr/>
          <p:nvPr/>
        </p:nvSpPr>
        <p:spPr>
          <a:xfrm>
            <a:off x="5915487" y="5570565"/>
            <a:ext cx="192155" cy="187765"/>
          </a:xfrm>
          <a:custGeom>
            <a:avLst/>
            <a:gdLst/>
            <a:ahLst/>
            <a:cxnLst/>
            <a:rect l="l" t="t" r="r" b="b"/>
            <a:pathLst>
              <a:path w="361315" h="353059">
                <a:moveTo>
                  <a:pt x="345302" y="154568"/>
                </a:moveTo>
                <a:lnTo>
                  <a:pt x="116499" y="154568"/>
                </a:lnTo>
                <a:lnTo>
                  <a:pt x="116499" y="352917"/>
                </a:lnTo>
                <a:lnTo>
                  <a:pt x="154950" y="352917"/>
                </a:lnTo>
                <a:lnTo>
                  <a:pt x="154950" y="279440"/>
                </a:lnTo>
                <a:lnTo>
                  <a:pt x="185193" y="279440"/>
                </a:lnTo>
                <a:lnTo>
                  <a:pt x="187220" y="277536"/>
                </a:lnTo>
                <a:lnTo>
                  <a:pt x="154950" y="277536"/>
                </a:lnTo>
                <a:lnTo>
                  <a:pt x="154950" y="171320"/>
                </a:lnTo>
                <a:lnTo>
                  <a:pt x="345302" y="171320"/>
                </a:lnTo>
                <a:lnTo>
                  <a:pt x="345302" y="154568"/>
                </a:lnTo>
                <a:close/>
              </a:path>
              <a:path w="361315" h="353059">
                <a:moveTo>
                  <a:pt x="258499" y="331593"/>
                </a:moveTo>
                <a:lnTo>
                  <a:pt x="263828" y="352535"/>
                </a:lnTo>
                <a:lnTo>
                  <a:pt x="309894" y="352535"/>
                </a:lnTo>
                <a:lnTo>
                  <a:pt x="329400" y="350305"/>
                </a:lnTo>
                <a:lnTo>
                  <a:pt x="340019" y="343542"/>
                </a:lnTo>
                <a:lnTo>
                  <a:pt x="342723" y="336547"/>
                </a:lnTo>
                <a:lnTo>
                  <a:pt x="293142" y="336547"/>
                </a:lnTo>
                <a:lnTo>
                  <a:pt x="286285" y="336148"/>
                </a:lnTo>
                <a:lnTo>
                  <a:pt x="278249" y="335071"/>
                </a:lnTo>
                <a:lnTo>
                  <a:pt x="268998" y="333493"/>
                </a:lnTo>
                <a:lnTo>
                  <a:pt x="258499" y="331593"/>
                </a:lnTo>
                <a:close/>
              </a:path>
              <a:path w="361315" h="353059">
                <a:moveTo>
                  <a:pt x="96849" y="214718"/>
                </a:moveTo>
                <a:lnTo>
                  <a:pt x="60150" y="214718"/>
                </a:lnTo>
                <a:lnTo>
                  <a:pt x="57426" y="238993"/>
                </a:lnTo>
                <a:lnTo>
                  <a:pt x="50063" y="269587"/>
                </a:lnTo>
                <a:lnTo>
                  <a:pt x="34990" y="303108"/>
                </a:lnTo>
                <a:lnTo>
                  <a:pt x="9136" y="336165"/>
                </a:lnTo>
                <a:lnTo>
                  <a:pt x="24742" y="347212"/>
                </a:lnTo>
                <a:lnTo>
                  <a:pt x="61904" y="307716"/>
                </a:lnTo>
                <a:lnTo>
                  <a:pt x="84445" y="266632"/>
                </a:lnTo>
                <a:lnTo>
                  <a:pt x="96020" y="223558"/>
                </a:lnTo>
                <a:lnTo>
                  <a:pt x="96849" y="214718"/>
                </a:lnTo>
                <a:close/>
              </a:path>
              <a:path w="361315" h="353059">
                <a:moveTo>
                  <a:pt x="345302" y="171320"/>
                </a:moveTo>
                <a:lnTo>
                  <a:pt x="306093" y="171320"/>
                </a:lnTo>
                <a:lnTo>
                  <a:pt x="306093" y="333504"/>
                </a:lnTo>
                <a:lnTo>
                  <a:pt x="304565" y="336547"/>
                </a:lnTo>
                <a:lnTo>
                  <a:pt x="342723" y="336547"/>
                </a:lnTo>
                <a:lnTo>
                  <a:pt x="344427" y="332139"/>
                </a:lnTo>
                <a:lnTo>
                  <a:pt x="345302" y="315988"/>
                </a:lnTo>
                <a:lnTo>
                  <a:pt x="345302" y="171320"/>
                </a:lnTo>
                <a:close/>
              </a:path>
              <a:path w="361315" h="353059">
                <a:moveTo>
                  <a:pt x="185193" y="279440"/>
                </a:moveTo>
                <a:lnTo>
                  <a:pt x="154950" y="279440"/>
                </a:lnTo>
                <a:lnTo>
                  <a:pt x="169798" y="292003"/>
                </a:lnTo>
                <a:lnTo>
                  <a:pt x="181055" y="283326"/>
                </a:lnTo>
                <a:lnTo>
                  <a:pt x="185193" y="279440"/>
                </a:lnTo>
                <a:close/>
              </a:path>
              <a:path w="361315" h="353059">
                <a:moveTo>
                  <a:pt x="261602" y="219665"/>
                </a:moveTo>
                <a:lnTo>
                  <a:pt x="229184" y="219665"/>
                </a:lnTo>
                <a:lnTo>
                  <a:pt x="245384" y="246681"/>
                </a:lnTo>
                <a:lnTo>
                  <a:pt x="264259" y="267592"/>
                </a:lnTo>
                <a:lnTo>
                  <a:pt x="281491" y="282148"/>
                </a:lnTo>
                <a:lnTo>
                  <a:pt x="292767" y="290099"/>
                </a:lnTo>
                <a:lnTo>
                  <a:pt x="304565" y="274111"/>
                </a:lnTo>
                <a:lnTo>
                  <a:pt x="284586" y="254890"/>
                </a:lnTo>
                <a:lnTo>
                  <a:pt x="267496" y="232565"/>
                </a:lnTo>
                <a:lnTo>
                  <a:pt x="261602" y="219665"/>
                </a:lnTo>
                <a:close/>
              </a:path>
              <a:path w="361315" h="353059">
                <a:moveTo>
                  <a:pt x="248980" y="171320"/>
                </a:moveTo>
                <a:lnTo>
                  <a:pt x="208249" y="171320"/>
                </a:lnTo>
                <a:lnTo>
                  <a:pt x="200081" y="215702"/>
                </a:lnTo>
                <a:lnTo>
                  <a:pt x="185167" y="246557"/>
                </a:lnTo>
                <a:lnTo>
                  <a:pt x="168469" y="266348"/>
                </a:lnTo>
                <a:lnTo>
                  <a:pt x="154950" y="277536"/>
                </a:lnTo>
                <a:lnTo>
                  <a:pt x="187220" y="277536"/>
                </a:lnTo>
                <a:lnTo>
                  <a:pt x="196490" y="268830"/>
                </a:lnTo>
                <a:lnTo>
                  <a:pt x="213425" y="247836"/>
                </a:lnTo>
                <a:lnTo>
                  <a:pt x="229184" y="219665"/>
                </a:lnTo>
                <a:lnTo>
                  <a:pt x="261602" y="219665"/>
                </a:lnTo>
                <a:lnTo>
                  <a:pt x="255044" y="205315"/>
                </a:lnTo>
                <a:lnTo>
                  <a:pt x="248980" y="171320"/>
                </a:lnTo>
                <a:close/>
              </a:path>
              <a:path w="361315" h="353059">
                <a:moveTo>
                  <a:pt x="100869" y="131723"/>
                </a:moveTo>
                <a:lnTo>
                  <a:pt x="61671" y="131723"/>
                </a:lnTo>
                <a:lnTo>
                  <a:pt x="61624" y="175409"/>
                </a:lnTo>
                <a:lnTo>
                  <a:pt x="61510" y="182930"/>
                </a:lnTo>
                <a:lnTo>
                  <a:pt x="30358" y="205487"/>
                </a:lnTo>
                <a:lnTo>
                  <a:pt x="0" y="216240"/>
                </a:lnTo>
                <a:lnTo>
                  <a:pt x="12180" y="245179"/>
                </a:lnTo>
                <a:lnTo>
                  <a:pt x="13326" y="248222"/>
                </a:lnTo>
                <a:lnTo>
                  <a:pt x="14848" y="250883"/>
                </a:lnTo>
                <a:lnTo>
                  <a:pt x="20934" y="250883"/>
                </a:lnTo>
                <a:lnTo>
                  <a:pt x="22081" y="245936"/>
                </a:lnTo>
                <a:lnTo>
                  <a:pt x="23602" y="241365"/>
                </a:lnTo>
                <a:lnTo>
                  <a:pt x="32738" y="235332"/>
                </a:lnTo>
                <a:lnTo>
                  <a:pt x="40732" y="229618"/>
                </a:lnTo>
                <a:lnTo>
                  <a:pt x="49299" y="223115"/>
                </a:lnTo>
                <a:lnTo>
                  <a:pt x="60150" y="214718"/>
                </a:lnTo>
                <a:lnTo>
                  <a:pt x="96849" y="214718"/>
                </a:lnTo>
                <a:lnTo>
                  <a:pt x="100284" y="178090"/>
                </a:lnTo>
                <a:lnTo>
                  <a:pt x="100869" y="131723"/>
                </a:lnTo>
                <a:close/>
              </a:path>
              <a:path w="361315" h="353059">
                <a:moveTo>
                  <a:pt x="16369" y="84135"/>
                </a:moveTo>
                <a:lnTo>
                  <a:pt x="4947" y="98983"/>
                </a:lnTo>
                <a:lnTo>
                  <a:pt x="18967" y="115842"/>
                </a:lnTo>
                <a:lnTo>
                  <a:pt x="29170" y="130488"/>
                </a:lnTo>
                <a:lnTo>
                  <a:pt x="36587" y="143849"/>
                </a:lnTo>
                <a:lnTo>
                  <a:pt x="42251" y="156854"/>
                </a:lnTo>
                <a:lnTo>
                  <a:pt x="61671" y="131723"/>
                </a:lnTo>
                <a:lnTo>
                  <a:pt x="100869" y="131723"/>
                </a:lnTo>
                <a:lnTo>
                  <a:pt x="100893" y="119918"/>
                </a:lnTo>
                <a:lnTo>
                  <a:pt x="61671" y="119918"/>
                </a:lnTo>
                <a:lnTo>
                  <a:pt x="53789" y="112562"/>
                </a:lnTo>
                <a:lnTo>
                  <a:pt x="42587" y="103313"/>
                </a:lnTo>
                <a:lnTo>
                  <a:pt x="29603" y="93421"/>
                </a:lnTo>
                <a:lnTo>
                  <a:pt x="16369" y="84135"/>
                </a:lnTo>
                <a:close/>
              </a:path>
              <a:path w="361315" h="353059">
                <a:moveTo>
                  <a:pt x="248604" y="110406"/>
                </a:moveTo>
                <a:lnTo>
                  <a:pt x="209389" y="110406"/>
                </a:lnTo>
                <a:lnTo>
                  <a:pt x="209389" y="151143"/>
                </a:lnTo>
                <a:lnTo>
                  <a:pt x="209007" y="154568"/>
                </a:lnTo>
                <a:lnTo>
                  <a:pt x="248604" y="154568"/>
                </a:lnTo>
                <a:lnTo>
                  <a:pt x="248604" y="110406"/>
                </a:lnTo>
                <a:close/>
              </a:path>
              <a:path w="361315" h="353059">
                <a:moveTo>
                  <a:pt x="360914" y="38833"/>
                </a:moveTo>
                <a:lnTo>
                  <a:pt x="61671" y="38833"/>
                </a:lnTo>
                <a:lnTo>
                  <a:pt x="61671" y="119918"/>
                </a:lnTo>
                <a:lnTo>
                  <a:pt x="100893" y="119918"/>
                </a:lnTo>
                <a:lnTo>
                  <a:pt x="100893" y="55960"/>
                </a:lnTo>
                <a:lnTo>
                  <a:pt x="360914" y="55960"/>
                </a:lnTo>
                <a:lnTo>
                  <a:pt x="360914" y="38833"/>
                </a:lnTo>
                <a:close/>
              </a:path>
              <a:path w="361315" h="353059">
                <a:moveTo>
                  <a:pt x="356724" y="93654"/>
                </a:moveTo>
                <a:lnTo>
                  <a:pt x="109641" y="93654"/>
                </a:lnTo>
                <a:lnTo>
                  <a:pt x="109641" y="110406"/>
                </a:lnTo>
                <a:lnTo>
                  <a:pt x="356724" y="110406"/>
                </a:lnTo>
                <a:lnTo>
                  <a:pt x="356724" y="93654"/>
                </a:lnTo>
                <a:close/>
              </a:path>
              <a:path w="361315" h="353059">
                <a:moveTo>
                  <a:pt x="174745" y="0"/>
                </a:moveTo>
                <a:lnTo>
                  <a:pt x="176267" y="5329"/>
                </a:lnTo>
                <a:lnTo>
                  <a:pt x="177789" y="12562"/>
                </a:lnTo>
                <a:lnTo>
                  <a:pt x="177789" y="38833"/>
                </a:lnTo>
                <a:lnTo>
                  <a:pt x="218150" y="38833"/>
                </a:lnTo>
                <a:lnTo>
                  <a:pt x="218150" y="13326"/>
                </a:lnTo>
                <a:lnTo>
                  <a:pt x="220430" y="9136"/>
                </a:lnTo>
                <a:lnTo>
                  <a:pt x="221951" y="5711"/>
                </a:lnTo>
                <a:lnTo>
                  <a:pt x="221951" y="1521"/>
                </a:lnTo>
                <a:lnTo>
                  <a:pt x="219665" y="1146"/>
                </a:lnTo>
                <a:lnTo>
                  <a:pt x="218150" y="1146"/>
                </a:lnTo>
                <a:lnTo>
                  <a:pt x="174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9" name="object 99"/>
          <p:cNvSpPr/>
          <p:nvPr/>
        </p:nvSpPr>
        <p:spPr>
          <a:xfrm>
            <a:off x="6140244" y="5570978"/>
            <a:ext cx="368101" cy="188103"/>
          </a:xfrm>
          <a:custGeom>
            <a:avLst/>
            <a:gdLst/>
            <a:ahLst/>
            <a:cxnLst/>
            <a:rect l="l" t="t" r="r" b="b"/>
            <a:pathLst>
              <a:path w="692150" h="353695">
                <a:moveTo>
                  <a:pt x="56730" y="35394"/>
                </a:moveTo>
                <a:lnTo>
                  <a:pt x="48361" y="33489"/>
                </a:lnTo>
                <a:lnTo>
                  <a:pt x="11811" y="25882"/>
                </a:lnTo>
                <a:lnTo>
                  <a:pt x="5461" y="91097"/>
                </a:lnTo>
                <a:lnTo>
                  <a:pt x="1905" y="133057"/>
                </a:lnTo>
                <a:lnTo>
                  <a:pt x="355" y="164439"/>
                </a:lnTo>
                <a:lnTo>
                  <a:pt x="0" y="197967"/>
                </a:lnTo>
                <a:lnTo>
                  <a:pt x="889" y="242722"/>
                </a:lnTo>
                <a:lnTo>
                  <a:pt x="3098" y="278244"/>
                </a:lnTo>
                <a:lnTo>
                  <a:pt x="5943" y="305409"/>
                </a:lnTo>
                <a:lnTo>
                  <a:pt x="8763" y="325120"/>
                </a:lnTo>
                <a:lnTo>
                  <a:pt x="49110" y="320548"/>
                </a:lnTo>
                <a:lnTo>
                  <a:pt x="46342" y="304761"/>
                </a:lnTo>
                <a:lnTo>
                  <a:pt x="43218" y="280758"/>
                </a:lnTo>
                <a:lnTo>
                  <a:pt x="40652" y="246773"/>
                </a:lnTo>
                <a:lnTo>
                  <a:pt x="39598" y="201002"/>
                </a:lnTo>
                <a:lnTo>
                  <a:pt x="41249" y="141071"/>
                </a:lnTo>
                <a:lnTo>
                  <a:pt x="45072" y="93306"/>
                </a:lnTo>
                <a:lnTo>
                  <a:pt x="52552" y="45288"/>
                </a:lnTo>
                <a:lnTo>
                  <a:pt x="56730" y="39585"/>
                </a:lnTo>
                <a:lnTo>
                  <a:pt x="56730" y="35394"/>
                </a:lnTo>
                <a:close/>
              </a:path>
              <a:path w="692150" h="353695">
                <a:moveTo>
                  <a:pt x="272973" y="48729"/>
                </a:moveTo>
                <a:lnTo>
                  <a:pt x="263486" y="47828"/>
                </a:lnTo>
                <a:lnTo>
                  <a:pt x="252704" y="46951"/>
                </a:lnTo>
                <a:lnTo>
                  <a:pt x="239788" y="46304"/>
                </a:lnTo>
                <a:lnTo>
                  <a:pt x="223862" y="46050"/>
                </a:lnTo>
                <a:lnTo>
                  <a:pt x="204012" y="46355"/>
                </a:lnTo>
                <a:lnTo>
                  <a:pt x="179273" y="47625"/>
                </a:lnTo>
                <a:lnTo>
                  <a:pt x="151320" y="50393"/>
                </a:lnTo>
                <a:lnTo>
                  <a:pt x="121831" y="55194"/>
                </a:lnTo>
                <a:lnTo>
                  <a:pt x="112318" y="57099"/>
                </a:lnTo>
                <a:lnTo>
                  <a:pt x="108877" y="57480"/>
                </a:lnTo>
                <a:lnTo>
                  <a:pt x="100139" y="59004"/>
                </a:lnTo>
                <a:lnTo>
                  <a:pt x="104698" y="82219"/>
                </a:lnTo>
                <a:lnTo>
                  <a:pt x="116141" y="79794"/>
                </a:lnTo>
                <a:lnTo>
                  <a:pt x="132829" y="77038"/>
                </a:lnTo>
                <a:lnTo>
                  <a:pt x="154863" y="74777"/>
                </a:lnTo>
                <a:lnTo>
                  <a:pt x="182372" y="73850"/>
                </a:lnTo>
                <a:lnTo>
                  <a:pt x="215188" y="75222"/>
                </a:lnTo>
                <a:lnTo>
                  <a:pt x="240525" y="78562"/>
                </a:lnTo>
                <a:lnTo>
                  <a:pt x="259143" y="82677"/>
                </a:lnTo>
                <a:lnTo>
                  <a:pt x="271843" y="86410"/>
                </a:lnTo>
                <a:lnTo>
                  <a:pt x="272211" y="73850"/>
                </a:lnTo>
                <a:lnTo>
                  <a:pt x="272973" y="48729"/>
                </a:lnTo>
                <a:close/>
              </a:path>
              <a:path w="692150" h="353695">
                <a:moveTo>
                  <a:pt x="294297" y="267627"/>
                </a:moveTo>
                <a:lnTo>
                  <a:pt x="274980" y="272732"/>
                </a:lnTo>
                <a:lnTo>
                  <a:pt x="251079" y="277672"/>
                </a:lnTo>
                <a:lnTo>
                  <a:pt x="220624" y="281393"/>
                </a:lnTo>
                <a:lnTo>
                  <a:pt x="181597" y="282867"/>
                </a:lnTo>
                <a:lnTo>
                  <a:pt x="155841" y="281749"/>
                </a:lnTo>
                <a:lnTo>
                  <a:pt x="136296" y="277723"/>
                </a:lnTo>
                <a:lnTo>
                  <a:pt x="123888" y="269684"/>
                </a:lnTo>
                <a:lnTo>
                  <a:pt x="119545" y="256590"/>
                </a:lnTo>
                <a:lnTo>
                  <a:pt x="120434" y="246659"/>
                </a:lnTo>
                <a:lnTo>
                  <a:pt x="122694" y="238836"/>
                </a:lnTo>
                <a:lnTo>
                  <a:pt x="125653" y="232651"/>
                </a:lnTo>
                <a:lnTo>
                  <a:pt x="128689" y="227647"/>
                </a:lnTo>
                <a:lnTo>
                  <a:pt x="110032" y="218135"/>
                </a:lnTo>
                <a:lnTo>
                  <a:pt x="104381" y="226237"/>
                </a:lnTo>
                <a:lnTo>
                  <a:pt x="98272" y="237223"/>
                </a:lnTo>
                <a:lnTo>
                  <a:pt x="93383" y="250850"/>
                </a:lnTo>
                <a:lnTo>
                  <a:pt x="91376" y="266865"/>
                </a:lnTo>
                <a:lnTo>
                  <a:pt x="96926" y="287299"/>
                </a:lnTo>
                <a:lnTo>
                  <a:pt x="115176" y="301802"/>
                </a:lnTo>
                <a:lnTo>
                  <a:pt x="148551" y="310451"/>
                </a:lnTo>
                <a:lnTo>
                  <a:pt x="199504" y="313321"/>
                </a:lnTo>
                <a:lnTo>
                  <a:pt x="236728" y="312407"/>
                </a:lnTo>
                <a:lnTo>
                  <a:pt x="264604" y="310311"/>
                </a:lnTo>
                <a:lnTo>
                  <a:pt x="283337" y="308013"/>
                </a:lnTo>
                <a:lnTo>
                  <a:pt x="293154" y="306463"/>
                </a:lnTo>
                <a:lnTo>
                  <a:pt x="293852" y="282867"/>
                </a:lnTo>
                <a:lnTo>
                  <a:pt x="294297" y="267627"/>
                </a:lnTo>
                <a:close/>
              </a:path>
              <a:path w="692150" h="353695">
                <a:moveTo>
                  <a:pt x="452907" y="196811"/>
                </a:moveTo>
                <a:lnTo>
                  <a:pt x="375246" y="196811"/>
                </a:lnTo>
                <a:lnTo>
                  <a:pt x="378218" y="184277"/>
                </a:lnTo>
                <a:lnTo>
                  <a:pt x="381901" y="166789"/>
                </a:lnTo>
                <a:lnTo>
                  <a:pt x="386168" y="145364"/>
                </a:lnTo>
                <a:lnTo>
                  <a:pt x="390842" y="121056"/>
                </a:lnTo>
                <a:lnTo>
                  <a:pt x="452145" y="121056"/>
                </a:lnTo>
                <a:lnTo>
                  <a:pt x="452145" y="104305"/>
                </a:lnTo>
                <a:lnTo>
                  <a:pt x="452145" y="16357"/>
                </a:lnTo>
                <a:lnTo>
                  <a:pt x="333362" y="16357"/>
                </a:lnTo>
                <a:lnTo>
                  <a:pt x="333362" y="33489"/>
                </a:lnTo>
                <a:lnTo>
                  <a:pt x="414451" y="33489"/>
                </a:lnTo>
                <a:lnTo>
                  <a:pt x="414451" y="104305"/>
                </a:lnTo>
                <a:lnTo>
                  <a:pt x="380568" y="104305"/>
                </a:lnTo>
                <a:lnTo>
                  <a:pt x="353923" y="100495"/>
                </a:lnTo>
                <a:lnTo>
                  <a:pt x="351218" y="120103"/>
                </a:lnTo>
                <a:lnTo>
                  <a:pt x="346303" y="149936"/>
                </a:lnTo>
                <a:lnTo>
                  <a:pt x="339356" y="183642"/>
                </a:lnTo>
                <a:lnTo>
                  <a:pt x="330708" y="213944"/>
                </a:lnTo>
                <a:lnTo>
                  <a:pt x="412546" y="213944"/>
                </a:lnTo>
                <a:lnTo>
                  <a:pt x="409994" y="253314"/>
                </a:lnTo>
                <a:lnTo>
                  <a:pt x="401739" y="305333"/>
                </a:lnTo>
                <a:lnTo>
                  <a:pt x="373722" y="335394"/>
                </a:lnTo>
                <a:lnTo>
                  <a:pt x="361480" y="334899"/>
                </a:lnTo>
                <a:lnTo>
                  <a:pt x="351205" y="333730"/>
                </a:lnTo>
                <a:lnTo>
                  <a:pt x="343141" y="332346"/>
                </a:lnTo>
                <a:lnTo>
                  <a:pt x="337553" y="331203"/>
                </a:lnTo>
                <a:lnTo>
                  <a:pt x="342506" y="352145"/>
                </a:lnTo>
                <a:lnTo>
                  <a:pt x="388569" y="352145"/>
                </a:lnTo>
                <a:lnTo>
                  <a:pt x="401662" y="351599"/>
                </a:lnTo>
                <a:lnTo>
                  <a:pt x="413359" y="349148"/>
                </a:lnTo>
                <a:lnTo>
                  <a:pt x="423418" y="343636"/>
                </a:lnTo>
                <a:lnTo>
                  <a:pt x="430314" y="335394"/>
                </a:lnTo>
                <a:lnTo>
                  <a:pt x="431596" y="333870"/>
                </a:lnTo>
                <a:lnTo>
                  <a:pt x="440321" y="308063"/>
                </a:lnTo>
                <a:lnTo>
                  <a:pt x="446671" y="271056"/>
                </a:lnTo>
                <a:lnTo>
                  <a:pt x="450811" y="231190"/>
                </a:lnTo>
                <a:lnTo>
                  <a:pt x="452907" y="196811"/>
                </a:lnTo>
                <a:close/>
              </a:path>
              <a:path w="692150" h="353695">
                <a:moveTo>
                  <a:pt x="686663" y="103543"/>
                </a:moveTo>
                <a:lnTo>
                  <a:pt x="682294" y="97828"/>
                </a:lnTo>
                <a:lnTo>
                  <a:pt x="675982" y="89598"/>
                </a:lnTo>
                <a:lnTo>
                  <a:pt x="674128" y="87172"/>
                </a:lnTo>
                <a:lnTo>
                  <a:pt x="670140" y="81965"/>
                </a:lnTo>
                <a:lnTo>
                  <a:pt x="649262" y="58572"/>
                </a:lnTo>
                <a:lnTo>
                  <a:pt x="628523" y="37096"/>
                </a:lnTo>
                <a:lnTo>
                  <a:pt x="612419" y="21310"/>
                </a:lnTo>
                <a:lnTo>
                  <a:pt x="596811" y="32727"/>
                </a:lnTo>
                <a:lnTo>
                  <a:pt x="601751" y="39535"/>
                </a:lnTo>
                <a:lnTo>
                  <a:pt x="608622" y="49441"/>
                </a:lnTo>
                <a:lnTo>
                  <a:pt x="617486" y="62979"/>
                </a:lnTo>
                <a:lnTo>
                  <a:pt x="628421" y="80708"/>
                </a:lnTo>
                <a:lnTo>
                  <a:pt x="605294" y="82677"/>
                </a:lnTo>
                <a:lnTo>
                  <a:pt x="583399" y="84226"/>
                </a:lnTo>
                <a:lnTo>
                  <a:pt x="529805" y="87172"/>
                </a:lnTo>
                <a:lnTo>
                  <a:pt x="538543" y="75895"/>
                </a:lnTo>
                <a:lnTo>
                  <a:pt x="549706" y="61239"/>
                </a:lnTo>
                <a:lnTo>
                  <a:pt x="562152" y="44500"/>
                </a:lnTo>
                <a:lnTo>
                  <a:pt x="574738" y="27025"/>
                </a:lnTo>
                <a:lnTo>
                  <a:pt x="580453" y="23596"/>
                </a:lnTo>
                <a:lnTo>
                  <a:pt x="581583" y="22834"/>
                </a:lnTo>
                <a:lnTo>
                  <a:pt x="581583" y="18262"/>
                </a:lnTo>
                <a:lnTo>
                  <a:pt x="580059" y="15976"/>
                </a:lnTo>
                <a:lnTo>
                  <a:pt x="578167" y="15214"/>
                </a:lnTo>
                <a:lnTo>
                  <a:pt x="535520" y="0"/>
                </a:lnTo>
                <a:lnTo>
                  <a:pt x="531990" y="18402"/>
                </a:lnTo>
                <a:lnTo>
                  <a:pt x="526719" y="35064"/>
                </a:lnTo>
                <a:lnTo>
                  <a:pt x="517372" y="56362"/>
                </a:lnTo>
                <a:lnTo>
                  <a:pt x="501637" y="88696"/>
                </a:lnTo>
                <a:lnTo>
                  <a:pt x="486016" y="89344"/>
                </a:lnTo>
                <a:lnTo>
                  <a:pt x="476084" y="89598"/>
                </a:lnTo>
                <a:lnTo>
                  <a:pt x="468071" y="89496"/>
                </a:lnTo>
                <a:lnTo>
                  <a:pt x="458241" y="89077"/>
                </a:lnTo>
                <a:lnTo>
                  <a:pt x="468515" y="116103"/>
                </a:lnTo>
                <a:lnTo>
                  <a:pt x="469277" y="117627"/>
                </a:lnTo>
                <a:lnTo>
                  <a:pt x="471944" y="121437"/>
                </a:lnTo>
                <a:lnTo>
                  <a:pt x="475742" y="121437"/>
                </a:lnTo>
                <a:lnTo>
                  <a:pt x="480314" y="117246"/>
                </a:lnTo>
                <a:lnTo>
                  <a:pt x="482219" y="115722"/>
                </a:lnTo>
                <a:lnTo>
                  <a:pt x="638695" y="97828"/>
                </a:lnTo>
                <a:lnTo>
                  <a:pt x="643559" y="106730"/>
                </a:lnTo>
                <a:lnTo>
                  <a:pt x="647065" y="113919"/>
                </a:lnTo>
                <a:lnTo>
                  <a:pt x="649719" y="120103"/>
                </a:lnTo>
                <a:lnTo>
                  <a:pt x="652018" y="125996"/>
                </a:lnTo>
                <a:lnTo>
                  <a:pt x="686663" y="103543"/>
                </a:lnTo>
                <a:close/>
              </a:path>
              <a:path w="692150" h="353695">
                <a:moveTo>
                  <a:pt x="691997" y="330822"/>
                </a:moveTo>
                <a:lnTo>
                  <a:pt x="682993" y="317500"/>
                </a:lnTo>
                <a:lnTo>
                  <a:pt x="679792" y="312762"/>
                </a:lnTo>
                <a:lnTo>
                  <a:pt x="675640" y="307225"/>
                </a:lnTo>
                <a:lnTo>
                  <a:pt x="664629" y="292569"/>
                </a:lnTo>
                <a:lnTo>
                  <a:pt x="648677" y="273215"/>
                </a:lnTo>
                <a:lnTo>
                  <a:pt x="634123" y="257733"/>
                </a:lnTo>
                <a:lnTo>
                  <a:pt x="618896" y="268389"/>
                </a:lnTo>
                <a:lnTo>
                  <a:pt x="623544" y="276225"/>
                </a:lnTo>
                <a:lnTo>
                  <a:pt x="627837" y="283959"/>
                </a:lnTo>
                <a:lnTo>
                  <a:pt x="631850" y="291896"/>
                </a:lnTo>
                <a:lnTo>
                  <a:pt x="635647" y="300367"/>
                </a:lnTo>
                <a:lnTo>
                  <a:pt x="618045" y="303085"/>
                </a:lnTo>
                <a:lnTo>
                  <a:pt x="588441" y="307225"/>
                </a:lnTo>
                <a:lnTo>
                  <a:pt x="588441" y="255066"/>
                </a:lnTo>
                <a:lnTo>
                  <a:pt x="666483" y="255066"/>
                </a:lnTo>
                <a:lnTo>
                  <a:pt x="666483" y="238315"/>
                </a:lnTo>
                <a:lnTo>
                  <a:pt x="666483" y="160261"/>
                </a:lnTo>
                <a:lnTo>
                  <a:pt x="666483" y="143129"/>
                </a:lnTo>
                <a:lnTo>
                  <a:pt x="629551" y="143129"/>
                </a:lnTo>
                <a:lnTo>
                  <a:pt x="629551" y="160261"/>
                </a:lnTo>
                <a:lnTo>
                  <a:pt x="629551" y="238315"/>
                </a:lnTo>
                <a:lnTo>
                  <a:pt x="588441" y="238315"/>
                </a:lnTo>
                <a:lnTo>
                  <a:pt x="588441" y="160274"/>
                </a:lnTo>
                <a:lnTo>
                  <a:pt x="629551" y="160261"/>
                </a:lnTo>
                <a:lnTo>
                  <a:pt x="629551" y="143129"/>
                </a:lnTo>
                <a:lnTo>
                  <a:pt x="588441" y="143129"/>
                </a:lnTo>
                <a:lnTo>
                  <a:pt x="588441" y="119532"/>
                </a:lnTo>
                <a:lnTo>
                  <a:pt x="589965" y="118008"/>
                </a:lnTo>
                <a:lnTo>
                  <a:pt x="592239" y="116103"/>
                </a:lnTo>
                <a:lnTo>
                  <a:pt x="592239" y="110782"/>
                </a:lnTo>
                <a:lnTo>
                  <a:pt x="589584" y="110388"/>
                </a:lnTo>
                <a:lnTo>
                  <a:pt x="588060" y="110388"/>
                </a:lnTo>
                <a:lnTo>
                  <a:pt x="550367" y="109245"/>
                </a:lnTo>
                <a:lnTo>
                  <a:pt x="550367" y="143129"/>
                </a:lnTo>
                <a:lnTo>
                  <a:pt x="550367" y="160274"/>
                </a:lnTo>
                <a:lnTo>
                  <a:pt x="550367" y="238315"/>
                </a:lnTo>
                <a:lnTo>
                  <a:pt x="508863" y="238315"/>
                </a:lnTo>
                <a:lnTo>
                  <a:pt x="508863" y="160274"/>
                </a:lnTo>
                <a:lnTo>
                  <a:pt x="550367" y="160274"/>
                </a:lnTo>
                <a:lnTo>
                  <a:pt x="550367" y="143129"/>
                </a:lnTo>
                <a:lnTo>
                  <a:pt x="472325" y="143129"/>
                </a:lnTo>
                <a:lnTo>
                  <a:pt x="472325" y="255066"/>
                </a:lnTo>
                <a:lnTo>
                  <a:pt x="550367" y="255066"/>
                </a:lnTo>
                <a:lnTo>
                  <a:pt x="550367" y="311416"/>
                </a:lnTo>
                <a:lnTo>
                  <a:pt x="483793" y="318071"/>
                </a:lnTo>
                <a:lnTo>
                  <a:pt x="462838" y="319760"/>
                </a:lnTo>
                <a:lnTo>
                  <a:pt x="449478" y="320167"/>
                </a:lnTo>
                <a:lnTo>
                  <a:pt x="460527" y="349148"/>
                </a:lnTo>
                <a:lnTo>
                  <a:pt x="460908" y="350240"/>
                </a:lnTo>
                <a:lnTo>
                  <a:pt x="463181" y="353288"/>
                </a:lnTo>
                <a:lnTo>
                  <a:pt x="467753" y="353288"/>
                </a:lnTo>
                <a:lnTo>
                  <a:pt x="471182" y="349110"/>
                </a:lnTo>
                <a:lnTo>
                  <a:pt x="473087" y="347205"/>
                </a:lnTo>
                <a:lnTo>
                  <a:pt x="561695" y="332638"/>
                </a:lnTo>
                <a:lnTo>
                  <a:pt x="605967" y="324713"/>
                </a:lnTo>
                <a:lnTo>
                  <a:pt x="642886" y="317500"/>
                </a:lnTo>
                <a:lnTo>
                  <a:pt x="656209" y="353288"/>
                </a:lnTo>
                <a:lnTo>
                  <a:pt x="691997" y="3308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0" name="object 100"/>
          <p:cNvSpPr/>
          <p:nvPr/>
        </p:nvSpPr>
        <p:spPr>
          <a:xfrm>
            <a:off x="6536756" y="5589395"/>
            <a:ext cx="155683" cy="151293"/>
          </a:xfrm>
          <a:custGeom>
            <a:avLst/>
            <a:gdLst/>
            <a:ahLst/>
            <a:cxnLst/>
            <a:rect l="l" t="t" r="r" b="b"/>
            <a:pathLst>
              <a:path w="292734" h="284479">
                <a:moveTo>
                  <a:pt x="225383" y="23985"/>
                </a:moveTo>
                <a:lnTo>
                  <a:pt x="206346" y="36929"/>
                </a:lnTo>
                <a:lnTo>
                  <a:pt x="226116" y="72887"/>
                </a:lnTo>
                <a:lnTo>
                  <a:pt x="239179" y="111592"/>
                </a:lnTo>
                <a:lnTo>
                  <a:pt x="246390" y="152082"/>
                </a:lnTo>
                <a:lnTo>
                  <a:pt x="248604" y="193395"/>
                </a:lnTo>
                <a:lnTo>
                  <a:pt x="248514" y="200944"/>
                </a:lnTo>
                <a:lnTo>
                  <a:pt x="248173" y="211242"/>
                </a:lnTo>
                <a:lnTo>
                  <a:pt x="247476" y="222896"/>
                </a:lnTo>
                <a:lnTo>
                  <a:pt x="246318" y="234514"/>
                </a:lnTo>
                <a:lnTo>
                  <a:pt x="292385" y="222715"/>
                </a:lnTo>
                <a:lnTo>
                  <a:pt x="288607" y="170889"/>
                </a:lnTo>
                <a:lnTo>
                  <a:pt x="277868" y="121062"/>
                </a:lnTo>
                <a:lnTo>
                  <a:pt x="257638" y="72380"/>
                </a:lnTo>
                <a:lnTo>
                  <a:pt x="225383" y="23985"/>
                </a:lnTo>
                <a:close/>
              </a:path>
              <a:path w="292734" h="284479">
                <a:moveTo>
                  <a:pt x="18649" y="0"/>
                </a:moveTo>
                <a:lnTo>
                  <a:pt x="13167" y="24693"/>
                </a:lnTo>
                <a:lnTo>
                  <a:pt x="7041" y="58773"/>
                </a:lnTo>
                <a:lnTo>
                  <a:pt x="2057" y="101346"/>
                </a:lnTo>
                <a:lnTo>
                  <a:pt x="0" y="151518"/>
                </a:lnTo>
                <a:lnTo>
                  <a:pt x="8714" y="224801"/>
                </a:lnTo>
                <a:lnTo>
                  <a:pt x="29170" y="264639"/>
                </a:lnTo>
                <a:lnTo>
                  <a:pt x="52838" y="281134"/>
                </a:lnTo>
                <a:lnTo>
                  <a:pt x="71190" y="284387"/>
                </a:lnTo>
                <a:lnTo>
                  <a:pt x="90598" y="279629"/>
                </a:lnTo>
                <a:lnTo>
                  <a:pt x="106790" y="268303"/>
                </a:lnTo>
                <a:lnTo>
                  <a:pt x="119268" y="254837"/>
                </a:lnTo>
                <a:lnTo>
                  <a:pt x="120218" y="253551"/>
                </a:lnTo>
                <a:lnTo>
                  <a:pt x="79570" y="253551"/>
                </a:lnTo>
                <a:lnTo>
                  <a:pt x="64867" y="247394"/>
                </a:lnTo>
                <a:lnTo>
                  <a:pt x="52202" y="228851"/>
                </a:lnTo>
                <a:lnTo>
                  <a:pt x="43321" y="197817"/>
                </a:lnTo>
                <a:lnTo>
                  <a:pt x="39972" y="154186"/>
                </a:lnTo>
                <a:lnTo>
                  <a:pt x="42667" y="105676"/>
                </a:lnTo>
                <a:lnTo>
                  <a:pt x="48967" y="65910"/>
                </a:lnTo>
                <a:lnTo>
                  <a:pt x="61671" y="23596"/>
                </a:lnTo>
                <a:lnTo>
                  <a:pt x="66243" y="17509"/>
                </a:lnTo>
                <a:lnTo>
                  <a:pt x="66243" y="14083"/>
                </a:lnTo>
                <a:lnTo>
                  <a:pt x="61289" y="12180"/>
                </a:lnTo>
                <a:lnTo>
                  <a:pt x="58239" y="11416"/>
                </a:lnTo>
                <a:lnTo>
                  <a:pt x="18649" y="0"/>
                </a:lnTo>
                <a:close/>
              </a:path>
              <a:path w="292734" h="284479">
                <a:moveTo>
                  <a:pt x="114213" y="222715"/>
                </a:moveTo>
                <a:lnTo>
                  <a:pt x="103232" y="238294"/>
                </a:lnTo>
                <a:lnTo>
                  <a:pt x="93179" y="247698"/>
                </a:lnTo>
                <a:lnTo>
                  <a:pt x="84982" y="252320"/>
                </a:lnTo>
                <a:lnTo>
                  <a:pt x="79570" y="253551"/>
                </a:lnTo>
                <a:lnTo>
                  <a:pt x="120218" y="253551"/>
                </a:lnTo>
                <a:lnTo>
                  <a:pt x="127533" y="243657"/>
                </a:lnTo>
                <a:lnTo>
                  <a:pt x="114213" y="2227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1" name="object 101"/>
          <p:cNvSpPr/>
          <p:nvPr/>
        </p:nvSpPr>
        <p:spPr>
          <a:xfrm>
            <a:off x="4985039" y="2670833"/>
            <a:ext cx="235720" cy="228965"/>
          </a:xfrm>
          <a:custGeom>
            <a:avLst/>
            <a:gdLst/>
            <a:ahLst/>
            <a:cxnLst/>
            <a:rect l="l" t="t" r="r" b="b"/>
            <a:pathLst>
              <a:path w="443229" h="430529">
                <a:moveTo>
                  <a:pt x="399312" y="0"/>
                </a:moveTo>
                <a:lnTo>
                  <a:pt x="79483" y="0"/>
                </a:lnTo>
                <a:lnTo>
                  <a:pt x="79483" y="209885"/>
                </a:lnTo>
                <a:lnTo>
                  <a:pt x="3331" y="209885"/>
                </a:lnTo>
                <a:lnTo>
                  <a:pt x="3331" y="230827"/>
                </a:lnTo>
                <a:lnTo>
                  <a:pt x="79483" y="230827"/>
                </a:lnTo>
                <a:lnTo>
                  <a:pt x="79483" y="377418"/>
                </a:lnTo>
                <a:lnTo>
                  <a:pt x="67733" y="379158"/>
                </a:lnTo>
                <a:lnTo>
                  <a:pt x="46880" y="382059"/>
                </a:lnTo>
                <a:lnTo>
                  <a:pt x="22458" y="384780"/>
                </a:lnTo>
                <a:lnTo>
                  <a:pt x="0" y="385985"/>
                </a:lnTo>
                <a:lnTo>
                  <a:pt x="13802" y="427868"/>
                </a:lnTo>
                <a:lnTo>
                  <a:pt x="16182" y="430248"/>
                </a:lnTo>
                <a:lnTo>
                  <a:pt x="20465" y="430248"/>
                </a:lnTo>
                <a:lnTo>
                  <a:pt x="25701" y="426916"/>
                </a:lnTo>
                <a:lnTo>
                  <a:pt x="29508" y="424061"/>
                </a:lnTo>
                <a:lnTo>
                  <a:pt x="69249" y="414267"/>
                </a:lnTo>
                <a:lnTo>
                  <a:pt x="130762" y="398895"/>
                </a:lnTo>
                <a:lnTo>
                  <a:pt x="192812" y="382899"/>
                </a:lnTo>
                <a:lnTo>
                  <a:pt x="234158" y="371231"/>
                </a:lnTo>
                <a:lnTo>
                  <a:pt x="237490" y="345530"/>
                </a:lnTo>
                <a:lnTo>
                  <a:pt x="222773" y="349374"/>
                </a:lnTo>
                <a:lnTo>
                  <a:pt x="201497" y="354513"/>
                </a:lnTo>
                <a:lnTo>
                  <a:pt x="171567" y="360991"/>
                </a:lnTo>
                <a:lnTo>
                  <a:pt x="130885" y="368851"/>
                </a:lnTo>
                <a:lnTo>
                  <a:pt x="130885" y="230827"/>
                </a:lnTo>
                <a:lnTo>
                  <a:pt x="187998" y="230827"/>
                </a:lnTo>
                <a:lnTo>
                  <a:pt x="202952" y="269512"/>
                </a:lnTo>
                <a:lnTo>
                  <a:pt x="223750" y="305788"/>
                </a:lnTo>
                <a:lnTo>
                  <a:pt x="248564" y="337781"/>
                </a:lnTo>
                <a:lnTo>
                  <a:pt x="299497" y="380653"/>
                </a:lnTo>
                <a:lnTo>
                  <a:pt x="371811" y="412943"/>
                </a:lnTo>
                <a:lnTo>
                  <a:pt x="423585" y="425965"/>
                </a:lnTo>
                <a:lnTo>
                  <a:pt x="435959" y="404547"/>
                </a:lnTo>
                <a:lnTo>
                  <a:pt x="396553" y="392938"/>
                </a:lnTo>
                <a:lnTo>
                  <a:pt x="360581" y="378429"/>
                </a:lnTo>
                <a:lnTo>
                  <a:pt x="328269" y="359369"/>
                </a:lnTo>
                <a:lnTo>
                  <a:pt x="299839" y="334107"/>
                </a:lnTo>
                <a:lnTo>
                  <a:pt x="320810" y="324276"/>
                </a:lnTo>
                <a:lnTo>
                  <a:pt x="345887" y="311500"/>
                </a:lnTo>
                <a:lnTo>
                  <a:pt x="371855" y="297296"/>
                </a:lnTo>
                <a:lnTo>
                  <a:pt x="395504" y="283181"/>
                </a:lnTo>
                <a:lnTo>
                  <a:pt x="400264" y="282229"/>
                </a:lnTo>
                <a:lnTo>
                  <a:pt x="405975" y="281753"/>
                </a:lnTo>
                <a:lnTo>
                  <a:pt x="405975" y="275090"/>
                </a:lnTo>
                <a:lnTo>
                  <a:pt x="405499" y="273662"/>
                </a:lnTo>
                <a:lnTo>
                  <a:pt x="404071" y="272710"/>
                </a:lnTo>
                <a:lnTo>
                  <a:pt x="368851" y="241773"/>
                </a:lnTo>
                <a:lnTo>
                  <a:pt x="352349" y="261473"/>
                </a:lnTo>
                <a:lnTo>
                  <a:pt x="327146" y="283716"/>
                </a:lnTo>
                <a:lnTo>
                  <a:pt x="301854" y="303550"/>
                </a:lnTo>
                <a:lnTo>
                  <a:pt x="285085" y="316021"/>
                </a:lnTo>
                <a:lnTo>
                  <a:pt x="270815" y="293406"/>
                </a:lnTo>
                <a:lnTo>
                  <a:pt x="259802" y="271461"/>
                </a:lnTo>
                <a:lnTo>
                  <a:pt x="251555" y="250497"/>
                </a:lnTo>
                <a:lnTo>
                  <a:pt x="245581" y="230827"/>
                </a:lnTo>
                <a:lnTo>
                  <a:pt x="442623" y="230827"/>
                </a:lnTo>
                <a:lnTo>
                  <a:pt x="442623" y="209885"/>
                </a:lnTo>
                <a:lnTo>
                  <a:pt x="130885" y="209885"/>
                </a:lnTo>
                <a:lnTo>
                  <a:pt x="130885" y="159441"/>
                </a:lnTo>
                <a:lnTo>
                  <a:pt x="386937" y="159441"/>
                </a:lnTo>
                <a:lnTo>
                  <a:pt x="386937" y="138024"/>
                </a:lnTo>
                <a:lnTo>
                  <a:pt x="130885" y="138024"/>
                </a:lnTo>
                <a:lnTo>
                  <a:pt x="130885" y="89947"/>
                </a:lnTo>
                <a:lnTo>
                  <a:pt x="386937" y="89947"/>
                </a:lnTo>
                <a:lnTo>
                  <a:pt x="386937" y="68536"/>
                </a:lnTo>
                <a:lnTo>
                  <a:pt x="130885" y="68536"/>
                </a:lnTo>
                <a:lnTo>
                  <a:pt x="130885" y="21417"/>
                </a:lnTo>
                <a:lnTo>
                  <a:pt x="399312" y="21417"/>
                </a:lnTo>
                <a:lnTo>
                  <a:pt x="399312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2" name="object 102"/>
          <p:cNvSpPr/>
          <p:nvPr/>
        </p:nvSpPr>
        <p:spPr>
          <a:xfrm>
            <a:off x="5257395" y="2665262"/>
            <a:ext cx="225588" cy="232680"/>
          </a:xfrm>
          <a:custGeom>
            <a:avLst/>
            <a:gdLst/>
            <a:ahLst/>
            <a:cxnLst/>
            <a:rect l="l" t="t" r="r" b="b"/>
            <a:pathLst>
              <a:path w="424179" h="437514">
                <a:moveTo>
                  <a:pt x="316973" y="411693"/>
                </a:moveTo>
                <a:lnTo>
                  <a:pt x="327444" y="437394"/>
                </a:lnTo>
                <a:lnTo>
                  <a:pt x="378370" y="437394"/>
                </a:lnTo>
                <a:lnTo>
                  <a:pt x="392663" y="436762"/>
                </a:lnTo>
                <a:lnTo>
                  <a:pt x="407403" y="432337"/>
                </a:lnTo>
                <a:lnTo>
                  <a:pt x="418930" y="420327"/>
                </a:lnTo>
                <a:lnTo>
                  <a:pt x="419701" y="416452"/>
                </a:lnTo>
                <a:lnTo>
                  <a:pt x="357428" y="416452"/>
                </a:lnTo>
                <a:lnTo>
                  <a:pt x="345351" y="415976"/>
                </a:lnTo>
                <a:lnTo>
                  <a:pt x="334702" y="414787"/>
                </a:lnTo>
                <a:lnTo>
                  <a:pt x="325302" y="413240"/>
                </a:lnTo>
                <a:lnTo>
                  <a:pt x="316973" y="411693"/>
                </a:lnTo>
                <a:close/>
              </a:path>
              <a:path w="424179" h="437514">
                <a:moveTo>
                  <a:pt x="423585" y="12850"/>
                </a:moveTo>
                <a:lnTo>
                  <a:pt x="254624" y="12850"/>
                </a:lnTo>
                <a:lnTo>
                  <a:pt x="254624" y="214175"/>
                </a:lnTo>
                <a:lnTo>
                  <a:pt x="250817" y="293703"/>
                </a:lnTo>
                <a:lnTo>
                  <a:pt x="240229" y="351724"/>
                </a:lnTo>
                <a:lnTo>
                  <a:pt x="224107" y="393681"/>
                </a:lnTo>
                <a:lnTo>
                  <a:pt x="203698" y="425019"/>
                </a:lnTo>
                <a:lnTo>
                  <a:pt x="224639" y="436918"/>
                </a:lnTo>
                <a:lnTo>
                  <a:pt x="260488" y="393027"/>
                </a:lnTo>
                <a:lnTo>
                  <a:pt x="282235" y="348511"/>
                </a:lnTo>
                <a:lnTo>
                  <a:pt x="293985" y="305602"/>
                </a:lnTo>
                <a:lnTo>
                  <a:pt x="299846" y="266529"/>
                </a:lnTo>
                <a:lnTo>
                  <a:pt x="423585" y="266529"/>
                </a:lnTo>
                <a:lnTo>
                  <a:pt x="423585" y="245588"/>
                </a:lnTo>
                <a:lnTo>
                  <a:pt x="301743" y="245588"/>
                </a:lnTo>
                <a:lnTo>
                  <a:pt x="302385" y="234165"/>
                </a:lnTo>
                <a:lnTo>
                  <a:pt x="302814" y="223694"/>
                </a:lnTo>
                <a:lnTo>
                  <a:pt x="303047" y="214175"/>
                </a:lnTo>
                <a:lnTo>
                  <a:pt x="303170" y="151826"/>
                </a:lnTo>
                <a:lnTo>
                  <a:pt x="423585" y="151826"/>
                </a:lnTo>
                <a:lnTo>
                  <a:pt x="423585" y="130885"/>
                </a:lnTo>
                <a:lnTo>
                  <a:pt x="303170" y="130885"/>
                </a:lnTo>
                <a:lnTo>
                  <a:pt x="303170" y="34268"/>
                </a:lnTo>
                <a:lnTo>
                  <a:pt x="423585" y="34268"/>
                </a:lnTo>
                <a:lnTo>
                  <a:pt x="423585" y="12850"/>
                </a:lnTo>
                <a:close/>
              </a:path>
              <a:path w="424179" h="437514">
                <a:moveTo>
                  <a:pt x="58065" y="315076"/>
                </a:moveTo>
                <a:lnTo>
                  <a:pt x="54882" y="333132"/>
                </a:lnTo>
                <a:lnTo>
                  <a:pt x="46166" y="355649"/>
                </a:lnTo>
                <a:lnTo>
                  <a:pt x="28883" y="384412"/>
                </a:lnTo>
                <a:lnTo>
                  <a:pt x="0" y="421205"/>
                </a:lnTo>
                <a:lnTo>
                  <a:pt x="19037" y="434056"/>
                </a:lnTo>
                <a:lnTo>
                  <a:pt x="40574" y="416717"/>
                </a:lnTo>
                <a:lnTo>
                  <a:pt x="63538" y="395272"/>
                </a:lnTo>
                <a:lnTo>
                  <a:pt x="85432" y="371684"/>
                </a:lnTo>
                <a:lnTo>
                  <a:pt x="103756" y="347916"/>
                </a:lnTo>
                <a:lnTo>
                  <a:pt x="108515" y="345536"/>
                </a:lnTo>
                <a:lnTo>
                  <a:pt x="112799" y="343157"/>
                </a:lnTo>
                <a:lnTo>
                  <a:pt x="112799" y="337921"/>
                </a:lnTo>
                <a:lnTo>
                  <a:pt x="110419" y="336969"/>
                </a:lnTo>
                <a:lnTo>
                  <a:pt x="108991" y="336493"/>
                </a:lnTo>
                <a:lnTo>
                  <a:pt x="58065" y="315076"/>
                </a:lnTo>
                <a:close/>
              </a:path>
              <a:path w="424179" h="437514">
                <a:moveTo>
                  <a:pt x="423585" y="266529"/>
                </a:moveTo>
                <a:lnTo>
                  <a:pt x="375038" y="266529"/>
                </a:lnTo>
                <a:lnTo>
                  <a:pt x="374969" y="395272"/>
                </a:lnTo>
                <a:lnTo>
                  <a:pt x="373960" y="405610"/>
                </a:lnTo>
                <a:lnTo>
                  <a:pt x="370695" y="412288"/>
                </a:lnTo>
                <a:lnTo>
                  <a:pt x="365200" y="415575"/>
                </a:lnTo>
                <a:lnTo>
                  <a:pt x="357428" y="416452"/>
                </a:lnTo>
                <a:lnTo>
                  <a:pt x="419701" y="416452"/>
                </a:lnTo>
                <a:lnTo>
                  <a:pt x="423585" y="396939"/>
                </a:lnTo>
                <a:lnTo>
                  <a:pt x="423585" y="266529"/>
                </a:lnTo>
                <a:close/>
              </a:path>
              <a:path w="424179" h="437514">
                <a:moveTo>
                  <a:pt x="177527" y="316028"/>
                </a:moveTo>
                <a:lnTo>
                  <a:pt x="135168" y="342205"/>
                </a:lnTo>
                <a:lnTo>
                  <a:pt x="151506" y="361701"/>
                </a:lnTo>
                <a:lnTo>
                  <a:pt x="165568" y="376827"/>
                </a:lnTo>
                <a:lnTo>
                  <a:pt x="180611" y="389992"/>
                </a:lnTo>
                <a:lnTo>
                  <a:pt x="199890" y="403602"/>
                </a:lnTo>
                <a:lnTo>
                  <a:pt x="219880" y="388848"/>
                </a:lnTo>
                <a:lnTo>
                  <a:pt x="206036" y="370308"/>
                </a:lnTo>
                <a:lnTo>
                  <a:pt x="195848" y="354044"/>
                </a:lnTo>
                <a:lnTo>
                  <a:pt x="187085" y="336969"/>
                </a:lnTo>
                <a:lnTo>
                  <a:pt x="177527" y="316028"/>
                </a:lnTo>
                <a:close/>
              </a:path>
              <a:path w="424179" h="437514">
                <a:moveTo>
                  <a:pt x="235593" y="288899"/>
                </a:moveTo>
                <a:lnTo>
                  <a:pt x="3807" y="288899"/>
                </a:lnTo>
                <a:lnTo>
                  <a:pt x="3807" y="310316"/>
                </a:lnTo>
                <a:lnTo>
                  <a:pt x="235593" y="310316"/>
                </a:lnTo>
                <a:lnTo>
                  <a:pt x="235593" y="288899"/>
                </a:lnTo>
                <a:close/>
              </a:path>
              <a:path w="424179" h="437514">
                <a:moveTo>
                  <a:pt x="91857" y="85194"/>
                </a:moveTo>
                <a:lnTo>
                  <a:pt x="43787" y="85194"/>
                </a:lnTo>
                <a:lnTo>
                  <a:pt x="43787" y="288899"/>
                </a:lnTo>
                <a:lnTo>
                  <a:pt x="91857" y="288899"/>
                </a:lnTo>
                <a:lnTo>
                  <a:pt x="91857" y="234165"/>
                </a:lnTo>
                <a:lnTo>
                  <a:pt x="206077" y="234165"/>
                </a:lnTo>
                <a:lnTo>
                  <a:pt x="206077" y="213223"/>
                </a:lnTo>
                <a:lnTo>
                  <a:pt x="91857" y="213223"/>
                </a:lnTo>
                <a:lnTo>
                  <a:pt x="91857" y="159441"/>
                </a:lnTo>
                <a:lnTo>
                  <a:pt x="206077" y="159441"/>
                </a:lnTo>
                <a:lnTo>
                  <a:pt x="206077" y="138500"/>
                </a:lnTo>
                <a:lnTo>
                  <a:pt x="91857" y="138500"/>
                </a:lnTo>
                <a:lnTo>
                  <a:pt x="91857" y="85194"/>
                </a:lnTo>
                <a:close/>
              </a:path>
              <a:path w="424179" h="437514">
                <a:moveTo>
                  <a:pt x="206077" y="234165"/>
                </a:moveTo>
                <a:lnTo>
                  <a:pt x="158014" y="234165"/>
                </a:lnTo>
                <a:lnTo>
                  <a:pt x="158014" y="288899"/>
                </a:lnTo>
                <a:lnTo>
                  <a:pt x="206077" y="288899"/>
                </a:lnTo>
                <a:lnTo>
                  <a:pt x="206077" y="234165"/>
                </a:lnTo>
                <a:close/>
              </a:path>
              <a:path w="424179" h="437514">
                <a:moveTo>
                  <a:pt x="423585" y="151826"/>
                </a:moveTo>
                <a:lnTo>
                  <a:pt x="375038" y="151826"/>
                </a:lnTo>
                <a:lnTo>
                  <a:pt x="375038" y="245588"/>
                </a:lnTo>
                <a:lnTo>
                  <a:pt x="423585" y="245588"/>
                </a:lnTo>
                <a:lnTo>
                  <a:pt x="423585" y="151826"/>
                </a:lnTo>
                <a:close/>
              </a:path>
              <a:path w="424179" h="437514">
                <a:moveTo>
                  <a:pt x="206077" y="159441"/>
                </a:moveTo>
                <a:lnTo>
                  <a:pt x="158014" y="159441"/>
                </a:lnTo>
                <a:lnTo>
                  <a:pt x="158014" y="213223"/>
                </a:lnTo>
                <a:lnTo>
                  <a:pt x="206077" y="213223"/>
                </a:lnTo>
                <a:lnTo>
                  <a:pt x="206077" y="159441"/>
                </a:lnTo>
                <a:close/>
              </a:path>
              <a:path w="424179" h="437514">
                <a:moveTo>
                  <a:pt x="206077" y="85194"/>
                </a:moveTo>
                <a:lnTo>
                  <a:pt x="158014" y="85194"/>
                </a:lnTo>
                <a:lnTo>
                  <a:pt x="158014" y="138500"/>
                </a:lnTo>
                <a:lnTo>
                  <a:pt x="206077" y="138500"/>
                </a:lnTo>
                <a:lnTo>
                  <a:pt x="206077" y="85194"/>
                </a:lnTo>
                <a:close/>
              </a:path>
              <a:path w="424179" h="437514">
                <a:moveTo>
                  <a:pt x="423585" y="34268"/>
                </a:moveTo>
                <a:lnTo>
                  <a:pt x="375038" y="34268"/>
                </a:lnTo>
                <a:lnTo>
                  <a:pt x="375038" y="130885"/>
                </a:lnTo>
                <a:lnTo>
                  <a:pt x="423585" y="130885"/>
                </a:lnTo>
                <a:lnTo>
                  <a:pt x="423585" y="34268"/>
                </a:lnTo>
                <a:close/>
              </a:path>
              <a:path w="424179" h="437514">
                <a:moveTo>
                  <a:pt x="238924" y="63776"/>
                </a:moveTo>
                <a:lnTo>
                  <a:pt x="12850" y="63776"/>
                </a:lnTo>
                <a:lnTo>
                  <a:pt x="12850" y="85194"/>
                </a:lnTo>
                <a:lnTo>
                  <a:pt x="238924" y="85194"/>
                </a:lnTo>
                <a:lnTo>
                  <a:pt x="238924" y="63776"/>
                </a:lnTo>
                <a:close/>
              </a:path>
              <a:path w="424179" h="437514">
                <a:moveTo>
                  <a:pt x="41407" y="0"/>
                </a:moveTo>
                <a:lnTo>
                  <a:pt x="43787" y="63776"/>
                </a:lnTo>
                <a:lnTo>
                  <a:pt x="91857" y="63776"/>
                </a:lnTo>
                <a:lnTo>
                  <a:pt x="91857" y="17134"/>
                </a:lnTo>
                <a:lnTo>
                  <a:pt x="96141" y="9042"/>
                </a:lnTo>
                <a:lnTo>
                  <a:pt x="96617" y="8097"/>
                </a:lnTo>
                <a:lnTo>
                  <a:pt x="96617" y="2855"/>
                </a:lnTo>
                <a:lnTo>
                  <a:pt x="92809" y="1903"/>
                </a:lnTo>
                <a:lnTo>
                  <a:pt x="89477" y="1903"/>
                </a:lnTo>
                <a:lnTo>
                  <a:pt x="41407" y="0"/>
                </a:lnTo>
                <a:close/>
              </a:path>
              <a:path w="424179" h="437514">
                <a:moveTo>
                  <a:pt x="154682" y="475"/>
                </a:moveTo>
                <a:lnTo>
                  <a:pt x="155600" y="6313"/>
                </a:lnTo>
                <a:lnTo>
                  <a:pt x="156699" y="15052"/>
                </a:lnTo>
                <a:lnTo>
                  <a:pt x="157620" y="24238"/>
                </a:lnTo>
                <a:lnTo>
                  <a:pt x="158007" y="31419"/>
                </a:lnTo>
                <a:lnTo>
                  <a:pt x="158007" y="63776"/>
                </a:lnTo>
                <a:lnTo>
                  <a:pt x="206077" y="63776"/>
                </a:lnTo>
                <a:lnTo>
                  <a:pt x="206077" y="18085"/>
                </a:lnTo>
                <a:lnTo>
                  <a:pt x="210844" y="8567"/>
                </a:lnTo>
                <a:lnTo>
                  <a:pt x="210844" y="2379"/>
                </a:lnTo>
                <a:lnTo>
                  <a:pt x="204180" y="1903"/>
                </a:lnTo>
                <a:lnTo>
                  <a:pt x="203229" y="1903"/>
                </a:lnTo>
                <a:lnTo>
                  <a:pt x="154682" y="475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3" name="object 103"/>
          <p:cNvSpPr/>
          <p:nvPr/>
        </p:nvSpPr>
        <p:spPr>
          <a:xfrm>
            <a:off x="5544176" y="2673362"/>
            <a:ext cx="213093" cy="225251"/>
          </a:xfrm>
          <a:custGeom>
            <a:avLst/>
            <a:gdLst/>
            <a:ahLst/>
            <a:cxnLst/>
            <a:rect l="l" t="t" r="r" b="b"/>
            <a:pathLst>
              <a:path w="400684" h="423545">
                <a:moveTo>
                  <a:pt x="179907" y="0"/>
                </a:moveTo>
                <a:lnTo>
                  <a:pt x="0" y="0"/>
                </a:lnTo>
                <a:lnTo>
                  <a:pt x="0" y="423116"/>
                </a:lnTo>
                <a:lnTo>
                  <a:pt x="46642" y="423116"/>
                </a:lnTo>
                <a:lnTo>
                  <a:pt x="46642" y="156110"/>
                </a:lnTo>
                <a:lnTo>
                  <a:pt x="179907" y="156110"/>
                </a:lnTo>
                <a:lnTo>
                  <a:pt x="179907" y="134692"/>
                </a:lnTo>
                <a:lnTo>
                  <a:pt x="46642" y="134692"/>
                </a:lnTo>
                <a:lnTo>
                  <a:pt x="46642" y="88525"/>
                </a:lnTo>
                <a:lnTo>
                  <a:pt x="179907" y="88525"/>
                </a:lnTo>
                <a:lnTo>
                  <a:pt x="179907" y="67108"/>
                </a:lnTo>
                <a:lnTo>
                  <a:pt x="46642" y="67108"/>
                </a:lnTo>
                <a:lnTo>
                  <a:pt x="46642" y="21417"/>
                </a:lnTo>
                <a:lnTo>
                  <a:pt x="179907" y="21417"/>
                </a:lnTo>
                <a:lnTo>
                  <a:pt x="179907" y="0"/>
                </a:lnTo>
                <a:close/>
              </a:path>
              <a:path w="400684" h="423545">
                <a:moveTo>
                  <a:pt x="290803" y="393607"/>
                </a:moveTo>
                <a:lnTo>
                  <a:pt x="297942" y="420253"/>
                </a:lnTo>
                <a:lnTo>
                  <a:pt x="353152" y="420253"/>
                </a:lnTo>
                <a:lnTo>
                  <a:pt x="371557" y="419658"/>
                </a:lnTo>
                <a:lnTo>
                  <a:pt x="386527" y="415495"/>
                </a:lnTo>
                <a:lnTo>
                  <a:pt x="396589" y="404193"/>
                </a:lnTo>
                <a:lnTo>
                  <a:pt x="397404" y="399318"/>
                </a:lnTo>
                <a:lnTo>
                  <a:pt x="337445" y="399318"/>
                </a:lnTo>
                <a:lnTo>
                  <a:pt x="329890" y="398894"/>
                </a:lnTo>
                <a:lnTo>
                  <a:pt x="319478" y="397712"/>
                </a:lnTo>
                <a:lnTo>
                  <a:pt x="290803" y="393607"/>
                </a:lnTo>
                <a:close/>
              </a:path>
              <a:path w="400684" h="423545">
                <a:moveTo>
                  <a:pt x="400270" y="0"/>
                </a:moveTo>
                <a:lnTo>
                  <a:pt x="217983" y="0"/>
                </a:lnTo>
                <a:lnTo>
                  <a:pt x="217983" y="156110"/>
                </a:lnTo>
                <a:lnTo>
                  <a:pt x="353152" y="156110"/>
                </a:lnTo>
                <a:lnTo>
                  <a:pt x="353152" y="377901"/>
                </a:lnTo>
                <a:lnTo>
                  <a:pt x="352705" y="388275"/>
                </a:lnTo>
                <a:lnTo>
                  <a:pt x="350653" y="394856"/>
                </a:lnTo>
                <a:lnTo>
                  <a:pt x="345923" y="398314"/>
                </a:lnTo>
                <a:lnTo>
                  <a:pt x="337445" y="399318"/>
                </a:lnTo>
                <a:lnTo>
                  <a:pt x="397404" y="399318"/>
                </a:lnTo>
                <a:lnTo>
                  <a:pt x="400270" y="382184"/>
                </a:lnTo>
                <a:lnTo>
                  <a:pt x="400270" y="134692"/>
                </a:lnTo>
                <a:lnTo>
                  <a:pt x="264150" y="134692"/>
                </a:lnTo>
                <a:lnTo>
                  <a:pt x="264150" y="88525"/>
                </a:lnTo>
                <a:lnTo>
                  <a:pt x="400270" y="88525"/>
                </a:lnTo>
                <a:lnTo>
                  <a:pt x="400270" y="67108"/>
                </a:lnTo>
                <a:lnTo>
                  <a:pt x="264150" y="67108"/>
                </a:lnTo>
                <a:lnTo>
                  <a:pt x="264150" y="21417"/>
                </a:lnTo>
                <a:lnTo>
                  <a:pt x="400270" y="21417"/>
                </a:lnTo>
                <a:lnTo>
                  <a:pt x="400270" y="0"/>
                </a:lnTo>
                <a:close/>
              </a:path>
              <a:path w="400684" h="423545">
                <a:moveTo>
                  <a:pt x="301749" y="196089"/>
                </a:moveTo>
                <a:lnTo>
                  <a:pt x="97093" y="196089"/>
                </a:lnTo>
                <a:lnTo>
                  <a:pt x="97093" y="374093"/>
                </a:lnTo>
                <a:lnTo>
                  <a:pt x="301749" y="374093"/>
                </a:lnTo>
                <a:lnTo>
                  <a:pt x="301749" y="353152"/>
                </a:lnTo>
                <a:lnTo>
                  <a:pt x="142307" y="353152"/>
                </a:lnTo>
                <a:lnTo>
                  <a:pt x="142307" y="295086"/>
                </a:lnTo>
                <a:lnTo>
                  <a:pt x="301749" y="295086"/>
                </a:lnTo>
                <a:lnTo>
                  <a:pt x="301749" y="274144"/>
                </a:lnTo>
                <a:lnTo>
                  <a:pt x="142314" y="274144"/>
                </a:lnTo>
                <a:lnTo>
                  <a:pt x="142314" y="217507"/>
                </a:lnTo>
                <a:lnTo>
                  <a:pt x="301749" y="217507"/>
                </a:lnTo>
                <a:lnTo>
                  <a:pt x="301749" y="196089"/>
                </a:lnTo>
                <a:close/>
              </a:path>
              <a:path w="400684" h="423545">
                <a:moveTo>
                  <a:pt x="301749" y="295086"/>
                </a:moveTo>
                <a:lnTo>
                  <a:pt x="254624" y="295086"/>
                </a:lnTo>
                <a:lnTo>
                  <a:pt x="254624" y="353152"/>
                </a:lnTo>
                <a:lnTo>
                  <a:pt x="301749" y="353152"/>
                </a:lnTo>
                <a:lnTo>
                  <a:pt x="301749" y="295086"/>
                </a:lnTo>
                <a:close/>
              </a:path>
              <a:path w="400684" h="423545">
                <a:moveTo>
                  <a:pt x="301749" y="217507"/>
                </a:moveTo>
                <a:lnTo>
                  <a:pt x="254631" y="217507"/>
                </a:lnTo>
                <a:lnTo>
                  <a:pt x="254631" y="274144"/>
                </a:lnTo>
                <a:lnTo>
                  <a:pt x="301749" y="274144"/>
                </a:lnTo>
                <a:lnTo>
                  <a:pt x="301749" y="217507"/>
                </a:lnTo>
                <a:close/>
              </a:path>
              <a:path w="400684" h="423545">
                <a:moveTo>
                  <a:pt x="179907" y="88525"/>
                </a:moveTo>
                <a:lnTo>
                  <a:pt x="134692" y="88525"/>
                </a:lnTo>
                <a:lnTo>
                  <a:pt x="134692" y="134692"/>
                </a:lnTo>
                <a:lnTo>
                  <a:pt x="179907" y="134692"/>
                </a:lnTo>
                <a:lnTo>
                  <a:pt x="179907" y="88525"/>
                </a:lnTo>
                <a:close/>
              </a:path>
              <a:path w="400684" h="423545">
                <a:moveTo>
                  <a:pt x="400270" y="88525"/>
                </a:moveTo>
                <a:lnTo>
                  <a:pt x="353152" y="88525"/>
                </a:lnTo>
                <a:lnTo>
                  <a:pt x="353152" y="134692"/>
                </a:lnTo>
                <a:lnTo>
                  <a:pt x="400270" y="134692"/>
                </a:lnTo>
                <a:lnTo>
                  <a:pt x="400270" y="88525"/>
                </a:lnTo>
                <a:close/>
              </a:path>
              <a:path w="400684" h="423545">
                <a:moveTo>
                  <a:pt x="179907" y="21417"/>
                </a:moveTo>
                <a:lnTo>
                  <a:pt x="134692" y="21417"/>
                </a:lnTo>
                <a:lnTo>
                  <a:pt x="134692" y="67108"/>
                </a:lnTo>
                <a:lnTo>
                  <a:pt x="179907" y="67108"/>
                </a:lnTo>
                <a:lnTo>
                  <a:pt x="179907" y="21417"/>
                </a:lnTo>
                <a:close/>
              </a:path>
              <a:path w="400684" h="423545">
                <a:moveTo>
                  <a:pt x="400270" y="21417"/>
                </a:moveTo>
                <a:lnTo>
                  <a:pt x="353152" y="21417"/>
                </a:lnTo>
                <a:lnTo>
                  <a:pt x="353152" y="67108"/>
                </a:lnTo>
                <a:lnTo>
                  <a:pt x="400270" y="67108"/>
                </a:lnTo>
                <a:lnTo>
                  <a:pt x="400270" y="21417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4" name="object 104"/>
          <p:cNvSpPr/>
          <p:nvPr/>
        </p:nvSpPr>
        <p:spPr>
          <a:xfrm>
            <a:off x="5815015" y="2662984"/>
            <a:ext cx="228965" cy="235720"/>
          </a:xfrm>
          <a:custGeom>
            <a:avLst/>
            <a:gdLst/>
            <a:ahLst/>
            <a:cxnLst/>
            <a:rect l="l" t="t" r="r" b="b"/>
            <a:pathLst>
              <a:path w="430529" h="443229">
                <a:moveTo>
                  <a:pt x="345060" y="0"/>
                </a:moveTo>
                <a:lnTo>
                  <a:pt x="337725" y="24935"/>
                </a:lnTo>
                <a:lnTo>
                  <a:pt x="327090" y="48843"/>
                </a:lnTo>
                <a:lnTo>
                  <a:pt x="314135" y="71414"/>
                </a:lnTo>
                <a:lnTo>
                  <a:pt x="299839" y="92333"/>
                </a:lnTo>
                <a:lnTo>
                  <a:pt x="324112" y="105184"/>
                </a:lnTo>
                <a:lnTo>
                  <a:pt x="342707" y="87856"/>
                </a:lnTo>
                <a:lnTo>
                  <a:pt x="359335" y="70796"/>
                </a:lnTo>
                <a:lnTo>
                  <a:pt x="375248" y="52844"/>
                </a:lnTo>
                <a:lnTo>
                  <a:pt x="391696" y="32840"/>
                </a:lnTo>
                <a:lnTo>
                  <a:pt x="397408" y="29508"/>
                </a:lnTo>
                <a:lnTo>
                  <a:pt x="400264" y="27128"/>
                </a:lnTo>
                <a:lnTo>
                  <a:pt x="400264" y="23321"/>
                </a:lnTo>
                <a:lnTo>
                  <a:pt x="396456" y="21417"/>
                </a:lnTo>
                <a:lnTo>
                  <a:pt x="345060" y="0"/>
                </a:lnTo>
                <a:close/>
              </a:path>
              <a:path w="430529" h="443229">
                <a:moveTo>
                  <a:pt x="188474" y="475"/>
                </a:moveTo>
                <a:lnTo>
                  <a:pt x="168002" y="14754"/>
                </a:lnTo>
                <a:lnTo>
                  <a:pt x="178660" y="32594"/>
                </a:lnTo>
                <a:lnTo>
                  <a:pt x="187935" y="50747"/>
                </a:lnTo>
                <a:lnTo>
                  <a:pt x="198193" y="73987"/>
                </a:lnTo>
                <a:lnTo>
                  <a:pt x="211796" y="107087"/>
                </a:lnTo>
                <a:lnTo>
                  <a:pt x="261287" y="77579"/>
                </a:lnTo>
                <a:lnTo>
                  <a:pt x="248705" y="61582"/>
                </a:lnTo>
                <a:lnTo>
                  <a:pt x="232020" y="42418"/>
                </a:lnTo>
                <a:lnTo>
                  <a:pt x="211765" y="21558"/>
                </a:lnTo>
                <a:lnTo>
                  <a:pt x="188474" y="475"/>
                </a:lnTo>
                <a:close/>
              </a:path>
              <a:path w="430529" h="443229">
                <a:moveTo>
                  <a:pt x="302219" y="244160"/>
                </a:moveTo>
                <a:lnTo>
                  <a:pt x="244153" y="244160"/>
                </a:lnTo>
                <a:lnTo>
                  <a:pt x="224088" y="312159"/>
                </a:lnTo>
                <a:lnTo>
                  <a:pt x="191459" y="360373"/>
                </a:lnTo>
                <a:lnTo>
                  <a:pt x="153347" y="392435"/>
                </a:lnTo>
                <a:lnTo>
                  <a:pt x="116834" y="411980"/>
                </a:lnTo>
                <a:lnTo>
                  <a:pt x="89001" y="422640"/>
                </a:lnTo>
                <a:lnTo>
                  <a:pt x="102804" y="443099"/>
                </a:lnTo>
                <a:lnTo>
                  <a:pt x="152540" y="426506"/>
                </a:lnTo>
                <a:lnTo>
                  <a:pt x="186466" y="408235"/>
                </a:lnTo>
                <a:lnTo>
                  <a:pt x="222266" y="380280"/>
                </a:lnTo>
                <a:lnTo>
                  <a:pt x="259087" y="336134"/>
                </a:lnTo>
                <a:lnTo>
                  <a:pt x="274138" y="308413"/>
                </a:lnTo>
                <a:lnTo>
                  <a:pt x="320954" y="308413"/>
                </a:lnTo>
                <a:lnTo>
                  <a:pt x="314620" y="294781"/>
                </a:lnTo>
                <a:lnTo>
                  <a:pt x="302219" y="244160"/>
                </a:lnTo>
                <a:close/>
              </a:path>
              <a:path w="430529" h="443229">
                <a:moveTo>
                  <a:pt x="320954" y="308413"/>
                </a:moveTo>
                <a:lnTo>
                  <a:pt x="274138" y="308413"/>
                </a:lnTo>
                <a:lnTo>
                  <a:pt x="296768" y="350919"/>
                </a:lnTo>
                <a:lnTo>
                  <a:pt x="328815" y="386821"/>
                </a:lnTo>
                <a:lnTo>
                  <a:pt x="368980" y="416833"/>
                </a:lnTo>
                <a:lnTo>
                  <a:pt x="415970" y="441671"/>
                </a:lnTo>
                <a:lnTo>
                  <a:pt x="430248" y="420729"/>
                </a:lnTo>
                <a:lnTo>
                  <a:pt x="391346" y="396383"/>
                </a:lnTo>
                <a:lnTo>
                  <a:pt x="359138" y="368723"/>
                </a:lnTo>
                <a:lnTo>
                  <a:pt x="333578" y="335579"/>
                </a:lnTo>
                <a:lnTo>
                  <a:pt x="320954" y="308413"/>
                </a:lnTo>
                <a:close/>
              </a:path>
              <a:path w="430529" h="443229">
                <a:moveTo>
                  <a:pt x="127553" y="30460"/>
                </a:moveTo>
                <a:lnTo>
                  <a:pt x="0" y="30460"/>
                </a:lnTo>
                <a:lnTo>
                  <a:pt x="0" y="375038"/>
                </a:lnTo>
                <a:lnTo>
                  <a:pt x="45214" y="375038"/>
                </a:lnTo>
                <a:lnTo>
                  <a:pt x="45214" y="342205"/>
                </a:lnTo>
                <a:lnTo>
                  <a:pt x="127553" y="342205"/>
                </a:lnTo>
                <a:lnTo>
                  <a:pt x="127553" y="320787"/>
                </a:lnTo>
                <a:lnTo>
                  <a:pt x="45214" y="320787"/>
                </a:lnTo>
                <a:lnTo>
                  <a:pt x="45214" y="51878"/>
                </a:lnTo>
                <a:lnTo>
                  <a:pt x="127553" y="51878"/>
                </a:lnTo>
                <a:lnTo>
                  <a:pt x="127553" y="30460"/>
                </a:lnTo>
                <a:close/>
              </a:path>
              <a:path w="430529" h="443229">
                <a:moveTo>
                  <a:pt x="127553" y="51878"/>
                </a:moveTo>
                <a:lnTo>
                  <a:pt x="86622" y="51878"/>
                </a:lnTo>
                <a:lnTo>
                  <a:pt x="86622" y="320787"/>
                </a:lnTo>
                <a:lnTo>
                  <a:pt x="127553" y="320787"/>
                </a:lnTo>
                <a:lnTo>
                  <a:pt x="127553" y="51878"/>
                </a:lnTo>
                <a:close/>
              </a:path>
              <a:path w="430529" h="443229">
                <a:moveTo>
                  <a:pt x="423592" y="222742"/>
                </a:moveTo>
                <a:lnTo>
                  <a:pt x="135162" y="222742"/>
                </a:lnTo>
                <a:lnTo>
                  <a:pt x="135162" y="244160"/>
                </a:lnTo>
                <a:lnTo>
                  <a:pt x="423592" y="244160"/>
                </a:lnTo>
                <a:lnTo>
                  <a:pt x="423592" y="222742"/>
                </a:lnTo>
                <a:close/>
              </a:path>
              <a:path w="430529" h="443229">
                <a:moveTo>
                  <a:pt x="299370" y="130409"/>
                </a:moveTo>
                <a:lnTo>
                  <a:pt x="248913" y="130409"/>
                </a:lnTo>
                <a:lnTo>
                  <a:pt x="248851" y="186935"/>
                </a:lnTo>
                <a:lnTo>
                  <a:pt x="248743" y="192624"/>
                </a:lnTo>
                <a:lnTo>
                  <a:pt x="248261" y="202872"/>
                </a:lnTo>
                <a:lnTo>
                  <a:pt x="247510" y="213298"/>
                </a:lnTo>
                <a:lnTo>
                  <a:pt x="246533" y="222742"/>
                </a:lnTo>
                <a:lnTo>
                  <a:pt x="296038" y="222742"/>
                </a:lnTo>
                <a:lnTo>
                  <a:pt x="297362" y="211223"/>
                </a:lnTo>
                <a:lnTo>
                  <a:pt x="298418" y="199123"/>
                </a:lnTo>
                <a:lnTo>
                  <a:pt x="299117" y="186935"/>
                </a:lnTo>
                <a:lnTo>
                  <a:pt x="299370" y="175148"/>
                </a:lnTo>
                <a:lnTo>
                  <a:pt x="299370" y="130409"/>
                </a:lnTo>
                <a:close/>
              </a:path>
              <a:path w="430529" h="443229">
                <a:moveTo>
                  <a:pt x="402643" y="109467"/>
                </a:moveTo>
                <a:lnTo>
                  <a:pt x="148012" y="109467"/>
                </a:lnTo>
                <a:lnTo>
                  <a:pt x="148012" y="130409"/>
                </a:lnTo>
                <a:lnTo>
                  <a:pt x="402643" y="130409"/>
                </a:lnTo>
                <a:lnTo>
                  <a:pt x="402643" y="109467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5" name="object 105"/>
          <p:cNvSpPr/>
          <p:nvPr/>
        </p:nvSpPr>
        <p:spPr>
          <a:xfrm>
            <a:off x="6084339" y="2669313"/>
            <a:ext cx="179322" cy="218497"/>
          </a:xfrm>
          <a:custGeom>
            <a:avLst/>
            <a:gdLst/>
            <a:ahLst/>
            <a:cxnLst/>
            <a:rect l="l" t="t" r="r" b="b"/>
            <a:pathLst>
              <a:path w="337184" h="410845">
                <a:moveTo>
                  <a:pt x="187998" y="0"/>
                </a:moveTo>
                <a:lnTo>
                  <a:pt x="182756" y="0"/>
                </a:lnTo>
                <a:lnTo>
                  <a:pt x="178949" y="951"/>
                </a:lnTo>
                <a:lnTo>
                  <a:pt x="176569" y="1427"/>
                </a:lnTo>
                <a:lnTo>
                  <a:pt x="130878" y="13802"/>
                </a:lnTo>
                <a:lnTo>
                  <a:pt x="157531" y="71391"/>
                </a:lnTo>
                <a:lnTo>
                  <a:pt x="130186" y="72842"/>
                </a:lnTo>
                <a:lnTo>
                  <a:pt x="107974" y="73712"/>
                </a:lnTo>
                <a:lnTo>
                  <a:pt x="91742" y="74136"/>
                </a:lnTo>
                <a:lnTo>
                  <a:pt x="82338" y="74247"/>
                </a:lnTo>
                <a:lnTo>
                  <a:pt x="72437" y="74076"/>
                </a:lnTo>
                <a:lnTo>
                  <a:pt x="59193" y="73593"/>
                </a:lnTo>
                <a:lnTo>
                  <a:pt x="22845" y="71867"/>
                </a:lnTo>
                <a:lnTo>
                  <a:pt x="24742" y="101852"/>
                </a:lnTo>
                <a:lnTo>
                  <a:pt x="63654" y="100744"/>
                </a:lnTo>
                <a:lnTo>
                  <a:pt x="101136" y="99056"/>
                </a:lnTo>
                <a:lnTo>
                  <a:pt x="136117" y="97100"/>
                </a:lnTo>
                <a:lnTo>
                  <a:pt x="167526" y="95189"/>
                </a:lnTo>
                <a:lnTo>
                  <a:pt x="191323" y="148019"/>
                </a:lnTo>
                <a:lnTo>
                  <a:pt x="175290" y="149216"/>
                </a:lnTo>
                <a:lnTo>
                  <a:pt x="153009" y="150458"/>
                </a:lnTo>
                <a:lnTo>
                  <a:pt x="126803" y="151432"/>
                </a:lnTo>
                <a:lnTo>
                  <a:pt x="98990" y="151826"/>
                </a:lnTo>
                <a:lnTo>
                  <a:pt x="82654" y="151699"/>
                </a:lnTo>
                <a:lnTo>
                  <a:pt x="59668" y="151169"/>
                </a:lnTo>
                <a:lnTo>
                  <a:pt x="31595" y="150016"/>
                </a:lnTo>
                <a:lnTo>
                  <a:pt x="0" y="148019"/>
                </a:lnTo>
                <a:lnTo>
                  <a:pt x="1897" y="178479"/>
                </a:lnTo>
                <a:lnTo>
                  <a:pt x="43765" y="177965"/>
                </a:lnTo>
                <a:lnTo>
                  <a:pt x="88400" y="176870"/>
                </a:lnTo>
                <a:lnTo>
                  <a:pt x="139638" y="174795"/>
                </a:lnTo>
                <a:lnTo>
                  <a:pt x="201318" y="171340"/>
                </a:lnTo>
                <a:lnTo>
                  <a:pt x="232255" y="242725"/>
                </a:lnTo>
                <a:lnTo>
                  <a:pt x="199102" y="235846"/>
                </a:lnTo>
                <a:lnTo>
                  <a:pt x="172999" y="232314"/>
                </a:lnTo>
                <a:lnTo>
                  <a:pt x="154750" y="231013"/>
                </a:lnTo>
                <a:lnTo>
                  <a:pt x="145156" y="230827"/>
                </a:lnTo>
                <a:lnTo>
                  <a:pt x="92966" y="237045"/>
                </a:lnTo>
                <a:lnTo>
                  <a:pt x="49610" y="254865"/>
                </a:lnTo>
                <a:lnTo>
                  <a:pt x="19997" y="283038"/>
                </a:lnTo>
                <a:lnTo>
                  <a:pt x="9036" y="320311"/>
                </a:lnTo>
                <a:lnTo>
                  <a:pt x="17477" y="355118"/>
                </a:lnTo>
                <a:lnTo>
                  <a:pt x="43723" y="383904"/>
                </a:lnTo>
                <a:lnTo>
                  <a:pt x="89154" y="403499"/>
                </a:lnTo>
                <a:lnTo>
                  <a:pt x="155151" y="410734"/>
                </a:lnTo>
                <a:lnTo>
                  <a:pt x="169321" y="410511"/>
                </a:lnTo>
                <a:lnTo>
                  <a:pt x="198167" y="408950"/>
                </a:lnTo>
                <a:lnTo>
                  <a:pt x="237272" y="404711"/>
                </a:lnTo>
                <a:lnTo>
                  <a:pt x="282222" y="396456"/>
                </a:lnTo>
                <a:lnTo>
                  <a:pt x="276042" y="360284"/>
                </a:lnTo>
                <a:lnTo>
                  <a:pt x="230945" y="372815"/>
                </a:lnTo>
                <a:lnTo>
                  <a:pt x="196199" y="379500"/>
                </a:lnTo>
                <a:lnTo>
                  <a:pt x="171628" y="382170"/>
                </a:lnTo>
                <a:lnTo>
                  <a:pt x="157055" y="382653"/>
                </a:lnTo>
                <a:lnTo>
                  <a:pt x="121842" y="379143"/>
                </a:lnTo>
                <a:lnTo>
                  <a:pt x="93100" y="368137"/>
                </a:lnTo>
                <a:lnTo>
                  <a:pt x="73727" y="348921"/>
                </a:lnTo>
                <a:lnTo>
                  <a:pt x="66625" y="320780"/>
                </a:lnTo>
                <a:lnTo>
                  <a:pt x="73013" y="293549"/>
                </a:lnTo>
                <a:lnTo>
                  <a:pt x="90959" y="273546"/>
                </a:lnTo>
                <a:lnTo>
                  <a:pt x="118633" y="261219"/>
                </a:lnTo>
                <a:lnTo>
                  <a:pt x="154206" y="257010"/>
                </a:lnTo>
                <a:lnTo>
                  <a:pt x="180025" y="258549"/>
                </a:lnTo>
                <a:lnTo>
                  <a:pt x="205129" y="263611"/>
                </a:lnTo>
                <a:lnTo>
                  <a:pt x="230233" y="272867"/>
                </a:lnTo>
                <a:lnTo>
                  <a:pt x="256052" y="286988"/>
                </a:lnTo>
                <a:lnTo>
                  <a:pt x="296031" y="259390"/>
                </a:lnTo>
                <a:lnTo>
                  <a:pt x="287794" y="243037"/>
                </a:lnTo>
                <a:lnTo>
                  <a:pt x="279376" y="225657"/>
                </a:lnTo>
                <a:lnTo>
                  <a:pt x="268457" y="202299"/>
                </a:lnTo>
                <a:lnTo>
                  <a:pt x="252720" y="168008"/>
                </a:lnTo>
                <a:lnTo>
                  <a:pt x="282752" y="165470"/>
                </a:lnTo>
                <a:lnTo>
                  <a:pt x="304125" y="163425"/>
                </a:lnTo>
                <a:lnTo>
                  <a:pt x="336963" y="159917"/>
                </a:lnTo>
                <a:lnTo>
                  <a:pt x="336963" y="128981"/>
                </a:lnTo>
                <a:lnTo>
                  <a:pt x="314474" y="134038"/>
                </a:lnTo>
                <a:lnTo>
                  <a:pt x="291272" y="138024"/>
                </a:lnTo>
                <a:lnTo>
                  <a:pt x="267356" y="141296"/>
                </a:lnTo>
                <a:lnTo>
                  <a:pt x="242725" y="144211"/>
                </a:lnTo>
                <a:lnTo>
                  <a:pt x="219880" y="91381"/>
                </a:lnTo>
                <a:lnTo>
                  <a:pt x="238880" y="89976"/>
                </a:lnTo>
                <a:lnTo>
                  <a:pt x="261938" y="87990"/>
                </a:lnTo>
                <a:lnTo>
                  <a:pt x="286336" y="85558"/>
                </a:lnTo>
                <a:lnTo>
                  <a:pt x="309351" y="82814"/>
                </a:lnTo>
                <a:lnTo>
                  <a:pt x="306495" y="50926"/>
                </a:lnTo>
                <a:lnTo>
                  <a:pt x="283847" y="57753"/>
                </a:lnTo>
                <a:lnTo>
                  <a:pt x="256646" y="62705"/>
                </a:lnTo>
                <a:lnTo>
                  <a:pt x="230336" y="66052"/>
                </a:lnTo>
                <a:lnTo>
                  <a:pt x="210361" y="68060"/>
                </a:lnTo>
                <a:lnTo>
                  <a:pt x="198405" y="38075"/>
                </a:lnTo>
                <a:lnTo>
                  <a:pt x="191822" y="20272"/>
                </a:lnTo>
                <a:lnTo>
                  <a:pt x="188943" y="9518"/>
                </a:lnTo>
                <a:lnTo>
                  <a:pt x="188467" y="951"/>
                </a:lnTo>
                <a:lnTo>
                  <a:pt x="187998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6" name="object 106"/>
          <p:cNvSpPr/>
          <p:nvPr/>
        </p:nvSpPr>
        <p:spPr>
          <a:xfrm>
            <a:off x="6306571" y="2661719"/>
            <a:ext cx="235044" cy="236732"/>
          </a:xfrm>
          <a:custGeom>
            <a:avLst/>
            <a:gdLst/>
            <a:ahLst/>
            <a:cxnLst/>
            <a:rect l="l" t="t" r="r" b="b"/>
            <a:pathLst>
              <a:path w="441959" h="445135">
                <a:moveTo>
                  <a:pt x="297106" y="280808"/>
                </a:moveTo>
                <a:lnTo>
                  <a:pt x="196565" y="280808"/>
                </a:lnTo>
                <a:lnTo>
                  <a:pt x="196565" y="444526"/>
                </a:lnTo>
                <a:lnTo>
                  <a:pt x="247485" y="444526"/>
                </a:lnTo>
                <a:lnTo>
                  <a:pt x="247485" y="285085"/>
                </a:lnTo>
                <a:lnTo>
                  <a:pt x="300391" y="285085"/>
                </a:lnTo>
                <a:lnTo>
                  <a:pt x="297492" y="281460"/>
                </a:lnTo>
                <a:lnTo>
                  <a:pt x="297106" y="280808"/>
                </a:lnTo>
                <a:close/>
              </a:path>
              <a:path w="441959" h="445135">
                <a:moveTo>
                  <a:pt x="300391" y="285085"/>
                </a:moveTo>
                <a:lnTo>
                  <a:pt x="247485" y="285085"/>
                </a:lnTo>
                <a:lnTo>
                  <a:pt x="279307" y="321889"/>
                </a:lnTo>
                <a:lnTo>
                  <a:pt x="313458" y="353461"/>
                </a:lnTo>
                <a:lnTo>
                  <a:pt x="349641" y="380624"/>
                </a:lnTo>
                <a:lnTo>
                  <a:pt x="387562" y="404201"/>
                </a:lnTo>
                <a:lnTo>
                  <a:pt x="426923" y="425013"/>
                </a:lnTo>
                <a:lnTo>
                  <a:pt x="441678" y="404547"/>
                </a:lnTo>
                <a:lnTo>
                  <a:pt x="398549" y="379431"/>
                </a:lnTo>
                <a:lnTo>
                  <a:pt x="359487" y="349584"/>
                </a:lnTo>
                <a:lnTo>
                  <a:pt x="325474" y="316447"/>
                </a:lnTo>
                <a:lnTo>
                  <a:pt x="300391" y="285085"/>
                </a:lnTo>
                <a:close/>
              </a:path>
              <a:path w="441959" h="445135">
                <a:moveTo>
                  <a:pt x="276524" y="246064"/>
                </a:moveTo>
                <a:lnTo>
                  <a:pt x="166581" y="246064"/>
                </a:lnTo>
                <a:lnTo>
                  <a:pt x="148114" y="278338"/>
                </a:lnTo>
                <a:lnTo>
                  <a:pt x="122679" y="311802"/>
                </a:lnTo>
                <a:lnTo>
                  <a:pt x="89820" y="344787"/>
                </a:lnTo>
                <a:lnTo>
                  <a:pt x="49079" y="375624"/>
                </a:lnTo>
                <a:lnTo>
                  <a:pt x="0" y="402643"/>
                </a:lnTo>
                <a:lnTo>
                  <a:pt x="15236" y="422633"/>
                </a:lnTo>
                <a:lnTo>
                  <a:pt x="58671" y="402811"/>
                </a:lnTo>
                <a:lnTo>
                  <a:pt x="97630" y="379768"/>
                </a:lnTo>
                <a:lnTo>
                  <a:pt x="133005" y="352453"/>
                </a:lnTo>
                <a:lnTo>
                  <a:pt x="165687" y="319817"/>
                </a:lnTo>
                <a:lnTo>
                  <a:pt x="196565" y="280808"/>
                </a:lnTo>
                <a:lnTo>
                  <a:pt x="297106" y="280808"/>
                </a:lnTo>
                <a:lnTo>
                  <a:pt x="276524" y="246064"/>
                </a:lnTo>
                <a:close/>
              </a:path>
              <a:path w="441959" h="445135">
                <a:moveTo>
                  <a:pt x="440243" y="224646"/>
                </a:moveTo>
                <a:lnTo>
                  <a:pt x="1903" y="224646"/>
                </a:lnTo>
                <a:lnTo>
                  <a:pt x="1903" y="246064"/>
                </a:lnTo>
                <a:lnTo>
                  <a:pt x="440243" y="246064"/>
                </a:lnTo>
                <a:lnTo>
                  <a:pt x="440243" y="224646"/>
                </a:lnTo>
                <a:close/>
              </a:path>
              <a:path w="441959" h="445135">
                <a:moveTo>
                  <a:pt x="194655" y="147543"/>
                </a:moveTo>
                <a:lnTo>
                  <a:pt x="196083" y="158014"/>
                </a:lnTo>
                <a:lnTo>
                  <a:pt x="196445" y="162297"/>
                </a:lnTo>
                <a:lnTo>
                  <a:pt x="196565" y="224646"/>
                </a:lnTo>
                <a:lnTo>
                  <a:pt x="247485" y="224646"/>
                </a:lnTo>
                <a:lnTo>
                  <a:pt x="247605" y="163725"/>
                </a:lnTo>
                <a:lnTo>
                  <a:pt x="247967" y="162297"/>
                </a:lnTo>
                <a:lnTo>
                  <a:pt x="251775" y="154206"/>
                </a:lnTo>
                <a:lnTo>
                  <a:pt x="251775" y="150398"/>
                </a:lnTo>
                <a:lnTo>
                  <a:pt x="247485" y="150398"/>
                </a:lnTo>
                <a:lnTo>
                  <a:pt x="194655" y="147543"/>
                </a:lnTo>
                <a:close/>
              </a:path>
              <a:path w="441959" h="445135">
                <a:moveTo>
                  <a:pt x="431200" y="103280"/>
                </a:moveTo>
                <a:lnTo>
                  <a:pt x="11422" y="103280"/>
                </a:lnTo>
                <a:lnTo>
                  <a:pt x="11422" y="197041"/>
                </a:lnTo>
                <a:lnTo>
                  <a:pt x="61397" y="197041"/>
                </a:lnTo>
                <a:lnTo>
                  <a:pt x="61397" y="124697"/>
                </a:lnTo>
                <a:lnTo>
                  <a:pt x="431200" y="124697"/>
                </a:lnTo>
                <a:lnTo>
                  <a:pt x="431200" y="103280"/>
                </a:lnTo>
                <a:close/>
              </a:path>
              <a:path w="441959" h="445135">
                <a:moveTo>
                  <a:pt x="431200" y="124697"/>
                </a:moveTo>
                <a:lnTo>
                  <a:pt x="380756" y="124697"/>
                </a:lnTo>
                <a:lnTo>
                  <a:pt x="380756" y="197041"/>
                </a:lnTo>
                <a:lnTo>
                  <a:pt x="431200" y="197041"/>
                </a:lnTo>
                <a:lnTo>
                  <a:pt x="431200" y="124697"/>
                </a:lnTo>
                <a:close/>
              </a:path>
              <a:path w="441959" h="445135">
                <a:moveTo>
                  <a:pt x="67108" y="5235"/>
                </a:moveTo>
                <a:lnTo>
                  <a:pt x="47594" y="20465"/>
                </a:lnTo>
                <a:lnTo>
                  <a:pt x="54912" y="30661"/>
                </a:lnTo>
                <a:lnTo>
                  <a:pt x="65798" y="47773"/>
                </a:lnTo>
                <a:lnTo>
                  <a:pt x="78647" y="71934"/>
                </a:lnTo>
                <a:lnTo>
                  <a:pt x="91850" y="103280"/>
                </a:lnTo>
                <a:lnTo>
                  <a:pt x="95665" y="103280"/>
                </a:lnTo>
                <a:lnTo>
                  <a:pt x="137079" y="75675"/>
                </a:lnTo>
                <a:lnTo>
                  <a:pt x="120588" y="54696"/>
                </a:lnTo>
                <a:lnTo>
                  <a:pt x="102626" y="35636"/>
                </a:lnTo>
                <a:lnTo>
                  <a:pt x="84398" y="18985"/>
                </a:lnTo>
                <a:lnTo>
                  <a:pt x="67108" y="5235"/>
                </a:lnTo>
                <a:close/>
              </a:path>
              <a:path w="441959" h="445135">
                <a:moveTo>
                  <a:pt x="194655" y="0"/>
                </a:moveTo>
                <a:lnTo>
                  <a:pt x="171340" y="12374"/>
                </a:lnTo>
                <a:lnTo>
                  <a:pt x="185690" y="40366"/>
                </a:lnTo>
                <a:lnTo>
                  <a:pt x="194778" y="64966"/>
                </a:lnTo>
                <a:lnTo>
                  <a:pt x="200119" y="85997"/>
                </a:lnTo>
                <a:lnTo>
                  <a:pt x="203229" y="103280"/>
                </a:lnTo>
                <a:lnTo>
                  <a:pt x="204656" y="103280"/>
                </a:lnTo>
                <a:lnTo>
                  <a:pt x="252251" y="75199"/>
                </a:lnTo>
                <a:lnTo>
                  <a:pt x="240174" y="56154"/>
                </a:lnTo>
                <a:lnTo>
                  <a:pt x="225240" y="35636"/>
                </a:lnTo>
                <a:lnTo>
                  <a:pt x="209413" y="16100"/>
                </a:lnTo>
                <a:lnTo>
                  <a:pt x="194655" y="0"/>
                </a:lnTo>
                <a:close/>
              </a:path>
              <a:path w="441959" h="445135">
                <a:moveTo>
                  <a:pt x="342674" y="3807"/>
                </a:moveTo>
                <a:lnTo>
                  <a:pt x="334590" y="27530"/>
                </a:lnTo>
                <a:lnTo>
                  <a:pt x="322625" y="51521"/>
                </a:lnTo>
                <a:lnTo>
                  <a:pt x="310213" y="72477"/>
                </a:lnTo>
                <a:lnTo>
                  <a:pt x="300791" y="87098"/>
                </a:lnTo>
                <a:lnTo>
                  <a:pt x="325547" y="98996"/>
                </a:lnTo>
                <a:lnTo>
                  <a:pt x="340308" y="85923"/>
                </a:lnTo>
                <a:lnTo>
                  <a:pt x="382501" y="46389"/>
                </a:lnTo>
                <a:lnTo>
                  <a:pt x="392172" y="37599"/>
                </a:lnTo>
                <a:lnTo>
                  <a:pt x="395112" y="35636"/>
                </a:lnTo>
                <a:lnTo>
                  <a:pt x="398366" y="33316"/>
                </a:lnTo>
                <a:lnTo>
                  <a:pt x="398366" y="29984"/>
                </a:lnTo>
                <a:lnTo>
                  <a:pt x="396932" y="29032"/>
                </a:lnTo>
                <a:lnTo>
                  <a:pt x="395028" y="28080"/>
                </a:lnTo>
                <a:lnTo>
                  <a:pt x="342674" y="3807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7" name="object 107"/>
          <p:cNvSpPr/>
          <p:nvPr/>
        </p:nvSpPr>
        <p:spPr>
          <a:xfrm>
            <a:off x="6574878" y="2659693"/>
            <a:ext cx="244838" cy="241123"/>
          </a:xfrm>
          <a:custGeom>
            <a:avLst/>
            <a:gdLst/>
            <a:ahLst/>
            <a:cxnLst/>
            <a:rect l="l" t="t" r="r" b="b"/>
            <a:pathLst>
              <a:path w="460375" h="453389">
                <a:moveTo>
                  <a:pt x="15706" y="414073"/>
                </a:moveTo>
                <a:lnTo>
                  <a:pt x="26646" y="447389"/>
                </a:lnTo>
                <a:lnTo>
                  <a:pt x="27604" y="450245"/>
                </a:lnTo>
                <a:lnTo>
                  <a:pt x="29984" y="453100"/>
                </a:lnTo>
                <a:lnTo>
                  <a:pt x="35695" y="453100"/>
                </a:lnTo>
                <a:lnTo>
                  <a:pt x="38075" y="449769"/>
                </a:lnTo>
                <a:lnTo>
                  <a:pt x="39027" y="446906"/>
                </a:lnTo>
                <a:lnTo>
                  <a:pt x="156106" y="429957"/>
                </a:lnTo>
                <a:lnTo>
                  <a:pt x="190553" y="424625"/>
                </a:lnTo>
                <a:lnTo>
                  <a:pt x="218928" y="419784"/>
                </a:lnTo>
                <a:lnTo>
                  <a:pt x="220932" y="414556"/>
                </a:lnTo>
                <a:lnTo>
                  <a:pt x="30259" y="414556"/>
                </a:lnTo>
                <a:lnTo>
                  <a:pt x="15706" y="414073"/>
                </a:lnTo>
                <a:close/>
              </a:path>
              <a:path w="460375" h="453389">
                <a:moveTo>
                  <a:pt x="257486" y="351724"/>
                </a:moveTo>
                <a:lnTo>
                  <a:pt x="199890" y="351724"/>
                </a:lnTo>
                <a:lnTo>
                  <a:pt x="227458" y="381155"/>
                </a:lnTo>
                <a:lnTo>
                  <a:pt x="263037" y="404571"/>
                </a:lnTo>
                <a:lnTo>
                  <a:pt x="304484" y="422461"/>
                </a:lnTo>
                <a:lnTo>
                  <a:pt x="349659" y="435314"/>
                </a:lnTo>
                <a:lnTo>
                  <a:pt x="396419" y="443619"/>
                </a:lnTo>
                <a:lnTo>
                  <a:pt x="442623" y="447865"/>
                </a:lnTo>
                <a:lnTo>
                  <a:pt x="455949" y="425495"/>
                </a:lnTo>
                <a:lnTo>
                  <a:pt x="418739" y="421469"/>
                </a:lnTo>
                <a:lnTo>
                  <a:pt x="387415" y="416152"/>
                </a:lnTo>
                <a:lnTo>
                  <a:pt x="361445" y="410034"/>
                </a:lnTo>
                <a:lnTo>
                  <a:pt x="340294" y="403602"/>
                </a:lnTo>
                <a:lnTo>
                  <a:pt x="361649" y="392179"/>
                </a:lnTo>
                <a:lnTo>
                  <a:pt x="311744" y="392179"/>
                </a:lnTo>
                <a:lnTo>
                  <a:pt x="296640" y="384051"/>
                </a:lnTo>
                <a:lnTo>
                  <a:pt x="282652" y="374986"/>
                </a:lnTo>
                <a:lnTo>
                  <a:pt x="269645" y="364403"/>
                </a:lnTo>
                <a:lnTo>
                  <a:pt x="257486" y="351724"/>
                </a:lnTo>
                <a:close/>
              </a:path>
              <a:path w="460375" h="453389">
                <a:moveTo>
                  <a:pt x="351241" y="250347"/>
                </a:moveTo>
                <a:lnTo>
                  <a:pt x="98996" y="250347"/>
                </a:lnTo>
                <a:lnTo>
                  <a:pt x="98996" y="410734"/>
                </a:lnTo>
                <a:lnTo>
                  <a:pt x="68112" y="413200"/>
                </a:lnTo>
                <a:lnTo>
                  <a:pt x="46464" y="414369"/>
                </a:lnTo>
                <a:lnTo>
                  <a:pt x="30259" y="414556"/>
                </a:lnTo>
                <a:lnTo>
                  <a:pt x="220932" y="414556"/>
                </a:lnTo>
                <a:lnTo>
                  <a:pt x="224036" y="406458"/>
                </a:lnTo>
                <a:lnTo>
                  <a:pt x="147060" y="406458"/>
                </a:lnTo>
                <a:lnTo>
                  <a:pt x="147060" y="351724"/>
                </a:lnTo>
                <a:lnTo>
                  <a:pt x="351241" y="351724"/>
                </a:lnTo>
                <a:lnTo>
                  <a:pt x="351241" y="330782"/>
                </a:lnTo>
                <a:lnTo>
                  <a:pt x="147060" y="330782"/>
                </a:lnTo>
                <a:lnTo>
                  <a:pt x="147060" y="301749"/>
                </a:lnTo>
                <a:lnTo>
                  <a:pt x="351241" y="301749"/>
                </a:lnTo>
                <a:lnTo>
                  <a:pt x="351241" y="281760"/>
                </a:lnTo>
                <a:lnTo>
                  <a:pt x="147060" y="281760"/>
                </a:lnTo>
                <a:lnTo>
                  <a:pt x="147060" y="253203"/>
                </a:lnTo>
                <a:lnTo>
                  <a:pt x="351241" y="253203"/>
                </a:lnTo>
                <a:lnTo>
                  <a:pt x="351241" y="250347"/>
                </a:lnTo>
                <a:close/>
              </a:path>
              <a:path w="460375" h="453389">
                <a:moveTo>
                  <a:pt x="227502" y="397415"/>
                </a:moveTo>
                <a:lnTo>
                  <a:pt x="147060" y="406458"/>
                </a:lnTo>
                <a:lnTo>
                  <a:pt x="224036" y="406458"/>
                </a:lnTo>
                <a:lnTo>
                  <a:pt x="227502" y="397415"/>
                </a:lnTo>
                <a:close/>
              </a:path>
              <a:path w="460375" h="453389">
                <a:moveTo>
                  <a:pt x="373611" y="334590"/>
                </a:moveTo>
                <a:lnTo>
                  <a:pt x="360934" y="350683"/>
                </a:lnTo>
                <a:lnTo>
                  <a:pt x="344641" y="366597"/>
                </a:lnTo>
                <a:lnTo>
                  <a:pt x="327366" y="380905"/>
                </a:lnTo>
                <a:lnTo>
                  <a:pt x="311744" y="392179"/>
                </a:lnTo>
                <a:lnTo>
                  <a:pt x="361649" y="392179"/>
                </a:lnTo>
                <a:lnTo>
                  <a:pt x="367558" y="389019"/>
                </a:lnTo>
                <a:lnTo>
                  <a:pt x="385631" y="378674"/>
                </a:lnTo>
                <a:lnTo>
                  <a:pt x="397455" y="371275"/>
                </a:lnTo>
                <a:lnTo>
                  <a:pt x="405975" y="365526"/>
                </a:lnTo>
                <a:lnTo>
                  <a:pt x="407879" y="365050"/>
                </a:lnTo>
                <a:lnTo>
                  <a:pt x="416446" y="362195"/>
                </a:lnTo>
                <a:lnTo>
                  <a:pt x="416446" y="358387"/>
                </a:lnTo>
                <a:lnTo>
                  <a:pt x="415018" y="356483"/>
                </a:lnTo>
                <a:lnTo>
                  <a:pt x="413121" y="355531"/>
                </a:lnTo>
                <a:lnTo>
                  <a:pt x="373611" y="334590"/>
                </a:lnTo>
                <a:close/>
              </a:path>
              <a:path w="460375" h="453389">
                <a:moveTo>
                  <a:pt x="351241" y="301749"/>
                </a:moveTo>
                <a:lnTo>
                  <a:pt x="304598" y="301749"/>
                </a:lnTo>
                <a:lnTo>
                  <a:pt x="304598" y="330782"/>
                </a:lnTo>
                <a:lnTo>
                  <a:pt x="351241" y="330782"/>
                </a:lnTo>
                <a:lnTo>
                  <a:pt x="351241" y="301749"/>
                </a:lnTo>
                <a:close/>
              </a:path>
              <a:path w="460375" h="453389">
                <a:moveTo>
                  <a:pt x="412720" y="241780"/>
                </a:moveTo>
                <a:lnTo>
                  <a:pt x="351241" y="241780"/>
                </a:lnTo>
                <a:lnTo>
                  <a:pt x="370390" y="253240"/>
                </a:lnTo>
                <a:lnTo>
                  <a:pt x="391637" y="264209"/>
                </a:lnTo>
                <a:lnTo>
                  <a:pt x="416364" y="274910"/>
                </a:lnTo>
                <a:lnTo>
                  <a:pt x="445954" y="285567"/>
                </a:lnTo>
                <a:lnTo>
                  <a:pt x="460233" y="262722"/>
                </a:lnTo>
                <a:lnTo>
                  <a:pt x="424864" y="248451"/>
                </a:lnTo>
                <a:lnTo>
                  <a:pt x="412720" y="241780"/>
                </a:lnTo>
                <a:close/>
              </a:path>
              <a:path w="460375" h="453389">
                <a:moveTo>
                  <a:pt x="182280" y="180383"/>
                </a:moveTo>
                <a:lnTo>
                  <a:pt x="122787" y="180383"/>
                </a:lnTo>
                <a:lnTo>
                  <a:pt x="109629" y="197227"/>
                </a:lnTo>
                <a:lnTo>
                  <a:pt x="86385" y="218756"/>
                </a:lnTo>
                <a:lnTo>
                  <a:pt x="50646" y="242159"/>
                </a:lnTo>
                <a:lnTo>
                  <a:pt x="0" y="264626"/>
                </a:lnTo>
                <a:lnTo>
                  <a:pt x="14754" y="284139"/>
                </a:lnTo>
                <a:lnTo>
                  <a:pt x="28452" y="280733"/>
                </a:lnTo>
                <a:lnTo>
                  <a:pt x="47237" y="274739"/>
                </a:lnTo>
                <a:lnTo>
                  <a:pt x="70841" y="264997"/>
                </a:lnTo>
                <a:lnTo>
                  <a:pt x="98996" y="250347"/>
                </a:lnTo>
                <a:lnTo>
                  <a:pt x="351241" y="250347"/>
                </a:lnTo>
                <a:lnTo>
                  <a:pt x="351241" y="241780"/>
                </a:lnTo>
                <a:lnTo>
                  <a:pt x="412720" y="241780"/>
                </a:lnTo>
                <a:lnTo>
                  <a:pt x="394523" y="231785"/>
                </a:lnTo>
                <a:lnTo>
                  <a:pt x="127077" y="231785"/>
                </a:lnTo>
                <a:lnTo>
                  <a:pt x="149156" y="214986"/>
                </a:lnTo>
                <a:lnTo>
                  <a:pt x="165211" y="200194"/>
                </a:lnTo>
                <a:lnTo>
                  <a:pt x="176000" y="188348"/>
                </a:lnTo>
                <a:lnTo>
                  <a:pt x="182280" y="180383"/>
                </a:lnTo>
                <a:close/>
              </a:path>
              <a:path w="460375" h="453389">
                <a:moveTo>
                  <a:pt x="351241" y="253203"/>
                </a:moveTo>
                <a:lnTo>
                  <a:pt x="304598" y="253203"/>
                </a:lnTo>
                <a:lnTo>
                  <a:pt x="304598" y="281760"/>
                </a:lnTo>
                <a:lnTo>
                  <a:pt x="351241" y="281760"/>
                </a:lnTo>
                <a:lnTo>
                  <a:pt x="351241" y="253203"/>
                </a:lnTo>
                <a:close/>
              </a:path>
              <a:path w="460375" h="453389">
                <a:moveTo>
                  <a:pt x="256528" y="196089"/>
                </a:moveTo>
                <a:lnTo>
                  <a:pt x="207036" y="196089"/>
                </a:lnTo>
                <a:lnTo>
                  <a:pt x="207981" y="203704"/>
                </a:lnTo>
                <a:lnTo>
                  <a:pt x="209409" y="211796"/>
                </a:lnTo>
                <a:lnTo>
                  <a:pt x="209409" y="231785"/>
                </a:lnTo>
                <a:lnTo>
                  <a:pt x="255583" y="231785"/>
                </a:lnTo>
                <a:lnTo>
                  <a:pt x="255583" y="209416"/>
                </a:lnTo>
                <a:lnTo>
                  <a:pt x="256528" y="206560"/>
                </a:lnTo>
                <a:lnTo>
                  <a:pt x="257956" y="202753"/>
                </a:lnTo>
                <a:lnTo>
                  <a:pt x="257956" y="197041"/>
                </a:lnTo>
                <a:lnTo>
                  <a:pt x="256528" y="196089"/>
                </a:lnTo>
                <a:close/>
              </a:path>
              <a:path w="460375" h="453389">
                <a:moveTo>
                  <a:pt x="338391" y="180383"/>
                </a:moveTo>
                <a:lnTo>
                  <a:pt x="284139" y="180383"/>
                </a:lnTo>
                <a:lnTo>
                  <a:pt x="297411" y="196781"/>
                </a:lnTo>
                <a:lnTo>
                  <a:pt x="311086" y="210903"/>
                </a:lnTo>
                <a:lnTo>
                  <a:pt x="324494" y="222616"/>
                </a:lnTo>
                <a:lnTo>
                  <a:pt x="336963" y="231785"/>
                </a:lnTo>
                <a:lnTo>
                  <a:pt x="394523" y="231785"/>
                </a:lnTo>
                <a:lnTo>
                  <a:pt x="391815" y="230298"/>
                </a:lnTo>
                <a:lnTo>
                  <a:pt x="362515" y="207772"/>
                </a:lnTo>
                <a:lnTo>
                  <a:pt x="338391" y="180383"/>
                </a:lnTo>
                <a:close/>
              </a:path>
              <a:path w="460375" h="453389">
                <a:moveTo>
                  <a:pt x="448810" y="158966"/>
                </a:moveTo>
                <a:lnTo>
                  <a:pt x="12850" y="158966"/>
                </a:lnTo>
                <a:lnTo>
                  <a:pt x="12850" y="180383"/>
                </a:lnTo>
                <a:lnTo>
                  <a:pt x="448810" y="180383"/>
                </a:lnTo>
                <a:lnTo>
                  <a:pt x="448810" y="158966"/>
                </a:lnTo>
                <a:close/>
              </a:path>
              <a:path w="460375" h="453389">
                <a:moveTo>
                  <a:pt x="256528" y="127553"/>
                </a:moveTo>
                <a:lnTo>
                  <a:pt x="207981" y="127553"/>
                </a:lnTo>
                <a:lnTo>
                  <a:pt x="207981" y="158966"/>
                </a:lnTo>
                <a:lnTo>
                  <a:pt x="256528" y="158966"/>
                </a:lnTo>
                <a:lnTo>
                  <a:pt x="256528" y="127553"/>
                </a:lnTo>
                <a:close/>
              </a:path>
              <a:path w="460375" h="453389">
                <a:moveTo>
                  <a:pt x="395028" y="106135"/>
                </a:moveTo>
                <a:lnTo>
                  <a:pt x="66632" y="106135"/>
                </a:lnTo>
                <a:lnTo>
                  <a:pt x="66632" y="127553"/>
                </a:lnTo>
                <a:lnTo>
                  <a:pt x="395028" y="127553"/>
                </a:lnTo>
                <a:lnTo>
                  <a:pt x="395028" y="106135"/>
                </a:lnTo>
                <a:close/>
              </a:path>
              <a:path w="460375" h="453389">
                <a:moveTo>
                  <a:pt x="256528" y="76151"/>
                </a:moveTo>
                <a:lnTo>
                  <a:pt x="207981" y="76151"/>
                </a:lnTo>
                <a:lnTo>
                  <a:pt x="207981" y="106135"/>
                </a:lnTo>
                <a:lnTo>
                  <a:pt x="256528" y="106135"/>
                </a:lnTo>
                <a:lnTo>
                  <a:pt x="256528" y="76151"/>
                </a:lnTo>
                <a:close/>
              </a:path>
              <a:path w="460375" h="453389">
                <a:moveTo>
                  <a:pt x="428820" y="54740"/>
                </a:moveTo>
                <a:lnTo>
                  <a:pt x="33316" y="54740"/>
                </a:lnTo>
                <a:lnTo>
                  <a:pt x="33316" y="76151"/>
                </a:lnTo>
                <a:lnTo>
                  <a:pt x="428820" y="76151"/>
                </a:lnTo>
                <a:lnTo>
                  <a:pt x="428820" y="54740"/>
                </a:lnTo>
                <a:close/>
              </a:path>
              <a:path w="460375" h="453389">
                <a:moveTo>
                  <a:pt x="137541" y="3338"/>
                </a:moveTo>
                <a:lnTo>
                  <a:pt x="116130" y="19989"/>
                </a:lnTo>
                <a:lnTo>
                  <a:pt x="122801" y="26626"/>
                </a:lnTo>
                <a:lnTo>
                  <a:pt x="129159" y="33795"/>
                </a:lnTo>
                <a:lnTo>
                  <a:pt x="136142" y="42749"/>
                </a:lnTo>
                <a:lnTo>
                  <a:pt x="144687" y="54740"/>
                </a:lnTo>
                <a:lnTo>
                  <a:pt x="169436" y="54740"/>
                </a:lnTo>
                <a:lnTo>
                  <a:pt x="197517" y="37599"/>
                </a:lnTo>
                <a:lnTo>
                  <a:pt x="186407" y="28965"/>
                </a:lnTo>
                <a:lnTo>
                  <a:pt x="172529" y="20645"/>
                </a:lnTo>
                <a:lnTo>
                  <a:pt x="156152" y="12236"/>
                </a:lnTo>
                <a:lnTo>
                  <a:pt x="137541" y="3338"/>
                </a:lnTo>
                <a:close/>
              </a:path>
              <a:path w="460375" h="453389">
                <a:moveTo>
                  <a:pt x="289851" y="0"/>
                </a:moveTo>
                <a:lnTo>
                  <a:pt x="285853" y="13043"/>
                </a:lnTo>
                <a:lnTo>
                  <a:pt x="280386" y="24392"/>
                </a:lnTo>
                <a:lnTo>
                  <a:pt x="273583" y="35205"/>
                </a:lnTo>
                <a:lnTo>
                  <a:pt x="265577" y="46642"/>
                </a:lnTo>
                <a:lnTo>
                  <a:pt x="280332" y="54740"/>
                </a:lnTo>
                <a:lnTo>
                  <a:pt x="302225" y="54740"/>
                </a:lnTo>
                <a:lnTo>
                  <a:pt x="323581" y="40277"/>
                </a:lnTo>
                <a:lnTo>
                  <a:pt x="329197" y="36194"/>
                </a:lnTo>
                <a:lnTo>
                  <a:pt x="334590" y="31888"/>
                </a:lnTo>
                <a:lnTo>
                  <a:pt x="341253" y="29508"/>
                </a:lnTo>
                <a:lnTo>
                  <a:pt x="343150" y="26177"/>
                </a:lnTo>
                <a:lnTo>
                  <a:pt x="343150" y="22845"/>
                </a:lnTo>
                <a:lnTo>
                  <a:pt x="342205" y="21417"/>
                </a:lnTo>
                <a:lnTo>
                  <a:pt x="340294" y="20465"/>
                </a:lnTo>
                <a:lnTo>
                  <a:pt x="289851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8" name="object 108"/>
          <p:cNvSpPr/>
          <p:nvPr/>
        </p:nvSpPr>
        <p:spPr>
          <a:xfrm>
            <a:off x="6853053" y="2664505"/>
            <a:ext cx="233018" cy="234369"/>
          </a:xfrm>
          <a:custGeom>
            <a:avLst/>
            <a:gdLst/>
            <a:ahLst/>
            <a:cxnLst/>
            <a:rect l="l" t="t" r="r" b="b"/>
            <a:pathLst>
              <a:path w="438150" h="440689">
                <a:moveTo>
                  <a:pt x="246540" y="264619"/>
                </a:moveTo>
                <a:lnTo>
                  <a:pt x="195620" y="264619"/>
                </a:lnTo>
                <a:lnTo>
                  <a:pt x="195620" y="440243"/>
                </a:lnTo>
                <a:lnTo>
                  <a:pt x="246540" y="440243"/>
                </a:lnTo>
                <a:lnTo>
                  <a:pt x="246540" y="264619"/>
                </a:lnTo>
                <a:close/>
              </a:path>
              <a:path w="438150" h="440689">
                <a:moveTo>
                  <a:pt x="297942" y="293176"/>
                </a:moveTo>
                <a:lnTo>
                  <a:pt x="281284" y="309834"/>
                </a:lnTo>
                <a:lnTo>
                  <a:pt x="310086" y="332850"/>
                </a:lnTo>
                <a:lnTo>
                  <a:pt x="341431" y="361890"/>
                </a:lnTo>
                <a:lnTo>
                  <a:pt x="370903" y="392626"/>
                </a:lnTo>
                <a:lnTo>
                  <a:pt x="394083" y="420729"/>
                </a:lnTo>
                <a:lnTo>
                  <a:pt x="432159" y="383129"/>
                </a:lnTo>
                <a:lnTo>
                  <a:pt x="409179" y="362314"/>
                </a:lnTo>
                <a:lnTo>
                  <a:pt x="374331" y="336903"/>
                </a:lnTo>
                <a:lnTo>
                  <a:pt x="334842" y="312117"/>
                </a:lnTo>
                <a:lnTo>
                  <a:pt x="297942" y="293176"/>
                </a:lnTo>
                <a:close/>
              </a:path>
              <a:path w="438150" h="440689">
                <a:moveTo>
                  <a:pt x="117558" y="287940"/>
                </a:moveTo>
                <a:lnTo>
                  <a:pt x="96323" y="321457"/>
                </a:lnTo>
                <a:lnTo>
                  <a:pt x="66519" y="354751"/>
                </a:lnTo>
                <a:lnTo>
                  <a:pt x="35107" y="383315"/>
                </a:lnTo>
                <a:lnTo>
                  <a:pt x="9049" y="402643"/>
                </a:lnTo>
                <a:lnTo>
                  <a:pt x="24749" y="419777"/>
                </a:lnTo>
                <a:lnTo>
                  <a:pt x="57671" y="402019"/>
                </a:lnTo>
                <a:lnTo>
                  <a:pt x="91798" y="379798"/>
                </a:lnTo>
                <a:lnTo>
                  <a:pt x="124407" y="354721"/>
                </a:lnTo>
                <a:lnTo>
                  <a:pt x="152778" y="328396"/>
                </a:lnTo>
                <a:lnTo>
                  <a:pt x="158972" y="326492"/>
                </a:lnTo>
                <a:lnTo>
                  <a:pt x="164201" y="325064"/>
                </a:lnTo>
                <a:lnTo>
                  <a:pt x="164201" y="318401"/>
                </a:lnTo>
                <a:lnTo>
                  <a:pt x="161828" y="316497"/>
                </a:lnTo>
                <a:lnTo>
                  <a:pt x="159917" y="315069"/>
                </a:lnTo>
                <a:lnTo>
                  <a:pt x="117558" y="287940"/>
                </a:lnTo>
                <a:close/>
              </a:path>
              <a:path w="438150" h="440689">
                <a:moveTo>
                  <a:pt x="422622" y="250816"/>
                </a:moveTo>
                <a:lnTo>
                  <a:pt x="372665" y="250816"/>
                </a:lnTo>
                <a:lnTo>
                  <a:pt x="379909" y="266247"/>
                </a:lnTo>
                <a:lnTo>
                  <a:pt x="385635" y="279314"/>
                </a:lnTo>
                <a:lnTo>
                  <a:pt x="390469" y="291577"/>
                </a:lnTo>
                <a:lnTo>
                  <a:pt x="395035" y="304598"/>
                </a:lnTo>
                <a:lnTo>
                  <a:pt x="437870" y="274138"/>
                </a:lnTo>
                <a:lnTo>
                  <a:pt x="422622" y="250816"/>
                </a:lnTo>
                <a:close/>
              </a:path>
              <a:path w="438150" h="440689">
                <a:moveTo>
                  <a:pt x="81393" y="96610"/>
                </a:moveTo>
                <a:lnTo>
                  <a:pt x="66632" y="114696"/>
                </a:lnTo>
                <a:lnTo>
                  <a:pt x="101414" y="141602"/>
                </a:lnTo>
                <a:lnTo>
                  <a:pt x="131066" y="167526"/>
                </a:lnTo>
                <a:lnTo>
                  <a:pt x="154915" y="190594"/>
                </a:lnTo>
                <a:lnTo>
                  <a:pt x="172292" y="208933"/>
                </a:lnTo>
                <a:lnTo>
                  <a:pt x="162007" y="218571"/>
                </a:lnTo>
                <a:lnTo>
                  <a:pt x="93772" y="240026"/>
                </a:lnTo>
                <a:lnTo>
                  <a:pt x="0" y="241297"/>
                </a:lnTo>
                <a:lnTo>
                  <a:pt x="8091" y="276518"/>
                </a:lnTo>
                <a:lnTo>
                  <a:pt x="9049" y="279849"/>
                </a:lnTo>
                <a:lnTo>
                  <a:pt x="10470" y="282705"/>
                </a:lnTo>
                <a:lnTo>
                  <a:pt x="14754" y="282705"/>
                </a:lnTo>
                <a:lnTo>
                  <a:pt x="17610" y="281277"/>
                </a:lnTo>
                <a:lnTo>
                  <a:pt x="23804" y="276042"/>
                </a:lnTo>
                <a:lnTo>
                  <a:pt x="195620" y="264619"/>
                </a:lnTo>
                <a:lnTo>
                  <a:pt x="246540" y="264619"/>
                </a:lnTo>
                <a:lnTo>
                  <a:pt x="246540" y="260811"/>
                </a:lnTo>
                <a:lnTo>
                  <a:pt x="372665" y="250816"/>
                </a:lnTo>
                <a:lnTo>
                  <a:pt x="422622" y="250816"/>
                </a:lnTo>
                <a:lnTo>
                  <a:pt x="416296" y="241141"/>
                </a:lnTo>
                <a:lnTo>
                  <a:pt x="413383" y="237490"/>
                </a:lnTo>
                <a:lnTo>
                  <a:pt x="191806" y="237490"/>
                </a:lnTo>
                <a:lnTo>
                  <a:pt x="219381" y="215262"/>
                </a:lnTo>
                <a:lnTo>
                  <a:pt x="255702" y="183886"/>
                </a:lnTo>
                <a:lnTo>
                  <a:pt x="262818" y="177521"/>
                </a:lnTo>
                <a:lnTo>
                  <a:pt x="204180" y="177521"/>
                </a:lnTo>
                <a:lnTo>
                  <a:pt x="194587" y="169453"/>
                </a:lnTo>
                <a:lnTo>
                  <a:pt x="183834" y="161163"/>
                </a:lnTo>
                <a:lnTo>
                  <a:pt x="171117" y="151889"/>
                </a:lnTo>
                <a:lnTo>
                  <a:pt x="155634" y="140873"/>
                </a:lnTo>
                <a:lnTo>
                  <a:pt x="174689" y="123739"/>
                </a:lnTo>
                <a:lnTo>
                  <a:pt x="129933" y="123739"/>
                </a:lnTo>
                <a:lnTo>
                  <a:pt x="114319" y="113815"/>
                </a:lnTo>
                <a:lnTo>
                  <a:pt x="102093" y="106788"/>
                </a:lnTo>
                <a:lnTo>
                  <a:pt x="91653" y="101455"/>
                </a:lnTo>
                <a:lnTo>
                  <a:pt x="81393" y="96610"/>
                </a:lnTo>
                <a:close/>
              </a:path>
              <a:path w="438150" h="440689">
                <a:moveTo>
                  <a:pt x="342205" y="158483"/>
                </a:moveTo>
                <a:lnTo>
                  <a:pt x="324595" y="172761"/>
                </a:lnTo>
                <a:lnTo>
                  <a:pt x="330947" y="181038"/>
                </a:lnTo>
                <a:lnTo>
                  <a:pt x="339168" y="192632"/>
                </a:lnTo>
                <a:lnTo>
                  <a:pt x="349291" y="208368"/>
                </a:lnTo>
                <a:lnTo>
                  <a:pt x="361243" y="228923"/>
                </a:lnTo>
                <a:lnTo>
                  <a:pt x="278487" y="233920"/>
                </a:lnTo>
                <a:lnTo>
                  <a:pt x="191806" y="237490"/>
                </a:lnTo>
                <a:lnTo>
                  <a:pt x="413383" y="237490"/>
                </a:lnTo>
                <a:lnTo>
                  <a:pt x="390930" y="209350"/>
                </a:lnTo>
                <a:lnTo>
                  <a:pt x="365079" y="181001"/>
                </a:lnTo>
                <a:lnTo>
                  <a:pt x="342205" y="158483"/>
                </a:lnTo>
                <a:close/>
              </a:path>
              <a:path w="438150" h="440689">
                <a:moveTo>
                  <a:pt x="290327" y="80910"/>
                </a:moveTo>
                <a:lnTo>
                  <a:pt x="271780" y="105975"/>
                </a:lnTo>
                <a:lnTo>
                  <a:pt x="244755" y="136174"/>
                </a:lnTo>
                <a:lnTo>
                  <a:pt x="218979" y="162893"/>
                </a:lnTo>
                <a:lnTo>
                  <a:pt x="204180" y="177521"/>
                </a:lnTo>
                <a:lnTo>
                  <a:pt x="262818" y="177521"/>
                </a:lnTo>
                <a:lnTo>
                  <a:pt x="293272" y="150280"/>
                </a:lnTo>
                <a:lnTo>
                  <a:pt x="324595" y="121359"/>
                </a:lnTo>
                <a:lnTo>
                  <a:pt x="332217" y="118979"/>
                </a:lnTo>
                <a:lnTo>
                  <a:pt x="336493" y="116600"/>
                </a:lnTo>
                <a:lnTo>
                  <a:pt x="336493" y="111840"/>
                </a:lnTo>
                <a:lnTo>
                  <a:pt x="335066" y="109936"/>
                </a:lnTo>
                <a:lnTo>
                  <a:pt x="332686" y="108509"/>
                </a:lnTo>
                <a:lnTo>
                  <a:pt x="290327" y="80910"/>
                </a:lnTo>
                <a:close/>
              </a:path>
              <a:path w="438150" h="440689">
                <a:moveTo>
                  <a:pt x="240828" y="54257"/>
                </a:moveTo>
                <a:lnTo>
                  <a:pt x="183245" y="54257"/>
                </a:lnTo>
                <a:lnTo>
                  <a:pt x="172704" y="70265"/>
                </a:lnTo>
                <a:lnTo>
                  <a:pt x="159621" y="88103"/>
                </a:lnTo>
                <a:lnTo>
                  <a:pt x="145022" y="106389"/>
                </a:lnTo>
                <a:lnTo>
                  <a:pt x="129933" y="123739"/>
                </a:lnTo>
                <a:lnTo>
                  <a:pt x="174689" y="123739"/>
                </a:lnTo>
                <a:lnTo>
                  <a:pt x="180660" y="118370"/>
                </a:lnTo>
                <a:lnTo>
                  <a:pt x="201979" y="97920"/>
                </a:lnTo>
                <a:lnTo>
                  <a:pt x="219282" y="80505"/>
                </a:lnTo>
                <a:lnTo>
                  <a:pt x="232261" y="67108"/>
                </a:lnTo>
                <a:lnTo>
                  <a:pt x="239876" y="63300"/>
                </a:lnTo>
                <a:lnTo>
                  <a:pt x="245105" y="61866"/>
                </a:lnTo>
                <a:lnTo>
                  <a:pt x="245105" y="55678"/>
                </a:lnTo>
                <a:lnTo>
                  <a:pt x="242732" y="54727"/>
                </a:lnTo>
                <a:lnTo>
                  <a:pt x="240828" y="54257"/>
                </a:lnTo>
                <a:close/>
              </a:path>
              <a:path w="438150" h="440689">
                <a:moveTo>
                  <a:pt x="365050" y="0"/>
                </a:moveTo>
                <a:lnTo>
                  <a:pt x="284732" y="18551"/>
                </a:lnTo>
                <a:lnTo>
                  <a:pt x="228904" y="24999"/>
                </a:lnTo>
                <a:lnTo>
                  <a:pt x="169613" y="29641"/>
                </a:lnTo>
                <a:lnTo>
                  <a:pt x="112094" y="32536"/>
                </a:lnTo>
                <a:lnTo>
                  <a:pt x="61585" y="33741"/>
                </a:lnTo>
                <a:lnTo>
                  <a:pt x="23534" y="33741"/>
                </a:lnTo>
                <a:lnTo>
                  <a:pt x="35702" y="58058"/>
                </a:lnTo>
                <a:lnTo>
                  <a:pt x="75016" y="57865"/>
                </a:lnTo>
                <a:lnTo>
                  <a:pt x="106792" y="57226"/>
                </a:lnTo>
                <a:lnTo>
                  <a:pt x="183245" y="54257"/>
                </a:lnTo>
                <a:lnTo>
                  <a:pt x="240828" y="54257"/>
                </a:lnTo>
                <a:lnTo>
                  <a:pt x="232261" y="52347"/>
                </a:lnTo>
                <a:lnTo>
                  <a:pt x="257977" y="50521"/>
                </a:lnTo>
                <a:lnTo>
                  <a:pt x="316191" y="45259"/>
                </a:lnTo>
                <a:lnTo>
                  <a:pt x="344585" y="42359"/>
                </a:lnTo>
                <a:lnTo>
                  <a:pt x="353286" y="41213"/>
                </a:lnTo>
                <a:lnTo>
                  <a:pt x="372832" y="38209"/>
                </a:lnTo>
                <a:lnTo>
                  <a:pt x="378853" y="37599"/>
                </a:lnTo>
                <a:lnTo>
                  <a:pt x="392179" y="37599"/>
                </a:lnTo>
                <a:lnTo>
                  <a:pt x="392135" y="33741"/>
                </a:lnTo>
                <a:lnTo>
                  <a:pt x="61585" y="33741"/>
                </a:lnTo>
                <a:lnTo>
                  <a:pt x="23321" y="33316"/>
                </a:lnTo>
                <a:lnTo>
                  <a:pt x="391710" y="33316"/>
                </a:lnTo>
                <a:lnTo>
                  <a:pt x="390751" y="32357"/>
                </a:lnTo>
                <a:lnTo>
                  <a:pt x="389793" y="30936"/>
                </a:lnTo>
                <a:lnTo>
                  <a:pt x="365050" y="0"/>
                </a:lnTo>
                <a:close/>
              </a:path>
              <a:path w="438150" h="440689">
                <a:moveTo>
                  <a:pt x="392179" y="37599"/>
                </a:moveTo>
                <a:lnTo>
                  <a:pt x="386944" y="37599"/>
                </a:lnTo>
                <a:lnTo>
                  <a:pt x="392179" y="38544"/>
                </a:lnTo>
                <a:lnTo>
                  <a:pt x="392179" y="3759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9" name="object 109"/>
          <p:cNvSpPr/>
          <p:nvPr/>
        </p:nvSpPr>
        <p:spPr>
          <a:xfrm>
            <a:off x="7141110" y="2679183"/>
            <a:ext cx="167503" cy="203300"/>
          </a:xfrm>
          <a:custGeom>
            <a:avLst/>
            <a:gdLst/>
            <a:ahLst/>
            <a:cxnLst/>
            <a:rect l="l" t="t" r="r" b="b"/>
            <a:pathLst>
              <a:path w="314959" h="382270">
                <a:moveTo>
                  <a:pt x="945" y="0"/>
                </a:moveTo>
                <a:lnTo>
                  <a:pt x="1770" y="13884"/>
                </a:lnTo>
                <a:lnTo>
                  <a:pt x="2194" y="28616"/>
                </a:lnTo>
                <a:lnTo>
                  <a:pt x="2373" y="57589"/>
                </a:lnTo>
                <a:lnTo>
                  <a:pt x="0" y="300315"/>
                </a:lnTo>
                <a:lnTo>
                  <a:pt x="3997" y="334593"/>
                </a:lnTo>
                <a:lnTo>
                  <a:pt x="20578" y="360346"/>
                </a:lnTo>
                <a:lnTo>
                  <a:pt x="55545" y="376549"/>
                </a:lnTo>
                <a:lnTo>
                  <a:pt x="114696" y="382178"/>
                </a:lnTo>
                <a:lnTo>
                  <a:pt x="165629" y="382178"/>
                </a:lnTo>
                <a:lnTo>
                  <a:pt x="189370" y="381703"/>
                </a:lnTo>
                <a:lnTo>
                  <a:pt x="232434" y="380514"/>
                </a:lnTo>
                <a:lnTo>
                  <a:pt x="279336" y="378968"/>
                </a:lnTo>
                <a:lnTo>
                  <a:pt x="314593" y="377418"/>
                </a:lnTo>
                <a:lnTo>
                  <a:pt x="314593" y="340301"/>
                </a:lnTo>
                <a:lnTo>
                  <a:pt x="268657" y="348228"/>
                </a:lnTo>
                <a:lnTo>
                  <a:pt x="228387" y="352676"/>
                </a:lnTo>
                <a:lnTo>
                  <a:pt x="194454" y="354624"/>
                </a:lnTo>
                <a:lnTo>
                  <a:pt x="167526" y="355055"/>
                </a:lnTo>
                <a:lnTo>
                  <a:pt x="136583" y="355055"/>
                </a:lnTo>
                <a:lnTo>
                  <a:pt x="92034" y="352430"/>
                </a:lnTo>
                <a:lnTo>
                  <a:pt x="66448" y="343691"/>
                </a:lnTo>
                <a:lnTo>
                  <a:pt x="54871" y="327544"/>
                </a:lnTo>
                <a:lnTo>
                  <a:pt x="52347" y="302695"/>
                </a:lnTo>
                <a:lnTo>
                  <a:pt x="53775" y="188474"/>
                </a:lnTo>
                <a:lnTo>
                  <a:pt x="123012" y="176644"/>
                </a:lnTo>
                <a:lnTo>
                  <a:pt x="176691" y="165454"/>
                </a:lnTo>
                <a:lnTo>
                  <a:pt x="219358" y="154514"/>
                </a:lnTo>
                <a:lnTo>
                  <a:pt x="255561" y="143438"/>
                </a:lnTo>
                <a:lnTo>
                  <a:pt x="292700" y="130885"/>
                </a:lnTo>
                <a:lnTo>
                  <a:pt x="306502" y="129457"/>
                </a:lnTo>
                <a:lnTo>
                  <a:pt x="309358" y="126601"/>
                </a:lnTo>
                <a:lnTo>
                  <a:pt x="306502" y="122794"/>
                </a:lnTo>
                <a:lnTo>
                  <a:pt x="272710" y="83290"/>
                </a:lnTo>
                <a:lnTo>
                  <a:pt x="241168" y="102682"/>
                </a:lnTo>
                <a:lnTo>
                  <a:pt x="200853" y="120543"/>
                </a:lnTo>
                <a:lnTo>
                  <a:pt x="154416" y="136371"/>
                </a:lnTo>
                <a:lnTo>
                  <a:pt x="104507" y="149664"/>
                </a:lnTo>
                <a:lnTo>
                  <a:pt x="53775" y="159917"/>
                </a:lnTo>
                <a:lnTo>
                  <a:pt x="55203" y="21893"/>
                </a:lnTo>
                <a:lnTo>
                  <a:pt x="55678" y="19513"/>
                </a:lnTo>
                <a:lnTo>
                  <a:pt x="60914" y="8091"/>
                </a:lnTo>
                <a:lnTo>
                  <a:pt x="60914" y="3807"/>
                </a:lnTo>
                <a:lnTo>
                  <a:pt x="56154" y="2379"/>
                </a:lnTo>
                <a:lnTo>
                  <a:pt x="51388" y="2379"/>
                </a:lnTo>
                <a:lnTo>
                  <a:pt x="945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0" name="object 110"/>
          <p:cNvSpPr/>
          <p:nvPr/>
        </p:nvSpPr>
        <p:spPr>
          <a:xfrm>
            <a:off x="7354995" y="2675894"/>
            <a:ext cx="193168" cy="209041"/>
          </a:xfrm>
          <a:custGeom>
            <a:avLst/>
            <a:gdLst/>
            <a:ahLst/>
            <a:cxnLst/>
            <a:rect l="l" t="t" r="r" b="b"/>
            <a:pathLst>
              <a:path w="363219" h="393064">
                <a:moveTo>
                  <a:pt x="242725" y="0"/>
                </a:moveTo>
                <a:lnTo>
                  <a:pt x="238873" y="45958"/>
                </a:lnTo>
                <a:lnTo>
                  <a:pt x="232611" y="85670"/>
                </a:lnTo>
                <a:lnTo>
                  <a:pt x="223316" y="122883"/>
                </a:lnTo>
                <a:lnTo>
                  <a:pt x="210361" y="161345"/>
                </a:lnTo>
                <a:lnTo>
                  <a:pt x="181946" y="151938"/>
                </a:lnTo>
                <a:lnTo>
                  <a:pt x="157234" y="144628"/>
                </a:lnTo>
                <a:lnTo>
                  <a:pt x="133863" y="138656"/>
                </a:lnTo>
                <a:lnTo>
                  <a:pt x="109467" y="133264"/>
                </a:lnTo>
                <a:lnTo>
                  <a:pt x="90899" y="159441"/>
                </a:lnTo>
                <a:lnTo>
                  <a:pt x="116110" y="165063"/>
                </a:lnTo>
                <a:lnTo>
                  <a:pt x="140518" y="171933"/>
                </a:lnTo>
                <a:lnTo>
                  <a:pt x="166532" y="181124"/>
                </a:lnTo>
                <a:lnTo>
                  <a:pt x="196559" y="193710"/>
                </a:lnTo>
                <a:lnTo>
                  <a:pt x="163140" y="248657"/>
                </a:lnTo>
                <a:lnTo>
                  <a:pt x="126136" y="291887"/>
                </a:lnTo>
                <a:lnTo>
                  <a:pt x="86185" y="325157"/>
                </a:lnTo>
                <a:lnTo>
                  <a:pt x="43927" y="350228"/>
                </a:lnTo>
                <a:lnTo>
                  <a:pt x="0" y="368858"/>
                </a:lnTo>
                <a:lnTo>
                  <a:pt x="12843" y="392648"/>
                </a:lnTo>
                <a:lnTo>
                  <a:pt x="78437" y="365628"/>
                </a:lnTo>
                <a:lnTo>
                  <a:pt x="118922" y="342856"/>
                </a:lnTo>
                <a:lnTo>
                  <a:pt x="160954" y="311635"/>
                </a:lnTo>
                <a:lnTo>
                  <a:pt x="201847" y="270262"/>
                </a:lnTo>
                <a:lnTo>
                  <a:pt x="238918" y="217031"/>
                </a:lnTo>
                <a:lnTo>
                  <a:pt x="262306" y="232030"/>
                </a:lnTo>
                <a:lnTo>
                  <a:pt x="283597" y="247429"/>
                </a:lnTo>
                <a:lnTo>
                  <a:pt x="304442" y="264883"/>
                </a:lnTo>
                <a:lnTo>
                  <a:pt x="326492" y="286043"/>
                </a:lnTo>
                <a:lnTo>
                  <a:pt x="362664" y="238924"/>
                </a:lnTo>
                <a:lnTo>
                  <a:pt x="343633" y="225010"/>
                </a:lnTo>
                <a:lnTo>
                  <a:pt x="321793" y="211141"/>
                </a:lnTo>
                <a:lnTo>
                  <a:pt x="294331" y="196290"/>
                </a:lnTo>
                <a:lnTo>
                  <a:pt x="258438" y="179431"/>
                </a:lnTo>
                <a:lnTo>
                  <a:pt x="271768" y="142947"/>
                </a:lnTo>
                <a:lnTo>
                  <a:pt x="281575" y="109229"/>
                </a:lnTo>
                <a:lnTo>
                  <a:pt x="289688" y="74083"/>
                </a:lnTo>
                <a:lnTo>
                  <a:pt x="297935" y="33316"/>
                </a:lnTo>
                <a:lnTo>
                  <a:pt x="298887" y="28080"/>
                </a:lnTo>
                <a:lnTo>
                  <a:pt x="300322" y="25701"/>
                </a:lnTo>
                <a:lnTo>
                  <a:pt x="304122" y="20465"/>
                </a:lnTo>
                <a:lnTo>
                  <a:pt x="305074" y="18085"/>
                </a:lnTo>
                <a:lnTo>
                  <a:pt x="305074" y="15230"/>
                </a:lnTo>
                <a:lnTo>
                  <a:pt x="300791" y="12850"/>
                </a:lnTo>
                <a:lnTo>
                  <a:pt x="295555" y="11898"/>
                </a:lnTo>
                <a:lnTo>
                  <a:pt x="242725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1" name="object 111"/>
          <p:cNvSpPr/>
          <p:nvPr/>
        </p:nvSpPr>
        <p:spPr>
          <a:xfrm>
            <a:off x="7603561" y="2679183"/>
            <a:ext cx="167503" cy="203300"/>
          </a:xfrm>
          <a:custGeom>
            <a:avLst/>
            <a:gdLst/>
            <a:ahLst/>
            <a:cxnLst/>
            <a:rect l="l" t="t" r="r" b="b"/>
            <a:pathLst>
              <a:path w="314959" h="382270">
                <a:moveTo>
                  <a:pt x="938" y="0"/>
                </a:moveTo>
                <a:lnTo>
                  <a:pt x="1767" y="13884"/>
                </a:lnTo>
                <a:lnTo>
                  <a:pt x="2193" y="28616"/>
                </a:lnTo>
                <a:lnTo>
                  <a:pt x="2373" y="57589"/>
                </a:lnTo>
                <a:lnTo>
                  <a:pt x="0" y="300315"/>
                </a:lnTo>
                <a:lnTo>
                  <a:pt x="3993" y="334593"/>
                </a:lnTo>
                <a:lnTo>
                  <a:pt x="20572" y="360346"/>
                </a:lnTo>
                <a:lnTo>
                  <a:pt x="55538" y="376549"/>
                </a:lnTo>
                <a:lnTo>
                  <a:pt x="114689" y="382178"/>
                </a:lnTo>
                <a:lnTo>
                  <a:pt x="165622" y="382178"/>
                </a:lnTo>
                <a:lnTo>
                  <a:pt x="189366" y="381703"/>
                </a:lnTo>
                <a:lnTo>
                  <a:pt x="232430" y="380514"/>
                </a:lnTo>
                <a:lnTo>
                  <a:pt x="279330" y="378968"/>
                </a:lnTo>
                <a:lnTo>
                  <a:pt x="314586" y="377418"/>
                </a:lnTo>
                <a:lnTo>
                  <a:pt x="314586" y="340301"/>
                </a:lnTo>
                <a:lnTo>
                  <a:pt x="268650" y="348228"/>
                </a:lnTo>
                <a:lnTo>
                  <a:pt x="228382" y="352676"/>
                </a:lnTo>
                <a:lnTo>
                  <a:pt x="194450" y="354624"/>
                </a:lnTo>
                <a:lnTo>
                  <a:pt x="167526" y="355055"/>
                </a:lnTo>
                <a:lnTo>
                  <a:pt x="136583" y="355055"/>
                </a:lnTo>
                <a:lnTo>
                  <a:pt x="92033" y="352430"/>
                </a:lnTo>
                <a:lnTo>
                  <a:pt x="66445" y="343691"/>
                </a:lnTo>
                <a:lnTo>
                  <a:pt x="54865" y="327544"/>
                </a:lnTo>
                <a:lnTo>
                  <a:pt x="52340" y="302695"/>
                </a:lnTo>
                <a:lnTo>
                  <a:pt x="53768" y="188474"/>
                </a:lnTo>
                <a:lnTo>
                  <a:pt x="123006" y="176644"/>
                </a:lnTo>
                <a:lnTo>
                  <a:pt x="176686" y="165454"/>
                </a:lnTo>
                <a:lnTo>
                  <a:pt x="219356" y="154514"/>
                </a:lnTo>
                <a:lnTo>
                  <a:pt x="255560" y="143438"/>
                </a:lnTo>
                <a:lnTo>
                  <a:pt x="292700" y="130885"/>
                </a:lnTo>
                <a:lnTo>
                  <a:pt x="306495" y="129457"/>
                </a:lnTo>
                <a:lnTo>
                  <a:pt x="309351" y="126601"/>
                </a:lnTo>
                <a:lnTo>
                  <a:pt x="306495" y="122794"/>
                </a:lnTo>
                <a:lnTo>
                  <a:pt x="272703" y="83290"/>
                </a:lnTo>
                <a:lnTo>
                  <a:pt x="241164" y="102682"/>
                </a:lnTo>
                <a:lnTo>
                  <a:pt x="200850" y="120543"/>
                </a:lnTo>
                <a:lnTo>
                  <a:pt x="154412" y="136371"/>
                </a:lnTo>
                <a:lnTo>
                  <a:pt x="104501" y="149664"/>
                </a:lnTo>
                <a:lnTo>
                  <a:pt x="53768" y="159917"/>
                </a:lnTo>
                <a:lnTo>
                  <a:pt x="55203" y="21893"/>
                </a:lnTo>
                <a:lnTo>
                  <a:pt x="55678" y="19513"/>
                </a:lnTo>
                <a:lnTo>
                  <a:pt x="60914" y="8091"/>
                </a:lnTo>
                <a:lnTo>
                  <a:pt x="60914" y="3807"/>
                </a:lnTo>
                <a:lnTo>
                  <a:pt x="56148" y="2379"/>
                </a:lnTo>
                <a:lnTo>
                  <a:pt x="51388" y="2379"/>
                </a:lnTo>
                <a:lnTo>
                  <a:pt x="938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2" name="object 112"/>
          <p:cNvSpPr/>
          <p:nvPr/>
        </p:nvSpPr>
        <p:spPr>
          <a:xfrm>
            <a:off x="7819467" y="2690321"/>
            <a:ext cx="203300" cy="190467"/>
          </a:xfrm>
          <a:custGeom>
            <a:avLst/>
            <a:gdLst/>
            <a:ahLst/>
            <a:cxnLst/>
            <a:rect l="l" t="t" r="r" b="b"/>
            <a:pathLst>
              <a:path w="382269" h="358139">
                <a:moveTo>
                  <a:pt x="353621" y="0"/>
                </a:moveTo>
                <a:lnTo>
                  <a:pt x="334162" y="1948"/>
                </a:lnTo>
                <a:lnTo>
                  <a:pt x="313584" y="3450"/>
                </a:lnTo>
                <a:lnTo>
                  <a:pt x="292916" y="4417"/>
                </a:lnTo>
                <a:lnTo>
                  <a:pt x="273186" y="4759"/>
                </a:lnTo>
                <a:lnTo>
                  <a:pt x="76151" y="4759"/>
                </a:lnTo>
                <a:lnTo>
                  <a:pt x="58562" y="4514"/>
                </a:lnTo>
                <a:lnTo>
                  <a:pt x="38251" y="3867"/>
                </a:lnTo>
                <a:lnTo>
                  <a:pt x="17852" y="2952"/>
                </a:lnTo>
                <a:lnTo>
                  <a:pt x="0" y="1903"/>
                </a:lnTo>
                <a:lnTo>
                  <a:pt x="0" y="33316"/>
                </a:lnTo>
                <a:lnTo>
                  <a:pt x="17323" y="32267"/>
                </a:lnTo>
                <a:lnTo>
                  <a:pt x="37951" y="31352"/>
                </a:lnTo>
                <a:lnTo>
                  <a:pt x="58760" y="30705"/>
                </a:lnTo>
                <a:lnTo>
                  <a:pt x="76627" y="30460"/>
                </a:lnTo>
                <a:lnTo>
                  <a:pt x="310310" y="30460"/>
                </a:lnTo>
                <a:lnTo>
                  <a:pt x="311738" y="31412"/>
                </a:lnTo>
                <a:lnTo>
                  <a:pt x="311738" y="32364"/>
                </a:lnTo>
                <a:lnTo>
                  <a:pt x="290811" y="74125"/>
                </a:lnTo>
                <a:lnTo>
                  <a:pt x="262186" y="116422"/>
                </a:lnTo>
                <a:lnTo>
                  <a:pt x="219259" y="164955"/>
                </a:lnTo>
                <a:lnTo>
                  <a:pt x="160387" y="213693"/>
                </a:lnTo>
                <a:lnTo>
                  <a:pt x="141612" y="199991"/>
                </a:lnTo>
                <a:lnTo>
                  <a:pt x="123326" y="187581"/>
                </a:lnTo>
                <a:lnTo>
                  <a:pt x="103701" y="175616"/>
                </a:lnTo>
                <a:lnTo>
                  <a:pt x="80910" y="163249"/>
                </a:lnTo>
                <a:lnTo>
                  <a:pt x="62818" y="185143"/>
                </a:lnTo>
                <a:lnTo>
                  <a:pt x="90323" y="202654"/>
                </a:lnTo>
                <a:lnTo>
                  <a:pt x="122922" y="228480"/>
                </a:lnTo>
                <a:lnTo>
                  <a:pt x="157712" y="262827"/>
                </a:lnTo>
                <a:lnTo>
                  <a:pt x="191794" y="305900"/>
                </a:lnTo>
                <a:lnTo>
                  <a:pt x="222266" y="357904"/>
                </a:lnTo>
                <a:lnTo>
                  <a:pt x="267957" y="324119"/>
                </a:lnTo>
                <a:lnTo>
                  <a:pt x="246777" y="296116"/>
                </a:lnTo>
                <a:lnTo>
                  <a:pt x="226668" y="272890"/>
                </a:lnTo>
                <a:lnTo>
                  <a:pt x="206379" y="252433"/>
                </a:lnTo>
                <a:lnTo>
                  <a:pt x="184660" y="232737"/>
                </a:lnTo>
                <a:lnTo>
                  <a:pt x="226677" y="205869"/>
                </a:lnTo>
                <a:lnTo>
                  <a:pt x="265571" y="174850"/>
                </a:lnTo>
                <a:lnTo>
                  <a:pt x="301252" y="140173"/>
                </a:lnTo>
                <a:lnTo>
                  <a:pt x="333631" y="102328"/>
                </a:lnTo>
                <a:lnTo>
                  <a:pt x="357904" y="67048"/>
                </a:lnTo>
                <a:lnTo>
                  <a:pt x="372317" y="46040"/>
                </a:lnTo>
                <a:lnTo>
                  <a:pt x="382178" y="32840"/>
                </a:lnTo>
                <a:lnTo>
                  <a:pt x="353621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3" name="object 113"/>
          <p:cNvSpPr/>
          <p:nvPr/>
        </p:nvSpPr>
        <p:spPr>
          <a:xfrm>
            <a:off x="8074869" y="2692600"/>
            <a:ext cx="186077" cy="185401"/>
          </a:xfrm>
          <a:custGeom>
            <a:avLst/>
            <a:gdLst/>
            <a:ahLst/>
            <a:cxnLst/>
            <a:rect l="l" t="t" r="r" b="b"/>
            <a:pathLst>
              <a:path w="349884" h="348614">
                <a:moveTo>
                  <a:pt x="325547" y="0"/>
                </a:moveTo>
                <a:lnTo>
                  <a:pt x="307524" y="1598"/>
                </a:lnTo>
                <a:lnTo>
                  <a:pt x="288476" y="2796"/>
                </a:lnTo>
                <a:lnTo>
                  <a:pt x="271661" y="3547"/>
                </a:lnTo>
                <a:lnTo>
                  <a:pt x="260335" y="3807"/>
                </a:lnTo>
                <a:lnTo>
                  <a:pt x="66632" y="3807"/>
                </a:lnTo>
                <a:lnTo>
                  <a:pt x="39025" y="3688"/>
                </a:lnTo>
                <a:lnTo>
                  <a:pt x="18038" y="3405"/>
                </a:lnTo>
                <a:lnTo>
                  <a:pt x="0" y="2855"/>
                </a:lnTo>
                <a:lnTo>
                  <a:pt x="889" y="17966"/>
                </a:lnTo>
                <a:lnTo>
                  <a:pt x="1427" y="32364"/>
                </a:lnTo>
                <a:lnTo>
                  <a:pt x="1427" y="105184"/>
                </a:lnTo>
                <a:lnTo>
                  <a:pt x="1129" y="127851"/>
                </a:lnTo>
                <a:lnTo>
                  <a:pt x="469" y="153730"/>
                </a:lnTo>
                <a:lnTo>
                  <a:pt x="54257" y="153730"/>
                </a:lnTo>
                <a:lnTo>
                  <a:pt x="52830" y="104708"/>
                </a:lnTo>
                <a:lnTo>
                  <a:pt x="52830" y="29508"/>
                </a:lnTo>
                <a:lnTo>
                  <a:pt x="286512" y="29508"/>
                </a:lnTo>
                <a:lnTo>
                  <a:pt x="289375" y="30460"/>
                </a:lnTo>
                <a:lnTo>
                  <a:pt x="289375" y="33316"/>
                </a:lnTo>
                <a:lnTo>
                  <a:pt x="287894" y="57373"/>
                </a:lnTo>
                <a:lnTo>
                  <a:pt x="282174" y="99055"/>
                </a:lnTo>
                <a:lnTo>
                  <a:pt x="270297" y="150106"/>
                </a:lnTo>
                <a:lnTo>
                  <a:pt x="250347" y="202270"/>
                </a:lnTo>
                <a:lnTo>
                  <a:pt x="219835" y="249682"/>
                </a:lnTo>
                <a:lnTo>
                  <a:pt x="181514" y="284911"/>
                </a:lnTo>
                <a:lnTo>
                  <a:pt x="134896" y="309161"/>
                </a:lnTo>
                <a:lnTo>
                  <a:pt x="79489" y="323636"/>
                </a:lnTo>
                <a:lnTo>
                  <a:pt x="93285" y="348385"/>
                </a:lnTo>
                <a:lnTo>
                  <a:pt x="146237" y="335670"/>
                </a:lnTo>
                <a:lnTo>
                  <a:pt x="191906" y="317963"/>
                </a:lnTo>
                <a:lnTo>
                  <a:pt x="230771" y="294869"/>
                </a:lnTo>
                <a:lnTo>
                  <a:pt x="263312" y="265991"/>
                </a:lnTo>
                <a:lnTo>
                  <a:pt x="290008" y="230933"/>
                </a:lnTo>
                <a:lnTo>
                  <a:pt x="311339" y="189299"/>
                </a:lnTo>
                <a:lnTo>
                  <a:pt x="327785" y="140692"/>
                </a:lnTo>
                <a:lnTo>
                  <a:pt x="339825" y="84718"/>
                </a:lnTo>
                <a:lnTo>
                  <a:pt x="347114" y="33918"/>
                </a:lnTo>
                <a:lnTo>
                  <a:pt x="349337" y="21893"/>
                </a:lnTo>
                <a:lnTo>
                  <a:pt x="325547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4" name="object 114"/>
          <p:cNvSpPr/>
          <p:nvPr/>
        </p:nvSpPr>
        <p:spPr>
          <a:xfrm>
            <a:off x="8318365" y="2675135"/>
            <a:ext cx="144539" cy="216808"/>
          </a:xfrm>
          <a:custGeom>
            <a:avLst/>
            <a:gdLst/>
            <a:ahLst/>
            <a:cxnLst/>
            <a:rect l="l" t="t" r="r" b="b"/>
            <a:pathLst>
              <a:path w="271780" h="407670">
                <a:moveTo>
                  <a:pt x="210368" y="0"/>
                </a:moveTo>
                <a:lnTo>
                  <a:pt x="213269" y="23950"/>
                </a:lnTo>
                <a:lnTo>
                  <a:pt x="215012" y="50626"/>
                </a:lnTo>
                <a:lnTo>
                  <a:pt x="215862" y="77570"/>
                </a:lnTo>
                <a:lnTo>
                  <a:pt x="216086" y="102328"/>
                </a:lnTo>
                <a:lnTo>
                  <a:pt x="215586" y="161805"/>
                </a:lnTo>
                <a:lnTo>
                  <a:pt x="212984" y="213703"/>
                </a:lnTo>
                <a:lnTo>
                  <a:pt x="206622" y="258295"/>
                </a:lnTo>
                <a:lnTo>
                  <a:pt x="194844" y="295854"/>
                </a:lnTo>
                <a:lnTo>
                  <a:pt x="148417" y="350966"/>
                </a:lnTo>
                <a:lnTo>
                  <a:pt x="110454" y="369066"/>
                </a:lnTo>
                <a:lnTo>
                  <a:pt x="60451" y="381226"/>
                </a:lnTo>
                <a:lnTo>
                  <a:pt x="72350" y="407403"/>
                </a:lnTo>
                <a:lnTo>
                  <a:pt x="124209" y="396196"/>
                </a:lnTo>
                <a:lnTo>
                  <a:pt x="166765" y="381374"/>
                </a:lnTo>
                <a:lnTo>
                  <a:pt x="200753" y="361690"/>
                </a:lnTo>
                <a:lnTo>
                  <a:pt x="245973" y="302733"/>
                </a:lnTo>
                <a:lnTo>
                  <a:pt x="258677" y="260963"/>
                </a:lnTo>
                <a:lnTo>
                  <a:pt x="265760" y="209332"/>
                </a:lnTo>
                <a:lnTo>
                  <a:pt x="267957" y="146591"/>
                </a:lnTo>
                <a:lnTo>
                  <a:pt x="267606" y="77570"/>
                </a:lnTo>
                <a:lnTo>
                  <a:pt x="267556" y="37491"/>
                </a:lnTo>
                <a:lnTo>
                  <a:pt x="267957" y="18555"/>
                </a:lnTo>
                <a:lnTo>
                  <a:pt x="268433" y="16658"/>
                </a:lnTo>
                <a:lnTo>
                  <a:pt x="271765" y="8567"/>
                </a:lnTo>
                <a:lnTo>
                  <a:pt x="271765" y="4283"/>
                </a:lnTo>
                <a:lnTo>
                  <a:pt x="267005" y="3324"/>
                </a:lnTo>
                <a:lnTo>
                  <a:pt x="264632" y="3324"/>
                </a:lnTo>
                <a:lnTo>
                  <a:pt x="210368" y="0"/>
                </a:lnTo>
                <a:close/>
              </a:path>
              <a:path w="271780" h="407670">
                <a:moveTo>
                  <a:pt x="0" y="2379"/>
                </a:moveTo>
                <a:lnTo>
                  <a:pt x="1158" y="22369"/>
                </a:lnTo>
                <a:lnTo>
                  <a:pt x="1685" y="32227"/>
                </a:lnTo>
                <a:lnTo>
                  <a:pt x="1917" y="38075"/>
                </a:lnTo>
                <a:lnTo>
                  <a:pt x="1911" y="179900"/>
                </a:lnTo>
                <a:lnTo>
                  <a:pt x="1743" y="194885"/>
                </a:lnTo>
                <a:lnTo>
                  <a:pt x="1378" y="218157"/>
                </a:lnTo>
                <a:lnTo>
                  <a:pt x="907" y="242406"/>
                </a:lnTo>
                <a:lnTo>
                  <a:pt x="482" y="256528"/>
                </a:lnTo>
                <a:lnTo>
                  <a:pt x="55685" y="256528"/>
                </a:lnTo>
                <a:lnTo>
                  <a:pt x="54382" y="217679"/>
                </a:lnTo>
                <a:lnTo>
                  <a:pt x="53716" y="22009"/>
                </a:lnTo>
                <a:lnTo>
                  <a:pt x="53312" y="19989"/>
                </a:lnTo>
                <a:lnTo>
                  <a:pt x="59493" y="10946"/>
                </a:lnTo>
                <a:lnTo>
                  <a:pt x="59493" y="6187"/>
                </a:lnTo>
                <a:lnTo>
                  <a:pt x="53312" y="5704"/>
                </a:lnTo>
                <a:lnTo>
                  <a:pt x="50932" y="5704"/>
                </a:lnTo>
                <a:lnTo>
                  <a:pt x="0" y="237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5" name="object 115"/>
          <p:cNvSpPr/>
          <p:nvPr/>
        </p:nvSpPr>
        <p:spPr>
          <a:xfrm>
            <a:off x="8520363" y="2678424"/>
            <a:ext cx="34446" cy="199585"/>
          </a:xfrm>
          <a:custGeom>
            <a:avLst/>
            <a:gdLst/>
            <a:ahLst/>
            <a:cxnLst/>
            <a:rect l="l" t="t" r="r" b="b"/>
            <a:pathLst>
              <a:path w="64769" h="375285">
                <a:moveTo>
                  <a:pt x="59493" y="320311"/>
                </a:moveTo>
                <a:lnTo>
                  <a:pt x="5235" y="320311"/>
                </a:lnTo>
                <a:lnTo>
                  <a:pt x="5235" y="375045"/>
                </a:lnTo>
                <a:lnTo>
                  <a:pt x="59493" y="375045"/>
                </a:lnTo>
                <a:lnTo>
                  <a:pt x="59493" y="320311"/>
                </a:lnTo>
                <a:close/>
              </a:path>
              <a:path w="64769" h="375285">
                <a:moveTo>
                  <a:pt x="64728" y="0"/>
                </a:moveTo>
                <a:lnTo>
                  <a:pt x="0" y="0"/>
                </a:lnTo>
                <a:lnTo>
                  <a:pt x="14278" y="278428"/>
                </a:lnTo>
                <a:lnTo>
                  <a:pt x="50443" y="278428"/>
                </a:lnTo>
                <a:lnTo>
                  <a:pt x="64728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grpSp>
        <p:nvGrpSpPr>
          <p:cNvPr id="116" name="object 116"/>
          <p:cNvGrpSpPr/>
          <p:nvPr/>
        </p:nvGrpSpPr>
        <p:grpSpPr>
          <a:xfrm>
            <a:off x="7729067" y="722274"/>
            <a:ext cx="1919865" cy="1864143"/>
            <a:chOff x="14531680" y="1358112"/>
            <a:chExt cx="3609975" cy="3505200"/>
          </a:xfrm>
        </p:grpSpPr>
        <p:pic>
          <p:nvPicPr>
            <p:cNvPr id="117" name="object 11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1680" y="1358112"/>
              <a:ext cx="3493666" cy="350520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1904" y="2108406"/>
              <a:ext cx="168203" cy="15764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78796" y="2100124"/>
              <a:ext cx="162605" cy="175355"/>
            </a:xfrm>
            <a:prstGeom prst="rect">
              <a:avLst/>
            </a:prstGeom>
          </p:spPr>
        </p:pic>
      </p:grpSp>
      <p:pic>
        <p:nvPicPr>
          <p:cNvPr id="120" name="object 12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210" y="1096390"/>
            <a:ext cx="74256" cy="11801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819" y="1107629"/>
            <a:ext cx="99939" cy="111479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10109111" y="1163199"/>
            <a:ext cx="111781" cy="0"/>
          </a:xfrm>
          <a:custGeom>
            <a:avLst/>
            <a:gdLst/>
            <a:ahLst/>
            <a:cxnLst/>
            <a:rect l="l" t="t" r="r" b="b"/>
            <a:pathLst>
              <a:path w="210184">
                <a:moveTo>
                  <a:pt x="0" y="0"/>
                </a:moveTo>
                <a:lnTo>
                  <a:pt x="20962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123" name="object 123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87" y="1120695"/>
            <a:ext cx="89362" cy="89302"/>
          </a:xfrm>
          <a:prstGeom prst="rect">
            <a:avLst/>
          </a:prstGeom>
        </p:spPr>
      </p:pic>
      <p:sp>
        <p:nvSpPr>
          <p:cNvPr id="124" name="object 124"/>
          <p:cNvSpPr/>
          <p:nvPr/>
        </p:nvSpPr>
        <p:spPr>
          <a:xfrm>
            <a:off x="9367633" y="971895"/>
            <a:ext cx="1021226" cy="0"/>
          </a:xfrm>
          <a:custGeom>
            <a:avLst/>
            <a:gdLst/>
            <a:ahLst/>
            <a:cxnLst/>
            <a:rect l="l" t="t" r="r" b="b"/>
            <a:pathLst>
              <a:path w="1920240">
                <a:moveTo>
                  <a:pt x="0" y="0"/>
                </a:moveTo>
                <a:lnTo>
                  <a:pt x="1919986" y="0"/>
                </a:lnTo>
              </a:path>
            </a:pathLst>
          </a:custGeom>
          <a:ln w="118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5" name="object 125"/>
          <p:cNvSpPr/>
          <p:nvPr/>
        </p:nvSpPr>
        <p:spPr>
          <a:xfrm>
            <a:off x="9367633" y="1369346"/>
            <a:ext cx="1021226" cy="0"/>
          </a:xfrm>
          <a:custGeom>
            <a:avLst/>
            <a:gdLst/>
            <a:ahLst/>
            <a:cxnLst/>
            <a:rect l="l" t="t" r="r" b="b"/>
            <a:pathLst>
              <a:path w="1920240">
                <a:moveTo>
                  <a:pt x="0" y="0"/>
                </a:moveTo>
                <a:lnTo>
                  <a:pt x="1919986" y="0"/>
                </a:lnTo>
              </a:path>
            </a:pathLst>
          </a:custGeom>
          <a:ln w="118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126" name="object 126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90" y="1233535"/>
            <a:ext cx="120372" cy="123935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5" y="1264366"/>
            <a:ext cx="101151" cy="85814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73" y="1255859"/>
            <a:ext cx="59262" cy="102217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60" y="1264369"/>
            <a:ext cx="89364" cy="89302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16" y="1288211"/>
            <a:ext cx="86267" cy="61511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922" y="1264972"/>
            <a:ext cx="89454" cy="83839"/>
          </a:xfrm>
          <a:prstGeom prst="rect">
            <a:avLst/>
          </a:prstGeom>
        </p:spPr>
      </p:pic>
      <p:sp>
        <p:nvSpPr>
          <p:cNvPr id="132" name="object 132"/>
          <p:cNvSpPr/>
          <p:nvPr/>
        </p:nvSpPr>
        <p:spPr>
          <a:xfrm>
            <a:off x="330229" y="1115574"/>
            <a:ext cx="1067492" cy="0"/>
          </a:xfrm>
          <a:custGeom>
            <a:avLst/>
            <a:gdLst/>
            <a:ahLst/>
            <a:cxnLst/>
            <a:rect l="l" t="t" r="r" b="b"/>
            <a:pathLst>
              <a:path w="2007235">
                <a:moveTo>
                  <a:pt x="0" y="0"/>
                </a:moveTo>
                <a:lnTo>
                  <a:pt x="2006924" y="0"/>
                </a:lnTo>
              </a:path>
            </a:pathLst>
          </a:custGeom>
          <a:ln w="118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3" name="object 133"/>
          <p:cNvSpPr/>
          <p:nvPr/>
        </p:nvSpPr>
        <p:spPr>
          <a:xfrm>
            <a:off x="330229" y="1513024"/>
            <a:ext cx="1067492" cy="0"/>
          </a:xfrm>
          <a:custGeom>
            <a:avLst/>
            <a:gdLst/>
            <a:ahLst/>
            <a:cxnLst/>
            <a:rect l="l" t="t" r="r" b="b"/>
            <a:pathLst>
              <a:path w="2007235">
                <a:moveTo>
                  <a:pt x="0" y="0"/>
                </a:moveTo>
                <a:lnTo>
                  <a:pt x="2006924" y="0"/>
                </a:lnTo>
              </a:path>
            </a:pathLst>
          </a:custGeom>
          <a:ln w="118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134" name="object 134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654" y="2610022"/>
            <a:ext cx="1320305" cy="690637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128" y="531859"/>
            <a:ext cx="1614414" cy="1548225"/>
          </a:xfrm>
          <a:prstGeom prst="rect">
            <a:avLst/>
          </a:prstGeom>
        </p:spPr>
      </p:pic>
      <p:grpSp>
        <p:nvGrpSpPr>
          <p:cNvPr id="136" name="object 136"/>
          <p:cNvGrpSpPr/>
          <p:nvPr/>
        </p:nvGrpSpPr>
        <p:grpSpPr>
          <a:xfrm>
            <a:off x="256990" y="4354651"/>
            <a:ext cx="4565125" cy="3154860"/>
            <a:chOff x="481729" y="8188170"/>
            <a:chExt cx="8583930" cy="5932170"/>
          </a:xfrm>
        </p:grpSpPr>
        <p:pic>
          <p:nvPicPr>
            <p:cNvPr id="137" name="object 137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729" y="8789760"/>
              <a:ext cx="6251903" cy="5330058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695146" y="9012589"/>
              <a:ext cx="5744845" cy="4822825"/>
            </a:xfrm>
            <a:custGeom>
              <a:avLst/>
              <a:gdLst/>
              <a:ahLst/>
              <a:cxnLst/>
              <a:rect l="l" t="t" r="r" b="b"/>
              <a:pathLst>
                <a:path w="5744845" h="4822825">
                  <a:moveTo>
                    <a:pt x="5076032" y="0"/>
                  </a:moveTo>
                  <a:lnTo>
                    <a:pt x="146122" y="611704"/>
                  </a:lnTo>
                  <a:lnTo>
                    <a:pt x="102514" y="623165"/>
                  </a:lnTo>
                  <a:lnTo>
                    <a:pt x="64751" y="644927"/>
                  </a:lnTo>
                  <a:lnTo>
                    <a:pt x="34225" y="675202"/>
                  </a:lnTo>
                  <a:lnTo>
                    <a:pt x="12329" y="712202"/>
                  </a:lnTo>
                  <a:lnTo>
                    <a:pt x="457" y="754140"/>
                  </a:lnTo>
                  <a:lnTo>
                    <a:pt x="0" y="799227"/>
                  </a:lnTo>
                  <a:lnTo>
                    <a:pt x="481087" y="4676425"/>
                  </a:lnTo>
                  <a:lnTo>
                    <a:pt x="492548" y="4720036"/>
                  </a:lnTo>
                  <a:lnTo>
                    <a:pt x="514310" y="4757801"/>
                  </a:lnTo>
                  <a:lnTo>
                    <a:pt x="544585" y="4788328"/>
                  </a:lnTo>
                  <a:lnTo>
                    <a:pt x="581585" y="4810224"/>
                  </a:lnTo>
                  <a:lnTo>
                    <a:pt x="623523" y="4822097"/>
                  </a:lnTo>
                  <a:lnTo>
                    <a:pt x="668610" y="4822554"/>
                  </a:lnTo>
                  <a:lnTo>
                    <a:pt x="5598520" y="4210842"/>
                  </a:lnTo>
                  <a:lnTo>
                    <a:pt x="5642129" y="4199381"/>
                  </a:lnTo>
                  <a:lnTo>
                    <a:pt x="5679893" y="4177620"/>
                  </a:lnTo>
                  <a:lnTo>
                    <a:pt x="5710420" y="4147345"/>
                  </a:lnTo>
                  <a:lnTo>
                    <a:pt x="5732316" y="4110345"/>
                  </a:lnTo>
                  <a:lnTo>
                    <a:pt x="5744188" y="4068407"/>
                  </a:lnTo>
                  <a:lnTo>
                    <a:pt x="5744643" y="4023320"/>
                  </a:lnTo>
                  <a:lnTo>
                    <a:pt x="5263555" y="146122"/>
                  </a:lnTo>
                  <a:lnTo>
                    <a:pt x="5252094" y="102513"/>
                  </a:lnTo>
                  <a:lnTo>
                    <a:pt x="5230334" y="64749"/>
                  </a:lnTo>
                  <a:lnTo>
                    <a:pt x="5200060" y="34222"/>
                  </a:lnTo>
                  <a:lnTo>
                    <a:pt x="5163060" y="12326"/>
                  </a:lnTo>
                  <a:lnTo>
                    <a:pt x="5121122" y="454"/>
                  </a:lnTo>
                  <a:lnTo>
                    <a:pt x="5076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39" name="object 139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295" y="9311900"/>
              <a:ext cx="5028344" cy="422292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855" y="12044215"/>
              <a:ext cx="158551" cy="209953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222" y="12003480"/>
              <a:ext cx="177876" cy="18601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5291" y="12619371"/>
              <a:ext cx="173216" cy="20525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665" y="12089536"/>
              <a:ext cx="2560937" cy="94541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834" y="12842675"/>
              <a:ext cx="178741" cy="24130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7789" y="12464629"/>
              <a:ext cx="158551" cy="209948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1699" y="11702551"/>
              <a:ext cx="3399455" cy="172788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855" y="12044215"/>
              <a:ext cx="158551" cy="20995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222" y="12003480"/>
              <a:ext cx="177876" cy="18601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5291" y="12619371"/>
              <a:ext cx="173216" cy="20525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665" y="12089536"/>
              <a:ext cx="2560937" cy="94541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834" y="12842675"/>
              <a:ext cx="178741" cy="24130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7789" y="12464629"/>
              <a:ext cx="158551" cy="20994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2485" y="8188170"/>
              <a:ext cx="3263046" cy="3263046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081103" y="9888090"/>
              <a:ext cx="2706370" cy="29845"/>
            </a:xfrm>
            <a:custGeom>
              <a:avLst/>
              <a:gdLst/>
              <a:ahLst/>
              <a:cxnLst/>
              <a:rect l="l" t="t" r="r" b="b"/>
              <a:pathLst>
                <a:path w="2706370" h="29845">
                  <a:moveTo>
                    <a:pt x="2705807" y="0"/>
                  </a:moveTo>
                  <a:lnTo>
                    <a:pt x="0" y="0"/>
                  </a:lnTo>
                  <a:lnTo>
                    <a:pt x="0" y="29227"/>
                  </a:lnTo>
                  <a:lnTo>
                    <a:pt x="2705807" y="29227"/>
                  </a:lnTo>
                  <a:lnTo>
                    <a:pt x="2705807" y="0"/>
                  </a:lnTo>
                  <a:close/>
                </a:path>
              </a:pathLst>
            </a:custGeom>
            <a:solidFill>
              <a:srgbClr val="DC8F2A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55" name="object 155"/>
          <p:cNvGrpSpPr/>
          <p:nvPr/>
        </p:nvGrpSpPr>
        <p:grpSpPr>
          <a:xfrm>
            <a:off x="9436683" y="1770725"/>
            <a:ext cx="1027305" cy="239434"/>
            <a:chOff x="17742558" y="3329542"/>
            <a:chExt cx="1931670" cy="450215"/>
          </a:xfrm>
        </p:grpSpPr>
        <p:sp>
          <p:nvSpPr>
            <p:cNvPr id="156" name="object 156"/>
            <p:cNvSpPr/>
            <p:nvPr/>
          </p:nvSpPr>
          <p:spPr>
            <a:xfrm>
              <a:off x="17742558" y="3329542"/>
              <a:ext cx="1931670" cy="450215"/>
            </a:xfrm>
            <a:custGeom>
              <a:avLst/>
              <a:gdLst/>
              <a:ahLst/>
              <a:cxnLst/>
              <a:rect l="l" t="t" r="r" b="b"/>
              <a:pathLst>
                <a:path w="1931669" h="450214">
                  <a:moveTo>
                    <a:pt x="1868155" y="0"/>
                  </a:moveTo>
                  <a:lnTo>
                    <a:pt x="63327" y="0"/>
                  </a:lnTo>
                  <a:lnTo>
                    <a:pt x="38678" y="4976"/>
                  </a:lnTo>
                  <a:lnTo>
                    <a:pt x="18549" y="18546"/>
                  </a:lnTo>
                  <a:lnTo>
                    <a:pt x="4977" y="38676"/>
                  </a:lnTo>
                  <a:lnTo>
                    <a:pt x="0" y="63327"/>
                  </a:lnTo>
                  <a:lnTo>
                    <a:pt x="0" y="386287"/>
                  </a:lnTo>
                  <a:lnTo>
                    <a:pt x="4977" y="410938"/>
                  </a:lnTo>
                  <a:lnTo>
                    <a:pt x="18549" y="431068"/>
                  </a:lnTo>
                  <a:lnTo>
                    <a:pt x="38678" y="444638"/>
                  </a:lnTo>
                  <a:lnTo>
                    <a:pt x="63327" y="449614"/>
                  </a:lnTo>
                  <a:lnTo>
                    <a:pt x="1868155" y="449614"/>
                  </a:lnTo>
                  <a:lnTo>
                    <a:pt x="1892804" y="444638"/>
                  </a:lnTo>
                  <a:lnTo>
                    <a:pt x="1912933" y="431068"/>
                  </a:lnTo>
                  <a:lnTo>
                    <a:pt x="1926506" y="410938"/>
                  </a:lnTo>
                  <a:lnTo>
                    <a:pt x="1931483" y="386287"/>
                  </a:lnTo>
                  <a:lnTo>
                    <a:pt x="1931483" y="63327"/>
                  </a:lnTo>
                  <a:lnTo>
                    <a:pt x="1926506" y="38676"/>
                  </a:lnTo>
                  <a:lnTo>
                    <a:pt x="1912933" y="18546"/>
                  </a:lnTo>
                  <a:lnTo>
                    <a:pt x="1892804" y="4976"/>
                  </a:lnTo>
                  <a:lnTo>
                    <a:pt x="1868155" y="0"/>
                  </a:lnTo>
                  <a:close/>
                </a:path>
              </a:pathLst>
            </a:custGeom>
            <a:solidFill>
              <a:srgbClr val="F26657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934966" y="3423766"/>
              <a:ext cx="932815" cy="261620"/>
            </a:xfrm>
            <a:custGeom>
              <a:avLst/>
              <a:gdLst/>
              <a:ahLst/>
              <a:cxnLst/>
              <a:rect l="l" t="t" r="r" b="b"/>
              <a:pathLst>
                <a:path w="932815" h="261620">
                  <a:moveTo>
                    <a:pt x="97675" y="82804"/>
                  </a:moveTo>
                  <a:lnTo>
                    <a:pt x="76822" y="76250"/>
                  </a:lnTo>
                  <a:lnTo>
                    <a:pt x="61607" y="103162"/>
                  </a:lnTo>
                  <a:lnTo>
                    <a:pt x="43116" y="128397"/>
                  </a:lnTo>
                  <a:lnTo>
                    <a:pt x="22288" y="150901"/>
                  </a:lnTo>
                  <a:lnTo>
                    <a:pt x="0" y="169621"/>
                  </a:lnTo>
                  <a:lnTo>
                    <a:pt x="4851" y="173342"/>
                  </a:lnTo>
                  <a:lnTo>
                    <a:pt x="13716" y="180479"/>
                  </a:lnTo>
                  <a:lnTo>
                    <a:pt x="17132" y="184480"/>
                  </a:lnTo>
                  <a:lnTo>
                    <a:pt x="26174" y="176618"/>
                  </a:lnTo>
                  <a:lnTo>
                    <a:pt x="35242" y="168059"/>
                  </a:lnTo>
                  <a:lnTo>
                    <a:pt x="44246" y="158851"/>
                  </a:lnTo>
                  <a:lnTo>
                    <a:pt x="53124" y="149072"/>
                  </a:lnTo>
                  <a:lnTo>
                    <a:pt x="53124" y="260731"/>
                  </a:lnTo>
                  <a:lnTo>
                    <a:pt x="73964" y="260731"/>
                  </a:lnTo>
                  <a:lnTo>
                    <a:pt x="73964" y="149072"/>
                  </a:lnTo>
                  <a:lnTo>
                    <a:pt x="73964" y="122504"/>
                  </a:lnTo>
                  <a:lnTo>
                    <a:pt x="80441" y="112814"/>
                  </a:lnTo>
                  <a:lnTo>
                    <a:pt x="86575" y="102984"/>
                  </a:lnTo>
                  <a:lnTo>
                    <a:pt x="92329" y="92989"/>
                  </a:lnTo>
                  <a:lnTo>
                    <a:pt x="97675" y="82804"/>
                  </a:lnTo>
                  <a:close/>
                </a:path>
                <a:path w="932815" h="261620">
                  <a:moveTo>
                    <a:pt x="258178" y="25984"/>
                  </a:moveTo>
                  <a:lnTo>
                    <a:pt x="191058" y="25984"/>
                  </a:lnTo>
                  <a:lnTo>
                    <a:pt x="191058" y="0"/>
                  </a:lnTo>
                  <a:lnTo>
                    <a:pt x="169926" y="0"/>
                  </a:lnTo>
                  <a:lnTo>
                    <a:pt x="169926" y="25984"/>
                  </a:lnTo>
                  <a:lnTo>
                    <a:pt x="98247" y="25984"/>
                  </a:lnTo>
                  <a:lnTo>
                    <a:pt x="98247" y="0"/>
                  </a:lnTo>
                  <a:lnTo>
                    <a:pt x="77114" y="0"/>
                  </a:lnTo>
                  <a:lnTo>
                    <a:pt x="77114" y="25984"/>
                  </a:lnTo>
                  <a:lnTo>
                    <a:pt x="8851" y="25984"/>
                  </a:lnTo>
                  <a:lnTo>
                    <a:pt x="8851" y="46545"/>
                  </a:lnTo>
                  <a:lnTo>
                    <a:pt x="77114" y="46545"/>
                  </a:lnTo>
                  <a:lnTo>
                    <a:pt x="77114" y="76250"/>
                  </a:lnTo>
                  <a:lnTo>
                    <a:pt x="98247" y="76250"/>
                  </a:lnTo>
                  <a:lnTo>
                    <a:pt x="98247" y="46545"/>
                  </a:lnTo>
                  <a:lnTo>
                    <a:pt x="169926" y="46545"/>
                  </a:lnTo>
                  <a:lnTo>
                    <a:pt x="169926" y="77952"/>
                  </a:lnTo>
                  <a:lnTo>
                    <a:pt x="191058" y="77952"/>
                  </a:lnTo>
                  <a:lnTo>
                    <a:pt x="191058" y="46545"/>
                  </a:lnTo>
                  <a:lnTo>
                    <a:pt x="258178" y="46545"/>
                  </a:lnTo>
                  <a:lnTo>
                    <a:pt x="258178" y="25984"/>
                  </a:lnTo>
                  <a:close/>
                </a:path>
                <a:path w="932815" h="261620">
                  <a:moveTo>
                    <a:pt x="263309" y="201612"/>
                  </a:moveTo>
                  <a:lnTo>
                    <a:pt x="257606" y="200190"/>
                  </a:lnTo>
                  <a:lnTo>
                    <a:pt x="249034" y="196469"/>
                  </a:lnTo>
                  <a:lnTo>
                    <a:pt x="243890" y="192760"/>
                  </a:lnTo>
                  <a:lnTo>
                    <a:pt x="242341" y="215061"/>
                  </a:lnTo>
                  <a:lnTo>
                    <a:pt x="239572" y="228460"/>
                  </a:lnTo>
                  <a:lnTo>
                    <a:pt x="234619" y="235013"/>
                  </a:lnTo>
                  <a:lnTo>
                    <a:pt x="226479" y="236740"/>
                  </a:lnTo>
                  <a:lnTo>
                    <a:pt x="160502" y="236740"/>
                  </a:lnTo>
                  <a:lnTo>
                    <a:pt x="157645" y="234175"/>
                  </a:lnTo>
                  <a:lnTo>
                    <a:pt x="157645" y="166484"/>
                  </a:lnTo>
                  <a:lnTo>
                    <a:pt x="182486" y="155879"/>
                  </a:lnTo>
                  <a:lnTo>
                    <a:pt x="201460" y="147066"/>
                  </a:lnTo>
                  <a:lnTo>
                    <a:pt x="207302" y="144360"/>
                  </a:lnTo>
                  <a:lnTo>
                    <a:pt x="230771" y="132194"/>
                  </a:lnTo>
                  <a:lnTo>
                    <a:pt x="251599" y="119646"/>
                  </a:lnTo>
                  <a:lnTo>
                    <a:pt x="235318" y="103949"/>
                  </a:lnTo>
                  <a:lnTo>
                    <a:pt x="219570" y="114782"/>
                  </a:lnTo>
                  <a:lnTo>
                    <a:pt x="200558" y="125933"/>
                  </a:lnTo>
                  <a:lnTo>
                    <a:pt x="179501" y="136880"/>
                  </a:lnTo>
                  <a:lnTo>
                    <a:pt x="157645" y="147066"/>
                  </a:lnTo>
                  <a:lnTo>
                    <a:pt x="157645" y="78816"/>
                  </a:lnTo>
                  <a:lnTo>
                    <a:pt x="136791" y="78816"/>
                  </a:lnTo>
                  <a:lnTo>
                    <a:pt x="136791" y="222173"/>
                  </a:lnTo>
                  <a:lnTo>
                    <a:pt x="138493" y="239026"/>
                  </a:lnTo>
                  <a:lnTo>
                    <a:pt x="144360" y="249631"/>
                  </a:lnTo>
                  <a:lnTo>
                    <a:pt x="155587" y="255143"/>
                  </a:lnTo>
                  <a:lnTo>
                    <a:pt x="173342" y="256730"/>
                  </a:lnTo>
                  <a:lnTo>
                    <a:pt x="227609" y="256730"/>
                  </a:lnTo>
                  <a:lnTo>
                    <a:pt x="243992" y="254063"/>
                  </a:lnTo>
                  <a:lnTo>
                    <a:pt x="254355" y="245021"/>
                  </a:lnTo>
                  <a:lnTo>
                    <a:pt x="257238" y="236740"/>
                  </a:lnTo>
                  <a:lnTo>
                    <a:pt x="260261" y="228053"/>
                  </a:lnTo>
                  <a:lnTo>
                    <a:pt x="263309" y="201612"/>
                  </a:lnTo>
                  <a:close/>
                </a:path>
                <a:path w="932815" h="261620">
                  <a:moveTo>
                    <a:pt x="353796" y="8280"/>
                  </a:moveTo>
                  <a:lnTo>
                    <a:pt x="333794" y="279"/>
                  </a:lnTo>
                  <a:lnTo>
                    <a:pt x="321741" y="16408"/>
                  </a:lnTo>
                  <a:lnTo>
                    <a:pt x="306247" y="32689"/>
                  </a:lnTo>
                  <a:lnTo>
                    <a:pt x="288823" y="47904"/>
                  </a:lnTo>
                  <a:lnTo>
                    <a:pt x="270967" y="60820"/>
                  </a:lnTo>
                  <a:lnTo>
                    <a:pt x="274396" y="64820"/>
                  </a:lnTo>
                  <a:lnTo>
                    <a:pt x="279857" y="73444"/>
                  </a:lnTo>
                  <a:lnTo>
                    <a:pt x="282117" y="77952"/>
                  </a:lnTo>
                  <a:lnTo>
                    <a:pt x="301980" y="63538"/>
                  </a:lnTo>
                  <a:lnTo>
                    <a:pt x="321373" y="46329"/>
                  </a:lnTo>
                  <a:lnTo>
                    <a:pt x="339064" y="27508"/>
                  </a:lnTo>
                  <a:lnTo>
                    <a:pt x="353796" y="8280"/>
                  </a:lnTo>
                  <a:close/>
                </a:path>
                <a:path w="932815" h="261620">
                  <a:moveTo>
                    <a:pt x="362356" y="63385"/>
                  </a:moveTo>
                  <a:lnTo>
                    <a:pt x="343230" y="56248"/>
                  </a:lnTo>
                  <a:lnTo>
                    <a:pt x="327736" y="79159"/>
                  </a:lnTo>
                  <a:lnTo>
                    <a:pt x="309067" y="100952"/>
                  </a:lnTo>
                  <a:lnTo>
                    <a:pt x="288404" y="120586"/>
                  </a:lnTo>
                  <a:lnTo>
                    <a:pt x="266979" y="137071"/>
                  </a:lnTo>
                  <a:lnTo>
                    <a:pt x="270687" y="141643"/>
                  </a:lnTo>
                  <a:lnTo>
                    <a:pt x="277253" y="151917"/>
                  </a:lnTo>
                  <a:lnTo>
                    <a:pt x="279539" y="156489"/>
                  </a:lnTo>
                  <a:lnTo>
                    <a:pt x="287985" y="149593"/>
                  </a:lnTo>
                  <a:lnTo>
                    <a:pt x="296532" y="142176"/>
                  </a:lnTo>
                  <a:lnTo>
                    <a:pt x="305079" y="134277"/>
                  </a:lnTo>
                  <a:lnTo>
                    <a:pt x="313524" y="125933"/>
                  </a:lnTo>
                  <a:lnTo>
                    <a:pt x="313524" y="260438"/>
                  </a:lnTo>
                  <a:lnTo>
                    <a:pt x="334086" y="260438"/>
                  </a:lnTo>
                  <a:lnTo>
                    <a:pt x="334086" y="125933"/>
                  </a:lnTo>
                  <a:lnTo>
                    <a:pt x="334086" y="102806"/>
                  </a:lnTo>
                  <a:lnTo>
                    <a:pt x="341833" y="93230"/>
                  </a:lnTo>
                  <a:lnTo>
                    <a:pt x="349186" y="83426"/>
                  </a:lnTo>
                  <a:lnTo>
                    <a:pt x="356095" y="73380"/>
                  </a:lnTo>
                  <a:lnTo>
                    <a:pt x="362356" y="63385"/>
                  </a:lnTo>
                  <a:close/>
                </a:path>
                <a:path w="932815" h="261620">
                  <a:moveTo>
                    <a:pt x="532574" y="233032"/>
                  </a:moveTo>
                  <a:lnTo>
                    <a:pt x="454901" y="233032"/>
                  </a:lnTo>
                  <a:lnTo>
                    <a:pt x="454901" y="188201"/>
                  </a:lnTo>
                  <a:lnTo>
                    <a:pt x="517144" y="188201"/>
                  </a:lnTo>
                  <a:lnTo>
                    <a:pt x="517144" y="169913"/>
                  </a:lnTo>
                  <a:lnTo>
                    <a:pt x="454901" y="169913"/>
                  </a:lnTo>
                  <a:lnTo>
                    <a:pt x="454901" y="131648"/>
                  </a:lnTo>
                  <a:lnTo>
                    <a:pt x="434327" y="131648"/>
                  </a:lnTo>
                  <a:lnTo>
                    <a:pt x="434327" y="169913"/>
                  </a:lnTo>
                  <a:lnTo>
                    <a:pt x="370649" y="169913"/>
                  </a:lnTo>
                  <a:lnTo>
                    <a:pt x="370649" y="188201"/>
                  </a:lnTo>
                  <a:lnTo>
                    <a:pt x="434327" y="188201"/>
                  </a:lnTo>
                  <a:lnTo>
                    <a:pt x="434327" y="233032"/>
                  </a:lnTo>
                  <a:lnTo>
                    <a:pt x="352653" y="233032"/>
                  </a:lnTo>
                  <a:lnTo>
                    <a:pt x="352653" y="252171"/>
                  </a:lnTo>
                  <a:lnTo>
                    <a:pt x="532574" y="252171"/>
                  </a:lnTo>
                  <a:lnTo>
                    <a:pt x="532574" y="233032"/>
                  </a:lnTo>
                  <a:close/>
                </a:path>
                <a:path w="932815" h="261620">
                  <a:moveTo>
                    <a:pt x="537705" y="123939"/>
                  </a:moveTo>
                  <a:lnTo>
                    <a:pt x="497408" y="112229"/>
                  </a:lnTo>
                  <a:lnTo>
                    <a:pt x="462026" y="94526"/>
                  </a:lnTo>
                  <a:lnTo>
                    <a:pt x="475018" y="82804"/>
                  </a:lnTo>
                  <a:lnTo>
                    <a:pt x="479221" y="79032"/>
                  </a:lnTo>
                  <a:lnTo>
                    <a:pt x="494588" y="61607"/>
                  </a:lnTo>
                  <a:lnTo>
                    <a:pt x="507809" y="42151"/>
                  </a:lnTo>
                  <a:lnTo>
                    <a:pt x="518579" y="20561"/>
                  </a:lnTo>
                  <a:lnTo>
                    <a:pt x="504875" y="14274"/>
                  </a:lnTo>
                  <a:lnTo>
                    <a:pt x="501154" y="15125"/>
                  </a:lnTo>
                  <a:lnTo>
                    <a:pt x="489737" y="15125"/>
                  </a:lnTo>
                  <a:lnTo>
                    <a:pt x="489737" y="33401"/>
                  </a:lnTo>
                  <a:lnTo>
                    <a:pt x="480923" y="47269"/>
                  </a:lnTo>
                  <a:lnTo>
                    <a:pt x="470496" y="60147"/>
                  </a:lnTo>
                  <a:lnTo>
                    <a:pt x="458609" y="71996"/>
                  </a:lnTo>
                  <a:lnTo>
                    <a:pt x="445465" y="82804"/>
                  </a:lnTo>
                  <a:lnTo>
                    <a:pt x="432841" y="71958"/>
                  </a:lnTo>
                  <a:lnTo>
                    <a:pt x="421589" y="60032"/>
                  </a:lnTo>
                  <a:lnTo>
                    <a:pt x="411772" y="47155"/>
                  </a:lnTo>
                  <a:lnTo>
                    <a:pt x="403491" y="33401"/>
                  </a:lnTo>
                  <a:lnTo>
                    <a:pt x="489737" y="33401"/>
                  </a:lnTo>
                  <a:lnTo>
                    <a:pt x="489737" y="15125"/>
                  </a:lnTo>
                  <a:lnTo>
                    <a:pt x="366928" y="15125"/>
                  </a:lnTo>
                  <a:lnTo>
                    <a:pt x="366928" y="33401"/>
                  </a:lnTo>
                  <a:lnTo>
                    <a:pt x="399770" y="33401"/>
                  </a:lnTo>
                  <a:lnTo>
                    <a:pt x="384911" y="38544"/>
                  </a:lnTo>
                  <a:lnTo>
                    <a:pt x="393801" y="54076"/>
                  </a:lnTo>
                  <a:lnTo>
                    <a:pt x="404126" y="68529"/>
                  </a:lnTo>
                  <a:lnTo>
                    <a:pt x="415848" y="81915"/>
                  </a:lnTo>
                  <a:lnTo>
                    <a:pt x="428904" y="94234"/>
                  </a:lnTo>
                  <a:lnTo>
                    <a:pt x="410578" y="104622"/>
                  </a:lnTo>
                  <a:lnTo>
                    <a:pt x="391350" y="113512"/>
                  </a:lnTo>
                  <a:lnTo>
                    <a:pt x="371475" y="120904"/>
                  </a:lnTo>
                  <a:lnTo>
                    <a:pt x="351231" y="126796"/>
                  </a:lnTo>
                  <a:lnTo>
                    <a:pt x="354939" y="131076"/>
                  </a:lnTo>
                  <a:lnTo>
                    <a:pt x="359791" y="138506"/>
                  </a:lnTo>
                  <a:lnTo>
                    <a:pt x="362077" y="143637"/>
                  </a:lnTo>
                  <a:lnTo>
                    <a:pt x="383768" y="136715"/>
                  </a:lnTo>
                  <a:lnTo>
                    <a:pt x="404990" y="128320"/>
                  </a:lnTo>
                  <a:lnTo>
                    <a:pt x="425450" y="118376"/>
                  </a:lnTo>
                  <a:lnTo>
                    <a:pt x="444906" y="106807"/>
                  </a:lnTo>
                  <a:lnTo>
                    <a:pt x="462762" y="118033"/>
                  </a:lnTo>
                  <a:lnTo>
                    <a:pt x="482028" y="127723"/>
                  </a:lnTo>
                  <a:lnTo>
                    <a:pt x="502564" y="135788"/>
                  </a:lnTo>
                  <a:lnTo>
                    <a:pt x="524294" y="142214"/>
                  </a:lnTo>
                  <a:lnTo>
                    <a:pt x="527138" y="136499"/>
                  </a:lnTo>
                  <a:lnTo>
                    <a:pt x="533146" y="128511"/>
                  </a:lnTo>
                  <a:lnTo>
                    <a:pt x="537705" y="123939"/>
                  </a:lnTo>
                  <a:close/>
                </a:path>
                <a:path w="932815" h="261620">
                  <a:moveTo>
                    <a:pt x="626795" y="202184"/>
                  </a:moveTo>
                  <a:lnTo>
                    <a:pt x="625017" y="193255"/>
                  </a:lnTo>
                  <a:lnTo>
                    <a:pt x="620229" y="186410"/>
                  </a:lnTo>
                  <a:lnTo>
                    <a:pt x="613295" y="182029"/>
                  </a:lnTo>
                  <a:lnTo>
                    <a:pt x="605091" y="180479"/>
                  </a:lnTo>
                  <a:lnTo>
                    <a:pt x="596925" y="182029"/>
                  </a:lnTo>
                  <a:lnTo>
                    <a:pt x="590092" y="186410"/>
                  </a:lnTo>
                  <a:lnTo>
                    <a:pt x="585419" y="193255"/>
                  </a:lnTo>
                  <a:lnTo>
                    <a:pt x="583679" y="202184"/>
                  </a:lnTo>
                  <a:lnTo>
                    <a:pt x="585419" y="210959"/>
                  </a:lnTo>
                  <a:lnTo>
                    <a:pt x="590092" y="217716"/>
                  </a:lnTo>
                  <a:lnTo>
                    <a:pt x="596925" y="222059"/>
                  </a:lnTo>
                  <a:lnTo>
                    <a:pt x="605091" y="223608"/>
                  </a:lnTo>
                  <a:lnTo>
                    <a:pt x="613295" y="222059"/>
                  </a:lnTo>
                  <a:lnTo>
                    <a:pt x="620229" y="217716"/>
                  </a:lnTo>
                  <a:lnTo>
                    <a:pt x="625017" y="210959"/>
                  </a:lnTo>
                  <a:lnTo>
                    <a:pt x="626795" y="202184"/>
                  </a:lnTo>
                  <a:close/>
                </a:path>
                <a:path w="932815" h="261620">
                  <a:moveTo>
                    <a:pt x="626795" y="62255"/>
                  </a:moveTo>
                  <a:lnTo>
                    <a:pt x="625017" y="53365"/>
                  </a:lnTo>
                  <a:lnTo>
                    <a:pt x="620229" y="46609"/>
                  </a:lnTo>
                  <a:lnTo>
                    <a:pt x="613295" y="42329"/>
                  </a:lnTo>
                  <a:lnTo>
                    <a:pt x="605091" y="40830"/>
                  </a:lnTo>
                  <a:lnTo>
                    <a:pt x="596925" y="42329"/>
                  </a:lnTo>
                  <a:lnTo>
                    <a:pt x="590092" y="46609"/>
                  </a:lnTo>
                  <a:lnTo>
                    <a:pt x="585419" y="53365"/>
                  </a:lnTo>
                  <a:lnTo>
                    <a:pt x="583679" y="62255"/>
                  </a:lnTo>
                  <a:lnTo>
                    <a:pt x="585419" y="71132"/>
                  </a:lnTo>
                  <a:lnTo>
                    <a:pt x="590092" y="77889"/>
                  </a:lnTo>
                  <a:lnTo>
                    <a:pt x="596925" y="82169"/>
                  </a:lnTo>
                  <a:lnTo>
                    <a:pt x="605091" y="83667"/>
                  </a:lnTo>
                  <a:lnTo>
                    <a:pt x="613295" y="82169"/>
                  </a:lnTo>
                  <a:lnTo>
                    <a:pt x="620229" y="77889"/>
                  </a:lnTo>
                  <a:lnTo>
                    <a:pt x="625017" y="71132"/>
                  </a:lnTo>
                  <a:lnTo>
                    <a:pt x="626795" y="62255"/>
                  </a:lnTo>
                  <a:close/>
                </a:path>
                <a:path w="932815" h="261620">
                  <a:moveTo>
                    <a:pt x="710171" y="165354"/>
                  </a:moveTo>
                  <a:lnTo>
                    <a:pt x="691896" y="161912"/>
                  </a:lnTo>
                  <a:lnTo>
                    <a:pt x="689000" y="180695"/>
                  </a:lnTo>
                  <a:lnTo>
                    <a:pt x="684974" y="198793"/>
                  </a:lnTo>
                  <a:lnTo>
                    <a:pt x="679767" y="215455"/>
                  </a:lnTo>
                  <a:lnTo>
                    <a:pt x="673328" y="229895"/>
                  </a:lnTo>
                  <a:lnTo>
                    <a:pt x="677900" y="231317"/>
                  </a:lnTo>
                  <a:lnTo>
                    <a:pt x="686473" y="235318"/>
                  </a:lnTo>
                  <a:lnTo>
                    <a:pt x="689902" y="237883"/>
                  </a:lnTo>
                  <a:lnTo>
                    <a:pt x="696480" y="222618"/>
                  </a:lnTo>
                  <a:lnTo>
                    <a:pt x="702068" y="204825"/>
                  </a:lnTo>
                  <a:lnTo>
                    <a:pt x="706640" y="185432"/>
                  </a:lnTo>
                  <a:lnTo>
                    <a:pt x="710171" y="165354"/>
                  </a:lnTo>
                  <a:close/>
                </a:path>
                <a:path w="932815" h="261620">
                  <a:moveTo>
                    <a:pt x="789000" y="215607"/>
                  </a:moveTo>
                  <a:lnTo>
                    <a:pt x="786091" y="203225"/>
                  </a:lnTo>
                  <a:lnTo>
                    <a:pt x="781570" y="189153"/>
                  </a:lnTo>
                  <a:lnTo>
                    <a:pt x="775982" y="174612"/>
                  </a:lnTo>
                  <a:lnTo>
                    <a:pt x="769861" y="160782"/>
                  </a:lnTo>
                  <a:lnTo>
                    <a:pt x="753872" y="165912"/>
                  </a:lnTo>
                  <a:lnTo>
                    <a:pt x="759612" y="179959"/>
                  </a:lnTo>
                  <a:lnTo>
                    <a:pt x="764933" y="194691"/>
                  </a:lnTo>
                  <a:lnTo>
                    <a:pt x="769289" y="208889"/>
                  </a:lnTo>
                  <a:lnTo>
                    <a:pt x="772147" y="221310"/>
                  </a:lnTo>
                  <a:lnTo>
                    <a:pt x="789000" y="215607"/>
                  </a:lnTo>
                  <a:close/>
                </a:path>
                <a:path w="932815" h="261620">
                  <a:moveTo>
                    <a:pt x="790714" y="149352"/>
                  </a:moveTo>
                  <a:lnTo>
                    <a:pt x="787869" y="141071"/>
                  </a:lnTo>
                  <a:lnTo>
                    <a:pt x="786257" y="136359"/>
                  </a:lnTo>
                  <a:lnTo>
                    <a:pt x="781380" y="125653"/>
                  </a:lnTo>
                  <a:lnTo>
                    <a:pt x="779424" y="121373"/>
                  </a:lnTo>
                  <a:lnTo>
                    <a:pt x="771232" y="105981"/>
                  </a:lnTo>
                  <a:lnTo>
                    <a:pt x="762431" y="91389"/>
                  </a:lnTo>
                  <a:lnTo>
                    <a:pt x="746734" y="98234"/>
                  </a:lnTo>
                  <a:lnTo>
                    <a:pt x="750366" y="104216"/>
                  </a:lnTo>
                  <a:lnTo>
                    <a:pt x="753935" y="110515"/>
                  </a:lnTo>
                  <a:lnTo>
                    <a:pt x="757415" y="117030"/>
                  </a:lnTo>
                  <a:lnTo>
                    <a:pt x="760717" y="123659"/>
                  </a:lnTo>
                  <a:lnTo>
                    <a:pt x="715035" y="125653"/>
                  </a:lnTo>
                  <a:lnTo>
                    <a:pt x="730250" y="105765"/>
                  </a:lnTo>
                  <a:lnTo>
                    <a:pt x="745363" y="84531"/>
                  </a:lnTo>
                  <a:lnTo>
                    <a:pt x="745769" y="83959"/>
                  </a:lnTo>
                  <a:lnTo>
                    <a:pt x="760691" y="61709"/>
                  </a:lnTo>
                  <a:lnTo>
                    <a:pt x="774153" y="40538"/>
                  </a:lnTo>
                  <a:lnTo>
                    <a:pt x="755865" y="32550"/>
                  </a:lnTo>
                  <a:lnTo>
                    <a:pt x="749363" y="44640"/>
                  </a:lnTo>
                  <a:lnTo>
                    <a:pt x="741984" y="57569"/>
                  </a:lnTo>
                  <a:lnTo>
                    <a:pt x="733894" y="70980"/>
                  </a:lnTo>
                  <a:lnTo>
                    <a:pt x="725309" y="84531"/>
                  </a:lnTo>
                  <a:lnTo>
                    <a:pt x="721626" y="79883"/>
                  </a:lnTo>
                  <a:lnTo>
                    <a:pt x="717461" y="74993"/>
                  </a:lnTo>
                  <a:lnTo>
                    <a:pt x="712863" y="69951"/>
                  </a:lnTo>
                  <a:lnTo>
                    <a:pt x="707885" y="64820"/>
                  </a:lnTo>
                  <a:lnTo>
                    <a:pt x="715302" y="53403"/>
                  </a:lnTo>
                  <a:lnTo>
                    <a:pt x="716191" y="52031"/>
                  </a:lnTo>
                  <a:lnTo>
                    <a:pt x="724598" y="37515"/>
                  </a:lnTo>
                  <a:lnTo>
                    <a:pt x="732790" y="22288"/>
                  </a:lnTo>
                  <a:lnTo>
                    <a:pt x="740448" y="7416"/>
                  </a:lnTo>
                  <a:lnTo>
                    <a:pt x="721601" y="279"/>
                  </a:lnTo>
                  <a:lnTo>
                    <a:pt x="716419" y="12954"/>
                  </a:lnTo>
                  <a:lnTo>
                    <a:pt x="710171" y="26733"/>
                  </a:lnTo>
                  <a:lnTo>
                    <a:pt x="703287" y="40563"/>
                  </a:lnTo>
                  <a:lnTo>
                    <a:pt x="696175" y="53403"/>
                  </a:lnTo>
                  <a:lnTo>
                    <a:pt x="690473" y="48247"/>
                  </a:lnTo>
                  <a:lnTo>
                    <a:pt x="687616" y="45974"/>
                  </a:lnTo>
                  <a:lnTo>
                    <a:pt x="676770" y="59969"/>
                  </a:lnTo>
                  <a:lnTo>
                    <a:pt x="687031" y="69596"/>
                  </a:lnTo>
                  <a:lnTo>
                    <a:pt x="697179" y="80060"/>
                  </a:lnTo>
                  <a:lnTo>
                    <a:pt x="706475" y="90690"/>
                  </a:lnTo>
                  <a:lnTo>
                    <a:pt x="714171" y="100799"/>
                  </a:lnTo>
                  <a:lnTo>
                    <a:pt x="709422" y="107708"/>
                  </a:lnTo>
                  <a:lnTo>
                    <a:pt x="704608" y="114261"/>
                  </a:lnTo>
                  <a:lnTo>
                    <a:pt x="699795" y="120446"/>
                  </a:lnTo>
                  <a:lnTo>
                    <a:pt x="695045" y="126225"/>
                  </a:lnTo>
                  <a:lnTo>
                    <a:pt x="681901" y="126796"/>
                  </a:lnTo>
                  <a:lnTo>
                    <a:pt x="676186" y="126796"/>
                  </a:lnTo>
                  <a:lnTo>
                    <a:pt x="677900" y="145923"/>
                  </a:lnTo>
                  <a:lnTo>
                    <a:pt x="724458" y="143637"/>
                  </a:lnTo>
                  <a:lnTo>
                    <a:pt x="724458" y="261302"/>
                  </a:lnTo>
                  <a:lnTo>
                    <a:pt x="743585" y="261302"/>
                  </a:lnTo>
                  <a:lnTo>
                    <a:pt x="743585" y="143637"/>
                  </a:lnTo>
                  <a:lnTo>
                    <a:pt x="743585" y="142506"/>
                  </a:lnTo>
                  <a:lnTo>
                    <a:pt x="768426" y="141071"/>
                  </a:lnTo>
                  <a:lnTo>
                    <a:pt x="771004" y="147066"/>
                  </a:lnTo>
                  <a:lnTo>
                    <a:pt x="772718" y="152488"/>
                  </a:lnTo>
                  <a:lnTo>
                    <a:pt x="773861" y="157340"/>
                  </a:lnTo>
                  <a:lnTo>
                    <a:pt x="790714" y="149352"/>
                  </a:lnTo>
                  <a:close/>
                </a:path>
                <a:path w="932815" h="261620">
                  <a:moveTo>
                    <a:pt x="868387" y="178193"/>
                  </a:moveTo>
                  <a:lnTo>
                    <a:pt x="861504" y="163245"/>
                  </a:lnTo>
                  <a:lnTo>
                    <a:pt x="851827" y="146392"/>
                  </a:lnTo>
                  <a:lnTo>
                    <a:pt x="840435" y="129159"/>
                  </a:lnTo>
                  <a:lnTo>
                    <a:pt x="828408" y="113080"/>
                  </a:lnTo>
                  <a:lnTo>
                    <a:pt x="811276" y="121373"/>
                  </a:lnTo>
                  <a:lnTo>
                    <a:pt x="823125" y="138112"/>
                  </a:lnTo>
                  <a:lnTo>
                    <a:pt x="834085" y="155917"/>
                  </a:lnTo>
                  <a:lnTo>
                    <a:pt x="843280" y="173088"/>
                  </a:lnTo>
                  <a:lnTo>
                    <a:pt x="849820" y="187909"/>
                  </a:lnTo>
                  <a:lnTo>
                    <a:pt x="868387" y="178193"/>
                  </a:lnTo>
                  <a:close/>
                </a:path>
                <a:path w="932815" h="261620">
                  <a:moveTo>
                    <a:pt x="932357" y="51396"/>
                  </a:moveTo>
                  <a:lnTo>
                    <a:pt x="827557" y="51396"/>
                  </a:lnTo>
                  <a:lnTo>
                    <a:pt x="832485" y="40106"/>
                  </a:lnTo>
                  <a:lnTo>
                    <a:pt x="837006" y="28549"/>
                  </a:lnTo>
                  <a:lnTo>
                    <a:pt x="841159" y="16776"/>
                  </a:lnTo>
                  <a:lnTo>
                    <a:pt x="844969" y="4851"/>
                  </a:lnTo>
                  <a:lnTo>
                    <a:pt x="823556" y="0"/>
                  </a:lnTo>
                  <a:lnTo>
                    <a:pt x="814247" y="28003"/>
                  </a:lnTo>
                  <a:lnTo>
                    <a:pt x="802424" y="54648"/>
                  </a:lnTo>
                  <a:lnTo>
                    <a:pt x="788454" y="78663"/>
                  </a:lnTo>
                  <a:lnTo>
                    <a:pt x="772718" y="98806"/>
                  </a:lnTo>
                  <a:lnTo>
                    <a:pt x="777862" y="101663"/>
                  </a:lnTo>
                  <a:lnTo>
                    <a:pt x="787285" y="107937"/>
                  </a:lnTo>
                  <a:lnTo>
                    <a:pt x="791286" y="111379"/>
                  </a:lnTo>
                  <a:lnTo>
                    <a:pt x="798283" y="102552"/>
                  </a:lnTo>
                  <a:lnTo>
                    <a:pt x="805091" y="92875"/>
                  </a:lnTo>
                  <a:lnTo>
                    <a:pt x="811644" y="82448"/>
                  </a:lnTo>
                  <a:lnTo>
                    <a:pt x="817841" y="71386"/>
                  </a:lnTo>
                  <a:lnTo>
                    <a:pt x="911504" y="71386"/>
                  </a:lnTo>
                  <a:lnTo>
                    <a:pt x="908138" y="142506"/>
                  </a:lnTo>
                  <a:lnTo>
                    <a:pt x="904151" y="191757"/>
                  </a:lnTo>
                  <a:lnTo>
                    <a:pt x="892949" y="235877"/>
                  </a:lnTo>
                  <a:lnTo>
                    <a:pt x="886091" y="240169"/>
                  </a:lnTo>
                  <a:lnTo>
                    <a:pt x="880668" y="240169"/>
                  </a:lnTo>
                  <a:lnTo>
                    <a:pt x="873518" y="240144"/>
                  </a:lnTo>
                  <a:lnTo>
                    <a:pt x="863320" y="239953"/>
                  </a:lnTo>
                  <a:lnTo>
                    <a:pt x="850861" y="239445"/>
                  </a:lnTo>
                  <a:lnTo>
                    <a:pt x="836968" y="238455"/>
                  </a:lnTo>
                  <a:lnTo>
                    <a:pt x="840968" y="244170"/>
                  </a:lnTo>
                  <a:lnTo>
                    <a:pt x="843254" y="253301"/>
                  </a:lnTo>
                  <a:lnTo>
                    <a:pt x="843826" y="259308"/>
                  </a:lnTo>
                  <a:lnTo>
                    <a:pt x="856602" y="259994"/>
                  </a:lnTo>
                  <a:lnTo>
                    <a:pt x="868705" y="260337"/>
                  </a:lnTo>
                  <a:lnTo>
                    <a:pt x="879373" y="260311"/>
                  </a:lnTo>
                  <a:lnTo>
                    <a:pt x="887806" y="259880"/>
                  </a:lnTo>
                  <a:lnTo>
                    <a:pt x="918984" y="231444"/>
                  </a:lnTo>
                  <a:lnTo>
                    <a:pt x="928560" y="143637"/>
                  </a:lnTo>
                  <a:lnTo>
                    <a:pt x="931938" y="71386"/>
                  </a:lnTo>
                  <a:lnTo>
                    <a:pt x="932243" y="64820"/>
                  </a:lnTo>
                  <a:lnTo>
                    <a:pt x="932357" y="5139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58" name="object 158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9925" y="3449451"/>
              <a:ext cx="151364" cy="216763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1645" y="3503718"/>
              <a:ext cx="354032" cy="162780"/>
            </a:xfrm>
            <a:prstGeom prst="rect">
              <a:avLst/>
            </a:prstGeom>
          </p:spPr>
        </p:pic>
      </p:grpSp>
      <p:grpSp>
        <p:nvGrpSpPr>
          <p:cNvPr id="160" name="object 160"/>
          <p:cNvGrpSpPr/>
          <p:nvPr/>
        </p:nvGrpSpPr>
        <p:grpSpPr>
          <a:xfrm>
            <a:off x="5872249" y="539936"/>
            <a:ext cx="2178211" cy="1835101"/>
            <a:chOff x="11040254" y="1015257"/>
            <a:chExt cx="4095750" cy="3450590"/>
          </a:xfrm>
        </p:grpSpPr>
        <p:sp>
          <p:nvSpPr>
            <p:cNvPr id="161" name="object 161"/>
            <p:cNvSpPr/>
            <p:nvPr/>
          </p:nvSpPr>
          <p:spPr>
            <a:xfrm>
              <a:off x="11040250" y="1772614"/>
              <a:ext cx="3212465" cy="2693035"/>
            </a:xfrm>
            <a:custGeom>
              <a:avLst/>
              <a:gdLst/>
              <a:ahLst/>
              <a:cxnLst/>
              <a:rect l="l" t="t" r="r" b="b"/>
              <a:pathLst>
                <a:path w="3212465" h="2693035">
                  <a:moveTo>
                    <a:pt x="3211995" y="1346479"/>
                  </a:moveTo>
                  <a:lnTo>
                    <a:pt x="3211144" y="1298181"/>
                  </a:lnTo>
                  <a:lnTo>
                    <a:pt x="3208617" y="1250315"/>
                  </a:lnTo>
                  <a:lnTo>
                    <a:pt x="3204438" y="1202905"/>
                  </a:lnTo>
                  <a:lnTo>
                    <a:pt x="3198622" y="1155979"/>
                  </a:lnTo>
                  <a:lnTo>
                    <a:pt x="3191230" y="1109573"/>
                  </a:lnTo>
                  <a:lnTo>
                    <a:pt x="3182251" y="1063701"/>
                  </a:lnTo>
                  <a:lnTo>
                    <a:pt x="3171748" y="1018400"/>
                  </a:lnTo>
                  <a:lnTo>
                    <a:pt x="3159734" y="973696"/>
                  </a:lnTo>
                  <a:lnTo>
                    <a:pt x="3146234" y="929627"/>
                  </a:lnTo>
                  <a:lnTo>
                    <a:pt x="3131274" y="886206"/>
                  </a:lnTo>
                  <a:lnTo>
                    <a:pt x="3114903" y="843470"/>
                  </a:lnTo>
                  <a:lnTo>
                    <a:pt x="3097123" y="801446"/>
                  </a:lnTo>
                  <a:lnTo>
                    <a:pt x="3077984" y="760171"/>
                  </a:lnTo>
                  <a:lnTo>
                    <a:pt x="3057499" y="719658"/>
                  </a:lnTo>
                  <a:lnTo>
                    <a:pt x="3035719" y="679945"/>
                  </a:lnTo>
                  <a:lnTo>
                    <a:pt x="3012643" y="641057"/>
                  </a:lnTo>
                  <a:lnTo>
                    <a:pt x="2988310" y="603021"/>
                  </a:lnTo>
                  <a:lnTo>
                    <a:pt x="2962757" y="565873"/>
                  </a:lnTo>
                  <a:lnTo>
                    <a:pt x="2936011" y="529628"/>
                  </a:lnTo>
                  <a:lnTo>
                    <a:pt x="2908096" y="494334"/>
                  </a:lnTo>
                  <a:lnTo>
                    <a:pt x="2879039" y="460006"/>
                  </a:lnTo>
                  <a:lnTo>
                    <a:pt x="2848876" y="426681"/>
                  </a:lnTo>
                  <a:lnTo>
                    <a:pt x="2817622" y="394373"/>
                  </a:lnTo>
                  <a:lnTo>
                    <a:pt x="2785313" y="363118"/>
                  </a:lnTo>
                  <a:lnTo>
                    <a:pt x="2751988" y="332955"/>
                  </a:lnTo>
                  <a:lnTo>
                    <a:pt x="2717660" y="303898"/>
                  </a:lnTo>
                  <a:lnTo>
                    <a:pt x="2682354" y="275983"/>
                  </a:lnTo>
                  <a:lnTo>
                    <a:pt x="2646121" y="249237"/>
                  </a:lnTo>
                  <a:lnTo>
                    <a:pt x="2608973" y="223685"/>
                  </a:lnTo>
                  <a:lnTo>
                    <a:pt x="2570937" y="199351"/>
                  </a:lnTo>
                  <a:lnTo>
                    <a:pt x="2532049" y="176276"/>
                  </a:lnTo>
                  <a:lnTo>
                    <a:pt x="2492337" y="154495"/>
                  </a:lnTo>
                  <a:lnTo>
                    <a:pt x="2451824" y="134010"/>
                  </a:lnTo>
                  <a:lnTo>
                    <a:pt x="2410549" y="114871"/>
                  </a:lnTo>
                  <a:lnTo>
                    <a:pt x="2368524" y="97091"/>
                  </a:lnTo>
                  <a:lnTo>
                    <a:pt x="2325789" y="80721"/>
                  </a:lnTo>
                  <a:lnTo>
                    <a:pt x="2282367" y="65760"/>
                  </a:lnTo>
                  <a:lnTo>
                    <a:pt x="2238286" y="52260"/>
                  </a:lnTo>
                  <a:lnTo>
                    <a:pt x="2193594" y="40246"/>
                  </a:lnTo>
                  <a:lnTo>
                    <a:pt x="2148294" y="29743"/>
                  </a:lnTo>
                  <a:lnTo>
                    <a:pt x="2102421" y="20764"/>
                  </a:lnTo>
                  <a:lnTo>
                    <a:pt x="2056003" y="13360"/>
                  </a:lnTo>
                  <a:lnTo>
                    <a:pt x="2009076" y="7556"/>
                  </a:lnTo>
                  <a:lnTo>
                    <a:pt x="1961667" y="3378"/>
                  </a:lnTo>
                  <a:lnTo>
                    <a:pt x="1913801" y="850"/>
                  </a:lnTo>
                  <a:lnTo>
                    <a:pt x="1865503" y="0"/>
                  </a:lnTo>
                  <a:lnTo>
                    <a:pt x="1817217" y="850"/>
                  </a:lnTo>
                  <a:lnTo>
                    <a:pt x="1769351" y="3378"/>
                  </a:lnTo>
                  <a:lnTo>
                    <a:pt x="1721942" y="7556"/>
                  </a:lnTo>
                  <a:lnTo>
                    <a:pt x="1675015" y="13360"/>
                  </a:lnTo>
                  <a:lnTo>
                    <a:pt x="1628597" y="20764"/>
                  </a:lnTo>
                  <a:lnTo>
                    <a:pt x="1582724" y="29743"/>
                  </a:lnTo>
                  <a:lnTo>
                    <a:pt x="1537423" y="40246"/>
                  </a:lnTo>
                  <a:lnTo>
                    <a:pt x="1492719" y="52260"/>
                  </a:lnTo>
                  <a:lnTo>
                    <a:pt x="1448650" y="65760"/>
                  </a:lnTo>
                  <a:lnTo>
                    <a:pt x="1405229" y="80721"/>
                  </a:lnTo>
                  <a:lnTo>
                    <a:pt x="1362494" y="97091"/>
                  </a:lnTo>
                  <a:lnTo>
                    <a:pt x="1320469" y="114871"/>
                  </a:lnTo>
                  <a:lnTo>
                    <a:pt x="1279194" y="134010"/>
                  </a:lnTo>
                  <a:lnTo>
                    <a:pt x="1238681" y="154495"/>
                  </a:lnTo>
                  <a:lnTo>
                    <a:pt x="1198968" y="176276"/>
                  </a:lnTo>
                  <a:lnTo>
                    <a:pt x="1160081" y="199351"/>
                  </a:lnTo>
                  <a:lnTo>
                    <a:pt x="1122045" y="223685"/>
                  </a:lnTo>
                  <a:lnTo>
                    <a:pt x="1084897" y="249237"/>
                  </a:lnTo>
                  <a:lnTo>
                    <a:pt x="1048664" y="275983"/>
                  </a:lnTo>
                  <a:lnTo>
                    <a:pt x="1013358" y="303898"/>
                  </a:lnTo>
                  <a:lnTo>
                    <a:pt x="979030" y="332955"/>
                  </a:lnTo>
                  <a:lnTo>
                    <a:pt x="945705" y="363118"/>
                  </a:lnTo>
                  <a:lnTo>
                    <a:pt x="913396" y="394373"/>
                  </a:lnTo>
                  <a:lnTo>
                    <a:pt x="882142" y="426681"/>
                  </a:lnTo>
                  <a:lnTo>
                    <a:pt x="851979" y="460006"/>
                  </a:lnTo>
                  <a:lnTo>
                    <a:pt x="822921" y="494334"/>
                  </a:lnTo>
                  <a:lnTo>
                    <a:pt x="795007" y="529628"/>
                  </a:lnTo>
                  <a:lnTo>
                    <a:pt x="768261" y="565873"/>
                  </a:lnTo>
                  <a:lnTo>
                    <a:pt x="742708" y="603021"/>
                  </a:lnTo>
                  <a:lnTo>
                    <a:pt x="718375" y="641057"/>
                  </a:lnTo>
                  <a:lnTo>
                    <a:pt x="695312" y="679945"/>
                  </a:lnTo>
                  <a:lnTo>
                    <a:pt x="673519" y="719658"/>
                  </a:lnTo>
                  <a:lnTo>
                    <a:pt x="653034" y="760171"/>
                  </a:lnTo>
                  <a:lnTo>
                    <a:pt x="633895" y="801446"/>
                  </a:lnTo>
                  <a:lnTo>
                    <a:pt x="616127" y="843470"/>
                  </a:lnTo>
                  <a:lnTo>
                    <a:pt x="599744" y="886206"/>
                  </a:lnTo>
                  <a:lnTo>
                    <a:pt x="584796" y="929627"/>
                  </a:lnTo>
                  <a:lnTo>
                    <a:pt x="571296" y="973696"/>
                  </a:lnTo>
                  <a:lnTo>
                    <a:pt x="559269" y="1018400"/>
                  </a:lnTo>
                  <a:lnTo>
                    <a:pt x="548767" y="1063701"/>
                  </a:lnTo>
                  <a:lnTo>
                    <a:pt x="539800" y="1109573"/>
                  </a:lnTo>
                  <a:lnTo>
                    <a:pt x="532396" y="1155979"/>
                  </a:lnTo>
                  <a:lnTo>
                    <a:pt x="526580" y="1202905"/>
                  </a:lnTo>
                  <a:lnTo>
                    <a:pt x="522401" y="1250315"/>
                  </a:lnTo>
                  <a:lnTo>
                    <a:pt x="519874" y="1298181"/>
                  </a:lnTo>
                  <a:lnTo>
                    <a:pt x="519023" y="1346479"/>
                  </a:lnTo>
                  <a:lnTo>
                    <a:pt x="519874" y="1394777"/>
                  </a:lnTo>
                  <a:lnTo>
                    <a:pt x="522401" y="1442643"/>
                  </a:lnTo>
                  <a:lnTo>
                    <a:pt x="523735" y="1457858"/>
                  </a:lnTo>
                  <a:lnTo>
                    <a:pt x="0" y="1755533"/>
                  </a:lnTo>
                  <a:lnTo>
                    <a:pt x="663473" y="1953475"/>
                  </a:lnTo>
                  <a:lnTo>
                    <a:pt x="673519" y="1973313"/>
                  </a:lnTo>
                  <a:lnTo>
                    <a:pt x="695312" y="2013026"/>
                  </a:lnTo>
                  <a:lnTo>
                    <a:pt x="718375" y="2051913"/>
                  </a:lnTo>
                  <a:lnTo>
                    <a:pt x="742708" y="2089937"/>
                  </a:lnTo>
                  <a:lnTo>
                    <a:pt x="768261" y="2127097"/>
                  </a:lnTo>
                  <a:lnTo>
                    <a:pt x="795007" y="2163330"/>
                  </a:lnTo>
                  <a:lnTo>
                    <a:pt x="822921" y="2198624"/>
                  </a:lnTo>
                  <a:lnTo>
                    <a:pt x="851979" y="2232952"/>
                  </a:lnTo>
                  <a:lnTo>
                    <a:pt x="882142" y="2266289"/>
                  </a:lnTo>
                  <a:lnTo>
                    <a:pt x="913396" y="2298598"/>
                  </a:lnTo>
                  <a:lnTo>
                    <a:pt x="945705" y="2329840"/>
                  </a:lnTo>
                  <a:lnTo>
                    <a:pt x="979030" y="2360015"/>
                  </a:lnTo>
                  <a:lnTo>
                    <a:pt x="1013358" y="2389073"/>
                  </a:lnTo>
                  <a:lnTo>
                    <a:pt x="1048664" y="2416987"/>
                  </a:lnTo>
                  <a:lnTo>
                    <a:pt x="1084897" y="2443734"/>
                  </a:lnTo>
                  <a:lnTo>
                    <a:pt x="1122045" y="2469286"/>
                  </a:lnTo>
                  <a:lnTo>
                    <a:pt x="1160081" y="2493607"/>
                  </a:lnTo>
                  <a:lnTo>
                    <a:pt x="1198968" y="2516682"/>
                  </a:lnTo>
                  <a:lnTo>
                    <a:pt x="1238681" y="2538476"/>
                  </a:lnTo>
                  <a:lnTo>
                    <a:pt x="1279194" y="2558961"/>
                  </a:lnTo>
                  <a:lnTo>
                    <a:pt x="1320469" y="2578100"/>
                  </a:lnTo>
                  <a:lnTo>
                    <a:pt x="1362494" y="2595867"/>
                  </a:lnTo>
                  <a:lnTo>
                    <a:pt x="1405229" y="2612250"/>
                  </a:lnTo>
                  <a:lnTo>
                    <a:pt x="1448650" y="2627198"/>
                  </a:lnTo>
                  <a:lnTo>
                    <a:pt x="1492719" y="2640698"/>
                  </a:lnTo>
                  <a:lnTo>
                    <a:pt x="1537423" y="2652725"/>
                  </a:lnTo>
                  <a:lnTo>
                    <a:pt x="1582724" y="2663228"/>
                  </a:lnTo>
                  <a:lnTo>
                    <a:pt x="1628597" y="2672194"/>
                  </a:lnTo>
                  <a:lnTo>
                    <a:pt x="1675015" y="2679598"/>
                  </a:lnTo>
                  <a:lnTo>
                    <a:pt x="1721942" y="2685402"/>
                  </a:lnTo>
                  <a:lnTo>
                    <a:pt x="1769351" y="2689593"/>
                  </a:lnTo>
                  <a:lnTo>
                    <a:pt x="1817217" y="2692120"/>
                  </a:lnTo>
                  <a:lnTo>
                    <a:pt x="1865503" y="2692971"/>
                  </a:lnTo>
                  <a:lnTo>
                    <a:pt x="1913801" y="2692120"/>
                  </a:lnTo>
                  <a:lnTo>
                    <a:pt x="1961667" y="2689593"/>
                  </a:lnTo>
                  <a:lnTo>
                    <a:pt x="2009076" y="2685402"/>
                  </a:lnTo>
                  <a:lnTo>
                    <a:pt x="2056003" y="2679598"/>
                  </a:lnTo>
                  <a:lnTo>
                    <a:pt x="2102421" y="2672194"/>
                  </a:lnTo>
                  <a:lnTo>
                    <a:pt x="2148294" y="2663228"/>
                  </a:lnTo>
                  <a:lnTo>
                    <a:pt x="2193594" y="2652725"/>
                  </a:lnTo>
                  <a:lnTo>
                    <a:pt x="2238286" y="2640698"/>
                  </a:lnTo>
                  <a:lnTo>
                    <a:pt x="2282367" y="2627198"/>
                  </a:lnTo>
                  <a:lnTo>
                    <a:pt x="2325789" y="2612250"/>
                  </a:lnTo>
                  <a:lnTo>
                    <a:pt x="2368524" y="2595867"/>
                  </a:lnTo>
                  <a:lnTo>
                    <a:pt x="2410549" y="2578100"/>
                  </a:lnTo>
                  <a:lnTo>
                    <a:pt x="2451824" y="2558961"/>
                  </a:lnTo>
                  <a:lnTo>
                    <a:pt x="2492337" y="2538476"/>
                  </a:lnTo>
                  <a:lnTo>
                    <a:pt x="2532049" y="2516682"/>
                  </a:lnTo>
                  <a:lnTo>
                    <a:pt x="2570937" y="2493607"/>
                  </a:lnTo>
                  <a:lnTo>
                    <a:pt x="2608973" y="2469286"/>
                  </a:lnTo>
                  <a:lnTo>
                    <a:pt x="2646121" y="2443734"/>
                  </a:lnTo>
                  <a:lnTo>
                    <a:pt x="2682354" y="2416987"/>
                  </a:lnTo>
                  <a:lnTo>
                    <a:pt x="2717660" y="2389073"/>
                  </a:lnTo>
                  <a:lnTo>
                    <a:pt x="2751988" y="2360015"/>
                  </a:lnTo>
                  <a:lnTo>
                    <a:pt x="2785313" y="2329840"/>
                  </a:lnTo>
                  <a:lnTo>
                    <a:pt x="2817622" y="2298598"/>
                  </a:lnTo>
                  <a:lnTo>
                    <a:pt x="2848876" y="2266289"/>
                  </a:lnTo>
                  <a:lnTo>
                    <a:pt x="2879039" y="2232952"/>
                  </a:lnTo>
                  <a:lnTo>
                    <a:pt x="2908096" y="2198624"/>
                  </a:lnTo>
                  <a:lnTo>
                    <a:pt x="2936011" y="2163330"/>
                  </a:lnTo>
                  <a:lnTo>
                    <a:pt x="2962757" y="2127097"/>
                  </a:lnTo>
                  <a:lnTo>
                    <a:pt x="2988310" y="2089937"/>
                  </a:lnTo>
                  <a:lnTo>
                    <a:pt x="3012643" y="2051913"/>
                  </a:lnTo>
                  <a:lnTo>
                    <a:pt x="3035719" y="2013026"/>
                  </a:lnTo>
                  <a:lnTo>
                    <a:pt x="3057499" y="1973313"/>
                  </a:lnTo>
                  <a:lnTo>
                    <a:pt x="3077984" y="1932800"/>
                  </a:lnTo>
                  <a:lnTo>
                    <a:pt x="3097123" y="1891512"/>
                  </a:lnTo>
                  <a:lnTo>
                    <a:pt x="3114903" y="1849488"/>
                  </a:lnTo>
                  <a:lnTo>
                    <a:pt x="3131274" y="1806752"/>
                  </a:lnTo>
                  <a:lnTo>
                    <a:pt x="3146234" y="1763331"/>
                  </a:lnTo>
                  <a:lnTo>
                    <a:pt x="3159734" y="1719262"/>
                  </a:lnTo>
                  <a:lnTo>
                    <a:pt x="3171748" y="1674558"/>
                  </a:lnTo>
                  <a:lnTo>
                    <a:pt x="3182251" y="1629257"/>
                  </a:lnTo>
                  <a:lnTo>
                    <a:pt x="3191230" y="1583385"/>
                  </a:lnTo>
                  <a:lnTo>
                    <a:pt x="3198622" y="1536979"/>
                  </a:lnTo>
                  <a:lnTo>
                    <a:pt x="3204438" y="1490052"/>
                  </a:lnTo>
                  <a:lnTo>
                    <a:pt x="3208617" y="1442643"/>
                  </a:lnTo>
                  <a:lnTo>
                    <a:pt x="3211144" y="1394777"/>
                  </a:lnTo>
                  <a:lnTo>
                    <a:pt x="3211995" y="1346479"/>
                  </a:lnTo>
                  <a:close/>
                </a:path>
              </a:pathLst>
            </a:custGeom>
            <a:solidFill>
              <a:srgbClr val="FFFAC2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274614" y="2219362"/>
              <a:ext cx="1254125" cy="719455"/>
            </a:xfrm>
            <a:custGeom>
              <a:avLst/>
              <a:gdLst/>
              <a:ahLst/>
              <a:cxnLst/>
              <a:rect l="l" t="t" r="r" b="b"/>
              <a:pathLst>
                <a:path w="1254125" h="719455">
                  <a:moveTo>
                    <a:pt x="93522" y="459041"/>
                  </a:moveTo>
                  <a:lnTo>
                    <a:pt x="76923" y="449021"/>
                  </a:lnTo>
                  <a:lnTo>
                    <a:pt x="59245" y="439940"/>
                  </a:lnTo>
                  <a:lnTo>
                    <a:pt x="41313" y="431927"/>
                  </a:lnTo>
                  <a:lnTo>
                    <a:pt x="23914" y="425119"/>
                  </a:lnTo>
                  <a:lnTo>
                    <a:pt x="18567" y="432257"/>
                  </a:lnTo>
                  <a:lnTo>
                    <a:pt x="29578" y="445744"/>
                  </a:lnTo>
                  <a:lnTo>
                    <a:pt x="39801" y="460375"/>
                  </a:lnTo>
                  <a:lnTo>
                    <a:pt x="49479" y="476745"/>
                  </a:lnTo>
                  <a:lnTo>
                    <a:pt x="58902" y="495452"/>
                  </a:lnTo>
                  <a:lnTo>
                    <a:pt x="93522" y="459041"/>
                  </a:lnTo>
                  <a:close/>
                </a:path>
                <a:path w="1254125" h="719455">
                  <a:moveTo>
                    <a:pt x="98526" y="506158"/>
                  </a:moveTo>
                  <a:lnTo>
                    <a:pt x="93167" y="498309"/>
                  </a:lnTo>
                  <a:lnTo>
                    <a:pt x="73113" y="508965"/>
                  </a:lnTo>
                  <a:lnTo>
                    <a:pt x="53276" y="517766"/>
                  </a:lnTo>
                  <a:lnTo>
                    <a:pt x="33020" y="525208"/>
                  </a:lnTo>
                  <a:lnTo>
                    <a:pt x="11772" y="531863"/>
                  </a:lnTo>
                  <a:lnTo>
                    <a:pt x="37477" y="578624"/>
                  </a:lnTo>
                  <a:lnTo>
                    <a:pt x="53848" y="562787"/>
                  </a:lnTo>
                  <a:lnTo>
                    <a:pt x="69875" y="545071"/>
                  </a:lnTo>
                  <a:lnTo>
                    <a:pt x="84975" y="526008"/>
                  </a:lnTo>
                  <a:lnTo>
                    <a:pt x="98526" y="506158"/>
                  </a:lnTo>
                  <a:close/>
                </a:path>
                <a:path w="1254125" h="719455">
                  <a:moveTo>
                    <a:pt x="217030" y="438327"/>
                  </a:moveTo>
                  <a:lnTo>
                    <a:pt x="177050" y="438327"/>
                  </a:lnTo>
                  <a:lnTo>
                    <a:pt x="177050" y="451180"/>
                  </a:lnTo>
                  <a:lnTo>
                    <a:pt x="177050" y="492950"/>
                  </a:lnTo>
                  <a:lnTo>
                    <a:pt x="177050" y="505802"/>
                  </a:lnTo>
                  <a:lnTo>
                    <a:pt x="177050" y="553275"/>
                  </a:lnTo>
                  <a:lnTo>
                    <a:pt x="141706" y="553275"/>
                  </a:lnTo>
                  <a:lnTo>
                    <a:pt x="141706" y="505802"/>
                  </a:lnTo>
                  <a:lnTo>
                    <a:pt x="177050" y="505802"/>
                  </a:lnTo>
                  <a:lnTo>
                    <a:pt x="177050" y="492950"/>
                  </a:lnTo>
                  <a:lnTo>
                    <a:pt x="141706" y="492950"/>
                  </a:lnTo>
                  <a:lnTo>
                    <a:pt x="141706" y="451180"/>
                  </a:lnTo>
                  <a:lnTo>
                    <a:pt x="177050" y="451180"/>
                  </a:lnTo>
                  <a:lnTo>
                    <a:pt x="177050" y="438327"/>
                  </a:lnTo>
                  <a:lnTo>
                    <a:pt x="151714" y="438327"/>
                  </a:lnTo>
                  <a:lnTo>
                    <a:pt x="161810" y="432066"/>
                  </a:lnTo>
                  <a:lnTo>
                    <a:pt x="171742" y="424942"/>
                  </a:lnTo>
                  <a:lnTo>
                    <a:pt x="181483" y="416737"/>
                  </a:lnTo>
                  <a:lnTo>
                    <a:pt x="190969" y="407276"/>
                  </a:lnTo>
                  <a:lnTo>
                    <a:pt x="137782" y="397637"/>
                  </a:lnTo>
                  <a:lnTo>
                    <a:pt x="137248" y="408355"/>
                  </a:lnTo>
                  <a:lnTo>
                    <a:pt x="136182" y="418922"/>
                  </a:lnTo>
                  <a:lnTo>
                    <a:pt x="134581" y="429006"/>
                  </a:lnTo>
                  <a:lnTo>
                    <a:pt x="132435" y="438327"/>
                  </a:lnTo>
                  <a:lnTo>
                    <a:pt x="101727" y="438327"/>
                  </a:lnTo>
                  <a:lnTo>
                    <a:pt x="101727" y="566127"/>
                  </a:lnTo>
                  <a:lnTo>
                    <a:pt x="217030" y="566127"/>
                  </a:lnTo>
                  <a:lnTo>
                    <a:pt x="217030" y="553275"/>
                  </a:lnTo>
                  <a:lnTo>
                    <a:pt x="217030" y="505802"/>
                  </a:lnTo>
                  <a:lnTo>
                    <a:pt x="217030" y="492950"/>
                  </a:lnTo>
                  <a:lnTo>
                    <a:pt x="217030" y="451180"/>
                  </a:lnTo>
                  <a:lnTo>
                    <a:pt x="217030" y="438327"/>
                  </a:lnTo>
                  <a:close/>
                </a:path>
                <a:path w="1254125" h="719455">
                  <a:moveTo>
                    <a:pt x="306997" y="451891"/>
                  </a:moveTo>
                  <a:lnTo>
                    <a:pt x="260235" y="423341"/>
                  </a:lnTo>
                  <a:lnTo>
                    <a:pt x="253822" y="440283"/>
                  </a:lnTo>
                  <a:lnTo>
                    <a:pt x="246659" y="455561"/>
                  </a:lnTo>
                  <a:lnTo>
                    <a:pt x="238442" y="469620"/>
                  </a:lnTo>
                  <a:lnTo>
                    <a:pt x="228815" y="482955"/>
                  </a:lnTo>
                  <a:lnTo>
                    <a:pt x="234886" y="489737"/>
                  </a:lnTo>
                  <a:lnTo>
                    <a:pt x="252374" y="483323"/>
                  </a:lnTo>
                  <a:lnTo>
                    <a:pt x="270408" y="474827"/>
                  </a:lnTo>
                  <a:lnTo>
                    <a:pt x="288696" y="464337"/>
                  </a:lnTo>
                  <a:lnTo>
                    <a:pt x="306997" y="451891"/>
                  </a:lnTo>
                  <a:close/>
                </a:path>
                <a:path w="1254125" h="719455">
                  <a:moveTo>
                    <a:pt x="308419" y="532930"/>
                  </a:moveTo>
                  <a:lnTo>
                    <a:pt x="288632" y="522351"/>
                  </a:lnTo>
                  <a:lnTo>
                    <a:pt x="269290" y="513029"/>
                  </a:lnTo>
                  <a:lnTo>
                    <a:pt x="249339" y="504926"/>
                  </a:lnTo>
                  <a:lnTo>
                    <a:pt x="227749" y="497954"/>
                  </a:lnTo>
                  <a:lnTo>
                    <a:pt x="222389" y="505802"/>
                  </a:lnTo>
                  <a:lnTo>
                    <a:pt x="236016" y="521601"/>
                  </a:lnTo>
                  <a:lnTo>
                    <a:pt x="248894" y="538734"/>
                  </a:lnTo>
                  <a:lnTo>
                    <a:pt x="260845" y="556806"/>
                  </a:lnTo>
                  <a:lnTo>
                    <a:pt x="271653" y="575411"/>
                  </a:lnTo>
                  <a:lnTo>
                    <a:pt x="308419" y="532930"/>
                  </a:lnTo>
                  <a:close/>
                </a:path>
                <a:path w="1254125" h="719455">
                  <a:moveTo>
                    <a:pt x="320205" y="652513"/>
                  </a:moveTo>
                  <a:lnTo>
                    <a:pt x="283870" y="647509"/>
                  </a:lnTo>
                  <a:lnTo>
                    <a:pt x="249834" y="638733"/>
                  </a:lnTo>
                  <a:lnTo>
                    <a:pt x="217347" y="625868"/>
                  </a:lnTo>
                  <a:lnTo>
                    <a:pt x="206629" y="620026"/>
                  </a:lnTo>
                  <a:lnTo>
                    <a:pt x="185623" y="608609"/>
                  </a:lnTo>
                  <a:lnTo>
                    <a:pt x="309143" y="608609"/>
                  </a:lnTo>
                  <a:lnTo>
                    <a:pt x="309143" y="595757"/>
                  </a:lnTo>
                  <a:lnTo>
                    <a:pt x="180619" y="595757"/>
                  </a:lnTo>
                  <a:lnTo>
                    <a:pt x="180619" y="573989"/>
                  </a:lnTo>
                  <a:lnTo>
                    <a:pt x="137071" y="573989"/>
                  </a:lnTo>
                  <a:lnTo>
                    <a:pt x="137071" y="595757"/>
                  </a:lnTo>
                  <a:lnTo>
                    <a:pt x="8915" y="595757"/>
                  </a:lnTo>
                  <a:lnTo>
                    <a:pt x="8915" y="608609"/>
                  </a:lnTo>
                  <a:lnTo>
                    <a:pt x="95313" y="608609"/>
                  </a:lnTo>
                  <a:lnTo>
                    <a:pt x="77152" y="632383"/>
                  </a:lnTo>
                  <a:lnTo>
                    <a:pt x="55016" y="654215"/>
                  </a:lnTo>
                  <a:lnTo>
                    <a:pt x="29197" y="673773"/>
                  </a:lnTo>
                  <a:lnTo>
                    <a:pt x="0" y="690714"/>
                  </a:lnTo>
                  <a:lnTo>
                    <a:pt x="4279" y="699643"/>
                  </a:lnTo>
                  <a:lnTo>
                    <a:pt x="44208" y="687705"/>
                  </a:lnTo>
                  <a:lnTo>
                    <a:pt x="80581" y="669963"/>
                  </a:lnTo>
                  <a:lnTo>
                    <a:pt x="112001" y="647890"/>
                  </a:lnTo>
                  <a:lnTo>
                    <a:pt x="137071" y="622884"/>
                  </a:lnTo>
                  <a:lnTo>
                    <a:pt x="137071" y="718921"/>
                  </a:lnTo>
                  <a:lnTo>
                    <a:pt x="180619" y="718921"/>
                  </a:lnTo>
                  <a:lnTo>
                    <a:pt x="180619" y="622884"/>
                  </a:lnTo>
                  <a:lnTo>
                    <a:pt x="180619" y="620026"/>
                  </a:lnTo>
                  <a:lnTo>
                    <a:pt x="205867" y="646226"/>
                  </a:lnTo>
                  <a:lnTo>
                    <a:pt x="235026" y="669480"/>
                  </a:lnTo>
                  <a:lnTo>
                    <a:pt x="266522" y="687908"/>
                  </a:lnTo>
                  <a:lnTo>
                    <a:pt x="298792" y="699643"/>
                  </a:lnTo>
                  <a:lnTo>
                    <a:pt x="320205" y="652513"/>
                  </a:lnTo>
                  <a:close/>
                </a:path>
                <a:path w="1254125" h="719455">
                  <a:moveTo>
                    <a:pt x="596849" y="598614"/>
                  </a:moveTo>
                  <a:lnTo>
                    <a:pt x="587565" y="585762"/>
                  </a:lnTo>
                  <a:lnTo>
                    <a:pt x="562762" y="618566"/>
                  </a:lnTo>
                  <a:lnTo>
                    <a:pt x="538251" y="642835"/>
                  </a:lnTo>
                  <a:lnTo>
                    <a:pt x="512610" y="659815"/>
                  </a:lnTo>
                  <a:lnTo>
                    <a:pt x="484403" y="670725"/>
                  </a:lnTo>
                  <a:lnTo>
                    <a:pt x="479755" y="672160"/>
                  </a:lnTo>
                  <a:lnTo>
                    <a:pt x="475830" y="672515"/>
                  </a:lnTo>
                  <a:lnTo>
                    <a:pt x="471538" y="672515"/>
                  </a:lnTo>
                  <a:lnTo>
                    <a:pt x="455841" y="668185"/>
                  </a:lnTo>
                  <a:lnTo>
                    <a:pt x="443928" y="654532"/>
                  </a:lnTo>
                  <a:lnTo>
                    <a:pt x="436359" y="630491"/>
                  </a:lnTo>
                  <a:lnTo>
                    <a:pt x="433705" y="595045"/>
                  </a:lnTo>
                  <a:lnTo>
                    <a:pt x="433705" y="586473"/>
                  </a:lnTo>
                  <a:lnTo>
                    <a:pt x="435343" y="543547"/>
                  </a:lnTo>
                  <a:lnTo>
                    <a:pt x="437718" y="504596"/>
                  </a:lnTo>
                  <a:lnTo>
                    <a:pt x="440232" y="466255"/>
                  </a:lnTo>
                  <a:lnTo>
                    <a:pt x="442264" y="425119"/>
                  </a:lnTo>
                  <a:lnTo>
                    <a:pt x="388366" y="421551"/>
                  </a:lnTo>
                  <a:lnTo>
                    <a:pt x="386143" y="501700"/>
                  </a:lnTo>
                  <a:lnTo>
                    <a:pt x="383374" y="588264"/>
                  </a:lnTo>
                  <a:lnTo>
                    <a:pt x="383374" y="592556"/>
                  </a:lnTo>
                  <a:lnTo>
                    <a:pt x="383019" y="596468"/>
                  </a:lnTo>
                  <a:lnTo>
                    <a:pt x="383019" y="600405"/>
                  </a:lnTo>
                  <a:lnTo>
                    <a:pt x="387413" y="648398"/>
                  </a:lnTo>
                  <a:lnTo>
                    <a:pt x="400189" y="681621"/>
                  </a:lnTo>
                  <a:lnTo>
                    <a:pt x="420814" y="700900"/>
                  </a:lnTo>
                  <a:lnTo>
                    <a:pt x="448691" y="707136"/>
                  </a:lnTo>
                  <a:lnTo>
                    <a:pt x="456069" y="706805"/>
                  </a:lnTo>
                  <a:lnTo>
                    <a:pt x="513664" y="687819"/>
                  </a:lnTo>
                  <a:lnTo>
                    <a:pt x="544499" y="665238"/>
                  </a:lnTo>
                  <a:lnTo>
                    <a:pt x="572338" y="635228"/>
                  </a:lnTo>
                  <a:lnTo>
                    <a:pt x="596849" y="598614"/>
                  </a:lnTo>
                  <a:close/>
                </a:path>
                <a:path w="1254125" h="719455">
                  <a:moveTo>
                    <a:pt x="609346" y="168846"/>
                  </a:moveTo>
                  <a:lnTo>
                    <a:pt x="569010" y="168846"/>
                  </a:lnTo>
                  <a:lnTo>
                    <a:pt x="570484" y="149212"/>
                  </a:lnTo>
                  <a:lnTo>
                    <a:pt x="572160" y="125971"/>
                  </a:lnTo>
                  <a:lnTo>
                    <a:pt x="573328" y="109169"/>
                  </a:lnTo>
                  <a:lnTo>
                    <a:pt x="573938" y="99237"/>
                  </a:lnTo>
                  <a:lnTo>
                    <a:pt x="574433" y="91389"/>
                  </a:lnTo>
                  <a:lnTo>
                    <a:pt x="574713" y="86741"/>
                  </a:lnTo>
                  <a:lnTo>
                    <a:pt x="528662" y="86741"/>
                  </a:lnTo>
                  <a:lnTo>
                    <a:pt x="528662" y="99237"/>
                  </a:lnTo>
                  <a:lnTo>
                    <a:pt x="524383" y="168846"/>
                  </a:lnTo>
                  <a:lnTo>
                    <a:pt x="523671" y="168846"/>
                  </a:lnTo>
                  <a:lnTo>
                    <a:pt x="523671" y="181698"/>
                  </a:lnTo>
                  <a:lnTo>
                    <a:pt x="522249" y="199618"/>
                  </a:lnTo>
                  <a:lnTo>
                    <a:pt x="520776" y="215392"/>
                  </a:lnTo>
                  <a:lnTo>
                    <a:pt x="519201" y="229743"/>
                  </a:lnTo>
                  <a:lnTo>
                    <a:pt x="517601" y="242392"/>
                  </a:lnTo>
                  <a:lnTo>
                    <a:pt x="515823" y="254889"/>
                  </a:lnTo>
                  <a:lnTo>
                    <a:pt x="465124" y="254889"/>
                  </a:lnTo>
                  <a:lnTo>
                    <a:pt x="468350" y="235470"/>
                  </a:lnTo>
                  <a:lnTo>
                    <a:pt x="471106" y="216814"/>
                  </a:lnTo>
                  <a:lnTo>
                    <a:pt x="473456" y="198907"/>
                  </a:lnTo>
                  <a:lnTo>
                    <a:pt x="475475" y="181698"/>
                  </a:lnTo>
                  <a:lnTo>
                    <a:pt x="523671" y="181698"/>
                  </a:lnTo>
                  <a:lnTo>
                    <a:pt x="523671" y="168846"/>
                  </a:lnTo>
                  <a:lnTo>
                    <a:pt x="476910" y="168846"/>
                  </a:lnTo>
                  <a:lnTo>
                    <a:pt x="478891" y="149212"/>
                  </a:lnTo>
                  <a:lnTo>
                    <a:pt x="480339" y="132308"/>
                  </a:lnTo>
                  <a:lnTo>
                    <a:pt x="482981" y="99237"/>
                  </a:lnTo>
                  <a:lnTo>
                    <a:pt x="528662" y="99237"/>
                  </a:lnTo>
                  <a:lnTo>
                    <a:pt x="528662" y="86741"/>
                  </a:lnTo>
                  <a:lnTo>
                    <a:pt x="442277" y="86741"/>
                  </a:lnTo>
                  <a:lnTo>
                    <a:pt x="442277" y="99237"/>
                  </a:lnTo>
                  <a:lnTo>
                    <a:pt x="440982" y="116598"/>
                  </a:lnTo>
                  <a:lnTo>
                    <a:pt x="439521" y="133908"/>
                  </a:lnTo>
                  <a:lnTo>
                    <a:pt x="437921" y="151295"/>
                  </a:lnTo>
                  <a:lnTo>
                    <a:pt x="436206" y="168846"/>
                  </a:lnTo>
                  <a:lnTo>
                    <a:pt x="434784" y="168846"/>
                  </a:lnTo>
                  <a:lnTo>
                    <a:pt x="434784" y="181698"/>
                  </a:lnTo>
                  <a:lnTo>
                    <a:pt x="432511" y="199618"/>
                  </a:lnTo>
                  <a:lnTo>
                    <a:pt x="429958" y="217893"/>
                  </a:lnTo>
                  <a:lnTo>
                    <a:pt x="427151" y="236372"/>
                  </a:lnTo>
                  <a:lnTo>
                    <a:pt x="424065" y="254889"/>
                  </a:lnTo>
                  <a:lnTo>
                    <a:pt x="373735" y="254889"/>
                  </a:lnTo>
                  <a:lnTo>
                    <a:pt x="378129" y="235470"/>
                  </a:lnTo>
                  <a:lnTo>
                    <a:pt x="381863" y="217487"/>
                  </a:lnTo>
                  <a:lnTo>
                    <a:pt x="385381" y="198907"/>
                  </a:lnTo>
                  <a:lnTo>
                    <a:pt x="388378" y="181698"/>
                  </a:lnTo>
                  <a:lnTo>
                    <a:pt x="434784" y="181698"/>
                  </a:lnTo>
                  <a:lnTo>
                    <a:pt x="434784" y="168846"/>
                  </a:lnTo>
                  <a:lnTo>
                    <a:pt x="390156" y="168846"/>
                  </a:lnTo>
                  <a:lnTo>
                    <a:pt x="392633" y="151295"/>
                  </a:lnTo>
                  <a:lnTo>
                    <a:pt x="394716" y="133908"/>
                  </a:lnTo>
                  <a:lnTo>
                    <a:pt x="396392" y="116598"/>
                  </a:lnTo>
                  <a:lnTo>
                    <a:pt x="397662" y="99237"/>
                  </a:lnTo>
                  <a:lnTo>
                    <a:pt x="442277" y="99237"/>
                  </a:lnTo>
                  <a:lnTo>
                    <a:pt x="442277" y="86741"/>
                  </a:lnTo>
                  <a:lnTo>
                    <a:pt x="360172" y="86741"/>
                  </a:lnTo>
                  <a:lnTo>
                    <a:pt x="369392" y="76708"/>
                  </a:lnTo>
                  <a:lnTo>
                    <a:pt x="378206" y="66446"/>
                  </a:lnTo>
                  <a:lnTo>
                    <a:pt x="386473" y="55968"/>
                  </a:lnTo>
                  <a:lnTo>
                    <a:pt x="394081" y="45339"/>
                  </a:lnTo>
                  <a:lnTo>
                    <a:pt x="605053" y="45339"/>
                  </a:lnTo>
                  <a:lnTo>
                    <a:pt x="605053" y="33197"/>
                  </a:lnTo>
                  <a:lnTo>
                    <a:pt x="401942" y="33197"/>
                  </a:lnTo>
                  <a:lnTo>
                    <a:pt x="409079" y="20345"/>
                  </a:lnTo>
                  <a:lnTo>
                    <a:pt x="411937" y="13919"/>
                  </a:lnTo>
                  <a:lnTo>
                    <a:pt x="358749" y="0"/>
                  </a:lnTo>
                  <a:lnTo>
                    <a:pt x="348742" y="32207"/>
                  </a:lnTo>
                  <a:lnTo>
                    <a:pt x="334645" y="64122"/>
                  </a:lnTo>
                  <a:lnTo>
                    <a:pt x="316268" y="95834"/>
                  </a:lnTo>
                  <a:lnTo>
                    <a:pt x="293408" y="127444"/>
                  </a:lnTo>
                  <a:lnTo>
                    <a:pt x="301269" y="136017"/>
                  </a:lnTo>
                  <a:lnTo>
                    <a:pt x="315226" y="125971"/>
                  </a:lnTo>
                  <a:lnTo>
                    <a:pt x="329069" y="115176"/>
                  </a:lnTo>
                  <a:lnTo>
                    <a:pt x="342595" y="103632"/>
                  </a:lnTo>
                  <a:lnTo>
                    <a:pt x="355536" y="91389"/>
                  </a:lnTo>
                  <a:lnTo>
                    <a:pt x="354139" y="110617"/>
                  </a:lnTo>
                  <a:lnTo>
                    <a:pt x="352145" y="129857"/>
                  </a:lnTo>
                  <a:lnTo>
                    <a:pt x="349605" y="149212"/>
                  </a:lnTo>
                  <a:lnTo>
                    <a:pt x="346608" y="168846"/>
                  </a:lnTo>
                  <a:lnTo>
                    <a:pt x="298411" y="168846"/>
                  </a:lnTo>
                  <a:lnTo>
                    <a:pt x="298411" y="181698"/>
                  </a:lnTo>
                  <a:lnTo>
                    <a:pt x="344817" y="181698"/>
                  </a:lnTo>
                  <a:lnTo>
                    <a:pt x="340207" y="206883"/>
                  </a:lnTo>
                  <a:lnTo>
                    <a:pt x="334924" y="232664"/>
                  </a:lnTo>
                  <a:lnTo>
                    <a:pt x="328968" y="259118"/>
                  </a:lnTo>
                  <a:lnTo>
                    <a:pt x="322338" y="286308"/>
                  </a:lnTo>
                  <a:lnTo>
                    <a:pt x="364820" y="290576"/>
                  </a:lnTo>
                  <a:lnTo>
                    <a:pt x="370535" y="267728"/>
                  </a:lnTo>
                  <a:lnTo>
                    <a:pt x="513321" y="267728"/>
                  </a:lnTo>
                  <a:lnTo>
                    <a:pt x="509092" y="284657"/>
                  </a:lnTo>
                  <a:lnTo>
                    <a:pt x="503364" y="295808"/>
                  </a:lnTo>
                  <a:lnTo>
                    <a:pt x="495300" y="301917"/>
                  </a:lnTo>
                  <a:lnTo>
                    <a:pt x="484047" y="303796"/>
                  </a:lnTo>
                  <a:lnTo>
                    <a:pt x="477405" y="303403"/>
                  </a:lnTo>
                  <a:lnTo>
                    <a:pt x="469760" y="302323"/>
                  </a:lnTo>
                  <a:lnTo>
                    <a:pt x="461060" y="300621"/>
                  </a:lnTo>
                  <a:lnTo>
                    <a:pt x="451205" y="298437"/>
                  </a:lnTo>
                  <a:lnTo>
                    <a:pt x="451205" y="309854"/>
                  </a:lnTo>
                  <a:lnTo>
                    <a:pt x="469569" y="314388"/>
                  </a:lnTo>
                  <a:lnTo>
                    <a:pt x="485698" y="317754"/>
                  </a:lnTo>
                  <a:lnTo>
                    <a:pt x="499757" y="319849"/>
                  </a:lnTo>
                  <a:lnTo>
                    <a:pt x="511898" y="320573"/>
                  </a:lnTo>
                  <a:lnTo>
                    <a:pt x="531355" y="317436"/>
                  </a:lnTo>
                  <a:lnTo>
                    <a:pt x="544690" y="307809"/>
                  </a:lnTo>
                  <a:lnTo>
                    <a:pt x="546823" y="303796"/>
                  </a:lnTo>
                  <a:lnTo>
                    <a:pt x="553402" y="291350"/>
                  </a:lnTo>
                  <a:lnTo>
                    <a:pt x="559015" y="267728"/>
                  </a:lnTo>
                  <a:lnTo>
                    <a:pt x="597560" y="267728"/>
                  </a:lnTo>
                  <a:lnTo>
                    <a:pt x="597560" y="254889"/>
                  </a:lnTo>
                  <a:lnTo>
                    <a:pt x="561162" y="254889"/>
                  </a:lnTo>
                  <a:lnTo>
                    <a:pt x="562584" y="242036"/>
                  </a:lnTo>
                  <a:lnTo>
                    <a:pt x="563918" y="229044"/>
                  </a:lnTo>
                  <a:lnTo>
                    <a:pt x="565264" y="214680"/>
                  </a:lnTo>
                  <a:lnTo>
                    <a:pt x="566597" y="198907"/>
                  </a:lnTo>
                  <a:lnTo>
                    <a:pt x="567931" y="181698"/>
                  </a:lnTo>
                  <a:lnTo>
                    <a:pt x="609346" y="181698"/>
                  </a:lnTo>
                  <a:lnTo>
                    <a:pt x="609346" y="168846"/>
                  </a:lnTo>
                  <a:close/>
                </a:path>
                <a:path w="1254125" h="719455">
                  <a:moveTo>
                    <a:pt x="932040" y="587552"/>
                  </a:moveTo>
                  <a:lnTo>
                    <a:pt x="926058" y="546798"/>
                  </a:lnTo>
                  <a:lnTo>
                    <a:pt x="908253" y="516382"/>
                  </a:lnTo>
                  <a:lnTo>
                    <a:pt x="886383" y="501154"/>
                  </a:lnTo>
                  <a:lnTo>
                    <a:pt x="881773" y="497941"/>
                  </a:lnTo>
                  <a:lnTo>
                    <a:pt x="878878" y="495935"/>
                  </a:lnTo>
                  <a:lnTo>
                    <a:pt x="838149" y="485101"/>
                  </a:lnTo>
                  <a:lnTo>
                    <a:pt x="842911" y="471716"/>
                  </a:lnTo>
                  <a:lnTo>
                    <a:pt x="847521" y="457835"/>
                  </a:lnTo>
                  <a:lnTo>
                    <a:pt x="852004" y="443484"/>
                  </a:lnTo>
                  <a:lnTo>
                    <a:pt x="856361" y="428688"/>
                  </a:lnTo>
                  <a:lnTo>
                    <a:pt x="833869" y="421551"/>
                  </a:lnTo>
                  <a:lnTo>
                    <a:pt x="829932" y="438086"/>
                  </a:lnTo>
                  <a:lnTo>
                    <a:pt x="825652" y="453898"/>
                  </a:lnTo>
                  <a:lnTo>
                    <a:pt x="821118" y="468985"/>
                  </a:lnTo>
                  <a:lnTo>
                    <a:pt x="816381" y="483311"/>
                  </a:lnTo>
                  <a:lnTo>
                    <a:pt x="811022" y="483311"/>
                  </a:lnTo>
                  <a:lnTo>
                    <a:pt x="811022" y="497941"/>
                  </a:lnTo>
                  <a:lnTo>
                    <a:pt x="800481" y="523925"/>
                  </a:lnTo>
                  <a:lnTo>
                    <a:pt x="789292" y="547293"/>
                  </a:lnTo>
                  <a:lnTo>
                    <a:pt x="777633" y="568121"/>
                  </a:lnTo>
                  <a:lnTo>
                    <a:pt x="765683" y="586486"/>
                  </a:lnTo>
                  <a:lnTo>
                    <a:pt x="758939" y="571728"/>
                  </a:lnTo>
                  <a:lnTo>
                    <a:pt x="752157" y="554977"/>
                  </a:lnTo>
                  <a:lnTo>
                    <a:pt x="750379" y="550062"/>
                  </a:lnTo>
                  <a:lnTo>
                    <a:pt x="745451" y="536486"/>
                  </a:lnTo>
                  <a:lnTo>
                    <a:pt x="738911" y="516509"/>
                  </a:lnTo>
                  <a:lnTo>
                    <a:pt x="755294" y="508342"/>
                  </a:lnTo>
                  <a:lnTo>
                    <a:pt x="773099" y="502539"/>
                  </a:lnTo>
                  <a:lnTo>
                    <a:pt x="778637" y="501523"/>
                  </a:lnTo>
                  <a:lnTo>
                    <a:pt x="791819" y="499084"/>
                  </a:lnTo>
                  <a:lnTo>
                    <a:pt x="811022" y="497941"/>
                  </a:lnTo>
                  <a:lnTo>
                    <a:pt x="811022" y="483311"/>
                  </a:lnTo>
                  <a:lnTo>
                    <a:pt x="793203" y="484200"/>
                  </a:lnTo>
                  <a:lnTo>
                    <a:pt x="773988" y="487197"/>
                  </a:lnTo>
                  <a:lnTo>
                    <a:pt x="754087" y="492798"/>
                  </a:lnTo>
                  <a:lnTo>
                    <a:pt x="734275" y="501523"/>
                  </a:lnTo>
                  <a:lnTo>
                    <a:pt x="732129" y="493788"/>
                  </a:lnTo>
                  <a:lnTo>
                    <a:pt x="732129" y="624674"/>
                  </a:lnTo>
                  <a:lnTo>
                    <a:pt x="726059" y="630034"/>
                  </a:lnTo>
                  <a:lnTo>
                    <a:pt x="719988" y="634669"/>
                  </a:lnTo>
                  <a:lnTo>
                    <a:pt x="713917" y="638594"/>
                  </a:lnTo>
                  <a:lnTo>
                    <a:pt x="708571" y="641807"/>
                  </a:lnTo>
                  <a:lnTo>
                    <a:pt x="703580" y="643597"/>
                  </a:lnTo>
                  <a:lnTo>
                    <a:pt x="699287" y="643597"/>
                  </a:lnTo>
                  <a:lnTo>
                    <a:pt x="692454" y="641807"/>
                  </a:lnTo>
                  <a:lnTo>
                    <a:pt x="687146" y="636231"/>
                  </a:lnTo>
                  <a:lnTo>
                    <a:pt x="683717" y="626579"/>
                  </a:lnTo>
                  <a:lnTo>
                    <a:pt x="682510" y="612533"/>
                  </a:lnTo>
                  <a:lnTo>
                    <a:pt x="682510" y="608609"/>
                  </a:lnTo>
                  <a:lnTo>
                    <a:pt x="682866" y="604329"/>
                  </a:lnTo>
                  <a:lnTo>
                    <a:pt x="683221" y="599325"/>
                  </a:lnTo>
                  <a:lnTo>
                    <a:pt x="685469" y="585965"/>
                  </a:lnTo>
                  <a:lnTo>
                    <a:pt x="689419" y="573227"/>
                  </a:lnTo>
                  <a:lnTo>
                    <a:pt x="694918" y="561225"/>
                  </a:lnTo>
                  <a:lnTo>
                    <a:pt x="701789" y="550062"/>
                  </a:lnTo>
                  <a:lnTo>
                    <a:pt x="708685" y="568947"/>
                  </a:lnTo>
                  <a:lnTo>
                    <a:pt x="716013" y="587641"/>
                  </a:lnTo>
                  <a:lnTo>
                    <a:pt x="723823" y="606196"/>
                  </a:lnTo>
                  <a:lnTo>
                    <a:pt x="732129" y="624674"/>
                  </a:lnTo>
                  <a:lnTo>
                    <a:pt x="732129" y="493788"/>
                  </a:lnTo>
                  <a:lnTo>
                    <a:pt x="730123" y="486549"/>
                  </a:lnTo>
                  <a:lnTo>
                    <a:pt x="726287" y="471170"/>
                  </a:lnTo>
                  <a:lnTo>
                    <a:pt x="722782" y="455536"/>
                  </a:lnTo>
                  <a:lnTo>
                    <a:pt x="719632" y="439762"/>
                  </a:lnTo>
                  <a:lnTo>
                    <a:pt x="673227" y="454393"/>
                  </a:lnTo>
                  <a:lnTo>
                    <a:pt x="678268" y="472948"/>
                  </a:lnTo>
                  <a:lnTo>
                    <a:pt x="683310" y="491159"/>
                  </a:lnTo>
                  <a:lnTo>
                    <a:pt x="688492" y="509117"/>
                  </a:lnTo>
                  <a:lnTo>
                    <a:pt x="693940" y="526859"/>
                  </a:lnTo>
                  <a:lnTo>
                    <a:pt x="675259" y="543864"/>
                  </a:lnTo>
                  <a:lnTo>
                    <a:pt x="648906" y="583742"/>
                  </a:lnTo>
                  <a:lnTo>
                    <a:pt x="641464" y="618604"/>
                  </a:lnTo>
                  <a:lnTo>
                    <a:pt x="641464" y="624674"/>
                  </a:lnTo>
                  <a:lnTo>
                    <a:pt x="644093" y="647306"/>
                  </a:lnTo>
                  <a:lnTo>
                    <a:pt x="651586" y="664387"/>
                  </a:lnTo>
                  <a:lnTo>
                    <a:pt x="663295" y="675170"/>
                  </a:lnTo>
                  <a:lnTo>
                    <a:pt x="678573" y="678929"/>
                  </a:lnTo>
                  <a:lnTo>
                    <a:pt x="686066" y="678192"/>
                  </a:lnTo>
                  <a:lnTo>
                    <a:pt x="739787" y="643597"/>
                  </a:lnTo>
                  <a:lnTo>
                    <a:pt x="778852" y="601116"/>
                  </a:lnTo>
                  <a:lnTo>
                    <a:pt x="788022" y="586486"/>
                  </a:lnTo>
                  <a:lnTo>
                    <a:pt x="807161" y="555955"/>
                  </a:lnTo>
                  <a:lnTo>
                    <a:pt x="832078" y="501154"/>
                  </a:lnTo>
                  <a:lnTo>
                    <a:pt x="853401" y="511124"/>
                  </a:lnTo>
                  <a:lnTo>
                    <a:pt x="869340" y="528421"/>
                  </a:lnTo>
                  <a:lnTo>
                    <a:pt x="879322" y="553415"/>
                  </a:lnTo>
                  <a:lnTo>
                    <a:pt x="882777" y="586486"/>
                  </a:lnTo>
                  <a:lnTo>
                    <a:pt x="876198" y="621855"/>
                  </a:lnTo>
                  <a:lnTo>
                    <a:pt x="856449" y="652335"/>
                  </a:lnTo>
                  <a:lnTo>
                    <a:pt x="823429" y="676135"/>
                  </a:lnTo>
                  <a:lnTo>
                    <a:pt x="777100" y="691426"/>
                  </a:lnTo>
                  <a:lnTo>
                    <a:pt x="783183" y="703922"/>
                  </a:lnTo>
                  <a:lnTo>
                    <a:pt x="847394" y="689000"/>
                  </a:lnTo>
                  <a:lnTo>
                    <a:pt x="894016" y="663803"/>
                  </a:lnTo>
                  <a:lnTo>
                    <a:pt x="922439" y="629577"/>
                  </a:lnTo>
                  <a:lnTo>
                    <a:pt x="932040" y="587552"/>
                  </a:lnTo>
                  <a:close/>
                </a:path>
                <a:path w="1254125" h="719455">
                  <a:moveTo>
                    <a:pt x="971664" y="215265"/>
                  </a:moveTo>
                  <a:lnTo>
                    <a:pt x="859574" y="215265"/>
                  </a:lnTo>
                  <a:lnTo>
                    <a:pt x="859574" y="134581"/>
                  </a:lnTo>
                  <a:lnTo>
                    <a:pt x="938822" y="134581"/>
                  </a:lnTo>
                  <a:lnTo>
                    <a:pt x="938822" y="121729"/>
                  </a:lnTo>
                  <a:lnTo>
                    <a:pt x="859574" y="121729"/>
                  </a:lnTo>
                  <a:lnTo>
                    <a:pt x="859574" y="61391"/>
                  </a:lnTo>
                  <a:lnTo>
                    <a:pt x="950239" y="61391"/>
                  </a:lnTo>
                  <a:lnTo>
                    <a:pt x="950239" y="48552"/>
                  </a:lnTo>
                  <a:lnTo>
                    <a:pt x="759256" y="48552"/>
                  </a:lnTo>
                  <a:lnTo>
                    <a:pt x="763943" y="39839"/>
                  </a:lnTo>
                  <a:lnTo>
                    <a:pt x="768400" y="30835"/>
                  </a:lnTo>
                  <a:lnTo>
                    <a:pt x="772655" y="21488"/>
                  </a:lnTo>
                  <a:lnTo>
                    <a:pt x="776744" y="11785"/>
                  </a:lnTo>
                  <a:lnTo>
                    <a:pt x="719632" y="0"/>
                  </a:lnTo>
                  <a:lnTo>
                    <a:pt x="711733" y="34632"/>
                  </a:lnTo>
                  <a:lnTo>
                    <a:pt x="700620" y="67919"/>
                  </a:lnTo>
                  <a:lnTo>
                    <a:pt x="685088" y="100799"/>
                  </a:lnTo>
                  <a:lnTo>
                    <a:pt x="663943" y="134226"/>
                  </a:lnTo>
                  <a:lnTo>
                    <a:pt x="671449" y="144221"/>
                  </a:lnTo>
                  <a:lnTo>
                    <a:pt x="696645" y="124752"/>
                  </a:lnTo>
                  <a:lnTo>
                    <a:pt x="718032" y="104952"/>
                  </a:lnTo>
                  <a:lnTo>
                    <a:pt x="736206" y="84074"/>
                  </a:lnTo>
                  <a:lnTo>
                    <a:pt x="751763" y="61391"/>
                  </a:lnTo>
                  <a:lnTo>
                    <a:pt x="814590" y="61391"/>
                  </a:lnTo>
                  <a:lnTo>
                    <a:pt x="814590" y="121729"/>
                  </a:lnTo>
                  <a:lnTo>
                    <a:pt x="814590" y="134581"/>
                  </a:lnTo>
                  <a:lnTo>
                    <a:pt x="814590" y="215252"/>
                  </a:lnTo>
                  <a:lnTo>
                    <a:pt x="759256" y="215252"/>
                  </a:lnTo>
                  <a:lnTo>
                    <a:pt x="759256" y="134581"/>
                  </a:lnTo>
                  <a:lnTo>
                    <a:pt x="814590" y="134581"/>
                  </a:lnTo>
                  <a:lnTo>
                    <a:pt x="814590" y="121729"/>
                  </a:lnTo>
                  <a:lnTo>
                    <a:pt x="714273" y="121729"/>
                  </a:lnTo>
                  <a:lnTo>
                    <a:pt x="714273" y="215265"/>
                  </a:lnTo>
                  <a:lnTo>
                    <a:pt x="650379" y="215265"/>
                  </a:lnTo>
                  <a:lnTo>
                    <a:pt x="650379" y="228117"/>
                  </a:lnTo>
                  <a:lnTo>
                    <a:pt x="814590" y="228117"/>
                  </a:lnTo>
                  <a:lnTo>
                    <a:pt x="814590" y="320573"/>
                  </a:lnTo>
                  <a:lnTo>
                    <a:pt x="859574" y="320573"/>
                  </a:lnTo>
                  <a:lnTo>
                    <a:pt x="859574" y="228117"/>
                  </a:lnTo>
                  <a:lnTo>
                    <a:pt x="971664" y="228117"/>
                  </a:lnTo>
                  <a:lnTo>
                    <a:pt x="971664" y="215265"/>
                  </a:lnTo>
                  <a:close/>
                </a:path>
                <a:path w="1254125" h="719455">
                  <a:moveTo>
                    <a:pt x="1254010" y="610400"/>
                  </a:moveTo>
                  <a:lnTo>
                    <a:pt x="1247228" y="578485"/>
                  </a:lnTo>
                  <a:lnTo>
                    <a:pt x="1228128" y="554570"/>
                  </a:lnTo>
                  <a:lnTo>
                    <a:pt x="1219276" y="550062"/>
                  </a:lnTo>
                  <a:lnTo>
                    <a:pt x="1212951" y="546862"/>
                  </a:lnTo>
                  <a:lnTo>
                    <a:pt x="1198600" y="539559"/>
                  </a:lnTo>
                  <a:lnTo>
                    <a:pt x="1160487" y="534352"/>
                  </a:lnTo>
                  <a:lnTo>
                    <a:pt x="1152639" y="534352"/>
                  </a:lnTo>
                  <a:lnTo>
                    <a:pt x="1107097" y="542823"/>
                  </a:lnTo>
                  <a:lnTo>
                    <a:pt x="1096594" y="546862"/>
                  </a:lnTo>
                  <a:lnTo>
                    <a:pt x="1124216" y="526034"/>
                  </a:lnTo>
                  <a:lnTo>
                    <a:pt x="1151293" y="503656"/>
                  </a:lnTo>
                  <a:lnTo>
                    <a:pt x="1178521" y="479679"/>
                  </a:lnTo>
                  <a:lnTo>
                    <a:pt x="1206538" y="454037"/>
                  </a:lnTo>
                  <a:lnTo>
                    <a:pt x="1198791" y="443331"/>
                  </a:lnTo>
                  <a:lnTo>
                    <a:pt x="1186903" y="426910"/>
                  </a:lnTo>
                  <a:lnTo>
                    <a:pt x="1147546" y="429552"/>
                  </a:lnTo>
                  <a:lnTo>
                    <a:pt x="1107389" y="431190"/>
                  </a:lnTo>
                  <a:lnTo>
                    <a:pt x="1069238" y="432028"/>
                  </a:lnTo>
                  <a:lnTo>
                    <a:pt x="1035900" y="432257"/>
                  </a:lnTo>
                  <a:lnTo>
                    <a:pt x="1035900" y="447967"/>
                  </a:lnTo>
                  <a:lnTo>
                    <a:pt x="1065555" y="447192"/>
                  </a:lnTo>
                  <a:lnTo>
                    <a:pt x="1126210" y="444703"/>
                  </a:lnTo>
                  <a:lnTo>
                    <a:pt x="1150848" y="443331"/>
                  </a:lnTo>
                  <a:lnTo>
                    <a:pt x="1120686" y="474345"/>
                  </a:lnTo>
                  <a:lnTo>
                    <a:pt x="1085164" y="506691"/>
                  </a:lnTo>
                  <a:lnTo>
                    <a:pt x="1043216" y="541718"/>
                  </a:lnTo>
                  <a:lnTo>
                    <a:pt x="993775" y="580758"/>
                  </a:lnTo>
                  <a:lnTo>
                    <a:pt x="1024470" y="615759"/>
                  </a:lnTo>
                  <a:lnTo>
                    <a:pt x="1059103" y="587425"/>
                  </a:lnTo>
                  <a:lnTo>
                    <a:pt x="1113878" y="556209"/>
                  </a:lnTo>
                  <a:lnTo>
                    <a:pt x="1139063" y="550418"/>
                  </a:lnTo>
                  <a:lnTo>
                    <a:pt x="1141920" y="550062"/>
                  </a:lnTo>
                  <a:lnTo>
                    <a:pt x="1144778" y="550062"/>
                  </a:lnTo>
                  <a:lnTo>
                    <a:pt x="1167714" y="554736"/>
                  </a:lnTo>
                  <a:lnTo>
                    <a:pt x="1185786" y="568363"/>
                  </a:lnTo>
                  <a:lnTo>
                    <a:pt x="1197635" y="590423"/>
                  </a:lnTo>
                  <a:lnTo>
                    <a:pt x="1201889" y="620382"/>
                  </a:lnTo>
                  <a:lnTo>
                    <a:pt x="1200213" y="635698"/>
                  </a:lnTo>
                  <a:lnTo>
                    <a:pt x="1195425" y="649668"/>
                  </a:lnTo>
                  <a:lnTo>
                    <a:pt x="1187894" y="661758"/>
                  </a:lnTo>
                  <a:lnTo>
                    <a:pt x="1177975" y="671436"/>
                  </a:lnTo>
                  <a:lnTo>
                    <a:pt x="1166520" y="643775"/>
                  </a:lnTo>
                  <a:lnTo>
                    <a:pt x="1149731" y="625703"/>
                  </a:lnTo>
                  <a:lnTo>
                    <a:pt x="1149032" y="625386"/>
                  </a:lnTo>
                  <a:lnTo>
                    <a:pt x="1142987" y="622719"/>
                  </a:lnTo>
                  <a:lnTo>
                    <a:pt x="1142987" y="687501"/>
                  </a:lnTo>
                  <a:lnTo>
                    <a:pt x="1134071" y="689635"/>
                  </a:lnTo>
                  <a:lnTo>
                    <a:pt x="1125867" y="690714"/>
                  </a:lnTo>
                  <a:lnTo>
                    <a:pt x="1118006" y="690714"/>
                  </a:lnTo>
                  <a:lnTo>
                    <a:pt x="1100366" y="688505"/>
                  </a:lnTo>
                  <a:lnTo>
                    <a:pt x="1086599" y="682155"/>
                  </a:lnTo>
                  <a:lnTo>
                    <a:pt x="1077645" y="672045"/>
                  </a:lnTo>
                  <a:lnTo>
                    <a:pt x="1074458" y="658596"/>
                  </a:lnTo>
                  <a:lnTo>
                    <a:pt x="1076210" y="645121"/>
                  </a:lnTo>
                  <a:lnTo>
                    <a:pt x="1081239" y="634631"/>
                  </a:lnTo>
                  <a:lnTo>
                    <a:pt x="1089215" y="627811"/>
                  </a:lnTo>
                  <a:lnTo>
                    <a:pt x="1099807" y="625386"/>
                  </a:lnTo>
                  <a:lnTo>
                    <a:pt x="1116799" y="629920"/>
                  </a:lnTo>
                  <a:lnTo>
                    <a:pt x="1130236" y="642658"/>
                  </a:lnTo>
                  <a:lnTo>
                    <a:pt x="1139253" y="662279"/>
                  </a:lnTo>
                  <a:lnTo>
                    <a:pt x="1142987" y="687501"/>
                  </a:lnTo>
                  <a:lnTo>
                    <a:pt x="1142987" y="622719"/>
                  </a:lnTo>
                  <a:lnTo>
                    <a:pt x="1127531" y="615861"/>
                  </a:lnTo>
                  <a:lnTo>
                    <a:pt x="1099807" y="612889"/>
                  </a:lnTo>
                  <a:lnTo>
                    <a:pt x="1073569" y="616686"/>
                  </a:lnTo>
                  <a:lnTo>
                    <a:pt x="1053795" y="626859"/>
                  </a:lnTo>
                  <a:lnTo>
                    <a:pt x="1041311" y="641654"/>
                  </a:lnTo>
                  <a:lnTo>
                    <a:pt x="1036967" y="659307"/>
                  </a:lnTo>
                  <a:lnTo>
                    <a:pt x="1042504" y="677824"/>
                  </a:lnTo>
                  <a:lnTo>
                    <a:pt x="1058519" y="692137"/>
                  </a:lnTo>
                  <a:lnTo>
                    <a:pt x="1084110" y="701370"/>
                  </a:lnTo>
                  <a:lnTo>
                    <a:pt x="1118362" y="704634"/>
                  </a:lnTo>
                  <a:lnTo>
                    <a:pt x="1162532" y="699922"/>
                  </a:lnTo>
                  <a:lnTo>
                    <a:pt x="1188897" y="690714"/>
                  </a:lnTo>
                  <a:lnTo>
                    <a:pt x="1204264" y="685355"/>
                  </a:lnTo>
                  <a:lnTo>
                    <a:pt x="1222311" y="671436"/>
                  </a:lnTo>
                  <a:lnTo>
                    <a:pt x="1236687" y="660361"/>
                  </a:lnTo>
                  <a:lnTo>
                    <a:pt x="1252943" y="624319"/>
                  </a:lnTo>
                  <a:lnTo>
                    <a:pt x="1253655" y="619671"/>
                  </a:lnTo>
                  <a:lnTo>
                    <a:pt x="1253883" y="616686"/>
                  </a:lnTo>
                  <a:lnTo>
                    <a:pt x="1254010" y="610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1879409" y="3131996"/>
              <a:ext cx="407670" cy="277495"/>
            </a:xfrm>
            <a:custGeom>
              <a:avLst/>
              <a:gdLst/>
              <a:ahLst/>
              <a:cxnLst/>
              <a:rect l="l" t="t" r="r" b="b"/>
              <a:pathLst>
                <a:path w="407670" h="277495">
                  <a:moveTo>
                    <a:pt x="212886" y="90423"/>
                  </a:moveTo>
                  <a:lnTo>
                    <a:pt x="167734" y="90423"/>
                  </a:lnTo>
                  <a:lnTo>
                    <a:pt x="174967" y="93587"/>
                  </a:lnTo>
                  <a:lnTo>
                    <a:pt x="213722" y="135985"/>
                  </a:lnTo>
                  <a:lnTo>
                    <a:pt x="247504" y="170829"/>
                  </a:lnTo>
                  <a:lnTo>
                    <a:pt x="282480" y="205000"/>
                  </a:lnTo>
                  <a:lnTo>
                    <a:pt x="319843" y="239954"/>
                  </a:lnTo>
                  <a:lnTo>
                    <a:pt x="360787" y="277141"/>
                  </a:lnTo>
                  <a:lnTo>
                    <a:pt x="407356" y="213398"/>
                  </a:lnTo>
                  <a:lnTo>
                    <a:pt x="361872" y="187179"/>
                  </a:lnTo>
                  <a:lnTo>
                    <a:pt x="318692" y="161089"/>
                  </a:lnTo>
                  <a:lnTo>
                    <a:pt x="277728" y="135042"/>
                  </a:lnTo>
                  <a:lnTo>
                    <a:pt x="238891" y="108953"/>
                  </a:lnTo>
                  <a:lnTo>
                    <a:pt x="212886" y="90423"/>
                  </a:lnTo>
                  <a:close/>
                </a:path>
                <a:path w="407670" h="277495">
                  <a:moveTo>
                    <a:pt x="159147" y="64654"/>
                  </a:moveTo>
                  <a:lnTo>
                    <a:pt x="121171" y="81380"/>
                  </a:lnTo>
                  <a:lnTo>
                    <a:pt x="92129" y="104140"/>
                  </a:lnTo>
                  <a:lnTo>
                    <a:pt x="63808" y="124443"/>
                  </a:lnTo>
                  <a:lnTo>
                    <a:pt x="33876" y="143558"/>
                  </a:lnTo>
                  <a:lnTo>
                    <a:pt x="0" y="162760"/>
                  </a:lnTo>
                  <a:lnTo>
                    <a:pt x="43404" y="222441"/>
                  </a:lnTo>
                  <a:lnTo>
                    <a:pt x="69847" y="191998"/>
                  </a:lnTo>
                  <a:lnTo>
                    <a:pt x="96245" y="160329"/>
                  </a:lnTo>
                  <a:lnTo>
                    <a:pt x="120524" y="129422"/>
                  </a:lnTo>
                  <a:lnTo>
                    <a:pt x="145130" y="94036"/>
                  </a:lnTo>
                  <a:lnTo>
                    <a:pt x="152812" y="90423"/>
                  </a:lnTo>
                  <a:lnTo>
                    <a:pt x="212886" y="90423"/>
                  </a:lnTo>
                  <a:lnTo>
                    <a:pt x="202096" y="82734"/>
                  </a:lnTo>
                  <a:lnTo>
                    <a:pt x="190109" y="74569"/>
                  </a:lnTo>
                  <a:lnTo>
                    <a:pt x="179093" y="68947"/>
                  </a:lnTo>
                  <a:lnTo>
                    <a:pt x="168845" y="65700"/>
                  </a:lnTo>
                  <a:lnTo>
                    <a:pt x="159147" y="64654"/>
                  </a:lnTo>
                  <a:close/>
                </a:path>
                <a:path w="407670" h="277495">
                  <a:moveTo>
                    <a:pt x="304270" y="0"/>
                  </a:moveTo>
                  <a:lnTo>
                    <a:pt x="285510" y="3948"/>
                  </a:lnTo>
                  <a:lnTo>
                    <a:pt x="269800" y="14637"/>
                  </a:lnTo>
                  <a:lnTo>
                    <a:pt x="259005" y="30327"/>
                  </a:lnTo>
                  <a:lnTo>
                    <a:pt x="254993" y="49283"/>
                  </a:lnTo>
                  <a:lnTo>
                    <a:pt x="259005" y="68043"/>
                  </a:lnTo>
                  <a:lnTo>
                    <a:pt x="269800" y="83753"/>
                  </a:lnTo>
                  <a:lnTo>
                    <a:pt x="285510" y="94548"/>
                  </a:lnTo>
                  <a:lnTo>
                    <a:pt x="304270" y="98561"/>
                  </a:lnTo>
                  <a:lnTo>
                    <a:pt x="323034" y="94548"/>
                  </a:lnTo>
                  <a:lnTo>
                    <a:pt x="338746" y="83753"/>
                  </a:lnTo>
                  <a:lnTo>
                    <a:pt x="340686" y="80930"/>
                  </a:lnTo>
                  <a:lnTo>
                    <a:pt x="304270" y="80930"/>
                  </a:lnTo>
                  <a:lnTo>
                    <a:pt x="291817" y="78465"/>
                  </a:lnTo>
                  <a:lnTo>
                    <a:pt x="281610" y="71718"/>
                  </a:lnTo>
                  <a:lnTo>
                    <a:pt x="274709" y="61666"/>
                  </a:lnTo>
                  <a:lnTo>
                    <a:pt x="272174" y="49283"/>
                  </a:lnTo>
                  <a:lnTo>
                    <a:pt x="274709" y="36637"/>
                  </a:lnTo>
                  <a:lnTo>
                    <a:pt x="281610" y="26450"/>
                  </a:lnTo>
                  <a:lnTo>
                    <a:pt x="291817" y="19653"/>
                  </a:lnTo>
                  <a:lnTo>
                    <a:pt x="304270" y="17180"/>
                  </a:lnTo>
                  <a:lnTo>
                    <a:pt x="340496" y="17180"/>
                  </a:lnTo>
                  <a:lnTo>
                    <a:pt x="338746" y="14637"/>
                  </a:lnTo>
                  <a:lnTo>
                    <a:pt x="323034" y="3948"/>
                  </a:lnTo>
                  <a:lnTo>
                    <a:pt x="304270" y="0"/>
                  </a:lnTo>
                  <a:close/>
                </a:path>
                <a:path w="407670" h="277495">
                  <a:moveTo>
                    <a:pt x="340496" y="17180"/>
                  </a:moveTo>
                  <a:lnTo>
                    <a:pt x="304270" y="17180"/>
                  </a:lnTo>
                  <a:lnTo>
                    <a:pt x="316915" y="19653"/>
                  </a:lnTo>
                  <a:lnTo>
                    <a:pt x="327100" y="26450"/>
                  </a:lnTo>
                  <a:lnTo>
                    <a:pt x="333894" y="36637"/>
                  </a:lnTo>
                  <a:lnTo>
                    <a:pt x="336366" y="49283"/>
                  </a:lnTo>
                  <a:lnTo>
                    <a:pt x="333894" y="61666"/>
                  </a:lnTo>
                  <a:lnTo>
                    <a:pt x="327100" y="71718"/>
                  </a:lnTo>
                  <a:lnTo>
                    <a:pt x="316915" y="78465"/>
                  </a:lnTo>
                  <a:lnTo>
                    <a:pt x="304270" y="80930"/>
                  </a:lnTo>
                  <a:lnTo>
                    <a:pt x="340686" y="80930"/>
                  </a:lnTo>
                  <a:lnTo>
                    <a:pt x="349541" y="68043"/>
                  </a:lnTo>
                  <a:lnTo>
                    <a:pt x="353554" y="49283"/>
                  </a:lnTo>
                  <a:lnTo>
                    <a:pt x="349541" y="30327"/>
                  </a:lnTo>
                  <a:lnTo>
                    <a:pt x="340496" y="17180"/>
                  </a:lnTo>
                  <a:close/>
                </a:path>
              </a:pathLst>
            </a:custGeom>
            <a:solidFill>
              <a:srgbClr val="7BA97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64" name="object 164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31429" y="3129023"/>
              <a:ext cx="104507" cy="10450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1879409" y="3196651"/>
              <a:ext cx="407670" cy="212725"/>
            </a:xfrm>
            <a:custGeom>
              <a:avLst/>
              <a:gdLst/>
              <a:ahLst/>
              <a:cxnLst/>
              <a:rect l="l" t="t" r="r" b="b"/>
              <a:pathLst>
                <a:path w="407670" h="212725">
                  <a:moveTo>
                    <a:pt x="360787" y="212486"/>
                  </a:moveTo>
                  <a:lnTo>
                    <a:pt x="319843" y="175299"/>
                  </a:lnTo>
                  <a:lnTo>
                    <a:pt x="282480" y="140346"/>
                  </a:lnTo>
                  <a:lnTo>
                    <a:pt x="247504" y="106174"/>
                  </a:lnTo>
                  <a:lnTo>
                    <a:pt x="213722" y="71330"/>
                  </a:lnTo>
                  <a:lnTo>
                    <a:pt x="179941" y="34361"/>
                  </a:lnTo>
                  <a:lnTo>
                    <a:pt x="174967" y="28932"/>
                  </a:lnTo>
                  <a:lnTo>
                    <a:pt x="167734" y="25768"/>
                  </a:lnTo>
                  <a:lnTo>
                    <a:pt x="160501" y="25768"/>
                  </a:lnTo>
                  <a:lnTo>
                    <a:pt x="152812" y="25768"/>
                  </a:lnTo>
                  <a:lnTo>
                    <a:pt x="145130" y="29381"/>
                  </a:lnTo>
                  <a:lnTo>
                    <a:pt x="140605" y="36614"/>
                  </a:lnTo>
                  <a:lnTo>
                    <a:pt x="120524" y="64767"/>
                  </a:lnTo>
                  <a:lnTo>
                    <a:pt x="96245" y="95674"/>
                  </a:lnTo>
                  <a:lnTo>
                    <a:pt x="69847" y="127343"/>
                  </a:lnTo>
                  <a:lnTo>
                    <a:pt x="43404" y="157786"/>
                  </a:lnTo>
                  <a:lnTo>
                    <a:pt x="0" y="98105"/>
                  </a:lnTo>
                  <a:lnTo>
                    <a:pt x="33876" y="78903"/>
                  </a:lnTo>
                  <a:lnTo>
                    <a:pt x="63808" y="59788"/>
                  </a:lnTo>
                  <a:lnTo>
                    <a:pt x="92129" y="39485"/>
                  </a:lnTo>
                  <a:lnTo>
                    <a:pt x="121171" y="16725"/>
                  </a:lnTo>
                  <a:lnTo>
                    <a:pt x="131235" y="9533"/>
                  </a:lnTo>
                  <a:lnTo>
                    <a:pt x="140664" y="4292"/>
                  </a:lnTo>
                  <a:lnTo>
                    <a:pt x="149841" y="1087"/>
                  </a:lnTo>
                  <a:lnTo>
                    <a:pt x="159147" y="0"/>
                  </a:lnTo>
                  <a:lnTo>
                    <a:pt x="168845" y="1045"/>
                  </a:lnTo>
                  <a:lnTo>
                    <a:pt x="179095" y="4293"/>
                  </a:lnTo>
                  <a:lnTo>
                    <a:pt x="190109" y="9915"/>
                  </a:lnTo>
                  <a:lnTo>
                    <a:pt x="202096" y="18079"/>
                  </a:lnTo>
                  <a:lnTo>
                    <a:pt x="238891" y="44298"/>
                  </a:lnTo>
                  <a:lnTo>
                    <a:pt x="277728" y="70387"/>
                  </a:lnTo>
                  <a:lnTo>
                    <a:pt x="318692" y="96434"/>
                  </a:lnTo>
                  <a:lnTo>
                    <a:pt x="361872" y="122524"/>
                  </a:lnTo>
                  <a:lnTo>
                    <a:pt x="407356" y="148743"/>
                  </a:lnTo>
                  <a:lnTo>
                    <a:pt x="360787" y="212486"/>
                  </a:lnTo>
                  <a:close/>
                </a:path>
              </a:pathLst>
            </a:custGeom>
            <a:ln w="5945">
              <a:solidFill>
                <a:srgbClr val="7BA97D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360948" y="3133356"/>
              <a:ext cx="282575" cy="325755"/>
            </a:xfrm>
            <a:custGeom>
              <a:avLst/>
              <a:gdLst/>
              <a:ahLst/>
              <a:cxnLst/>
              <a:rect l="l" t="t" r="r" b="b"/>
              <a:pathLst>
                <a:path w="282575" h="325754">
                  <a:moveTo>
                    <a:pt x="64654" y="0"/>
                  </a:moveTo>
                  <a:lnTo>
                    <a:pt x="0" y="0"/>
                  </a:lnTo>
                  <a:lnTo>
                    <a:pt x="0" y="325513"/>
                  </a:lnTo>
                  <a:lnTo>
                    <a:pt x="57029" y="313174"/>
                  </a:lnTo>
                  <a:lnTo>
                    <a:pt x="108127" y="296557"/>
                  </a:lnTo>
                  <a:lnTo>
                    <a:pt x="153507" y="276032"/>
                  </a:lnTo>
                  <a:lnTo>
                    <a:pt x="193381" y="251973"/>
                  </a:lnTo>
                  <a:lnTo>
                    <a:pt x="227965" y="224750"/>
                  </a:lnTo>
                  <a:lnTo>
                    <a:pt x="257472" y="194737"/>
                  </a:lnTo>
                  <a:lnTo>
                    <a:pt x="282115" y="162304"/>
                  </a:lnTo>
                  <a:lnTo>
                    <a:pt x="267649" y="141959"/>
                  </a:lnTo>
                  <a:lnTo>
                    <a:pt x="235382" y="183254"/>
                  </a:lnTo>
                  <a:lnTo>
                    <a:pt x="197886" y="218214"/>
                  </a:lnTo>
                  <a:lnTo>
                    <a:pt x="156223" y="246903"/>
                  </a:lnTo>
                  <a:lnTo>
                    <a:pt x="111458" y="269386"/>
                  </a:lnTo>
                  <a:lnTo>
                    <a:pt x="64654" y="285728"/>
                  </a:lnTo>
                  <a:lnTo>
                    <a:pt x="64654" y="0"/>
                  </a:lnTo>
                  <a:close/>
                </a:path>
              </a:pathLst>
            </a:custGeom>
            <a:solidFill>
              <a:srgbClr val="7BA97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360948" y="3133356"/>
              <a:ext cx="282575" cy="325755"/>
            </a:xfrm>
            <a:custGeom>
              <a:avLst/>
              <a:gdLst/>
              <a:ahLst/>
              <a:cxnLst/>
              <a:rect l="l" t="t" r="r" b="b"/>
              <a:pathLst>
                <a:path w="282575" h="325754">
                  <a:moveTo>
                    <a:pt x="282115" y="162304"/>
                  </a:moveTo>
                  <a:lnTo>
                    <a:pt x="257472" y="194737"/>
                  </a:lnTo>
                  <a:lnTo>
                    <a:pt x="227965" y="224750"/>
                  </a:lnTo>
                  <a:lnTo>
                    <a:pt x="193381" y="251973"/>
                  </a:lnTo>
                  <a:lnTo>
                    <a:pt x="153507" y="276032"/>
                  </a:lnTo>
                  <a:lnTo>
                    <a:pt x="108127" y="296557"/>
                  </a:lnTo>
                  <a:lnTo>
                    <a:pt x="57029" y="313174"/>
                  </a:lnTo>
                  <a:lnTo>
                    <a:pt x="0" y="325513"/>
                  </a:lnTo>
                  <a:lnTo>
                    <a:pt x="0" y="0"/>
                  </a:lnTo>
                  <a:lnTo>
                    <a:pt x="64654" y="0"/>
                  </a:lnTo>
                  <a:lnTo>
                    <a:pt x="64654" y="285728"/>
                  </a:lnTo>
                  <a:lnTo>
                    <a:pt x="111458" y="269386"/>
                  </a:lnTo>
                  <a:lnTo>
                    <a:pt x="156223" y="246903"/>
                  </a:lnTo>
                  <a:lnTo>
                    <a:pt x="197886" y="218214"/>
                  </a:lnTo>
                  <a:lnTo>
                    <a:pt x="235382" y="183254"/>
                  </a:lnTo>
                  <a:lnTo>
                    <a:pt x="267649" y="141959"/>
                  </a:lnTo>
                  <a:lnTo>
                    <a:pt x="282115" y="162304"/>
                  </a:lnTo>
                  <a:close/>
                </a:path>
              </a:pathLst>
            </a:custGeom>
            <a:ln w="5945">
              <a:solidFill>
                <a:srgbClr val="7BA97D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685586" y="3147821"/>
              <a:ext cx="798195" cy="319405"/>
            </a:xfrm>
            <a:custGeom>
              <a:avLst/>
              <a:gdLst/>
              <a:ahLst/>
              <a:cxnLst/>
              <a:rect l="l" t="t" r="r" b="b"/>
              <a:pathLst>
                <a:path w="798194" h="319404">
                  <a:moveTo>
                    <a:pt x="372541" y="0"/>
                  </a:moveTo>
                  <a:lnTo>
                    <a:pt x="33909" y="0"/>
                  </a:lnTo>
                  <a:lnTo>
                    <a:pt x="33909" y="25768"/>
                  </a:lnTo>
                  <a:lnTo>
                    <a:pt x="372541" y="25768"/>
                  </a:lnTo>
                  <a:lnTo>
                    <a:pt x="372541" y="0"/>
                  </a:lnTo>
                  <a:close/>
                </a:path>
                <a:path w="798194" h="319404">
                  <a:moveTo>
                    <a:pt x="406908" y="264033"/>
                  </a:moveTo>
                  <a:lnTo>
                    <a:pt x="0" y="264033"/>
                  </a:lnTo>
                  <a:lnTo>
                    <a:pt x="0" y="289801"/>
                  </a:lnTo>
                  <a:lnTo>
                    <a:pt x="406908" y="289801"/>
                  </a:lnTo>
                  <a:lnTo>
                    <a:pt x="406908" y="264033"/>
                  </a:lnTo>
                  <a:close/>
                </a:path>
                <a:path w="798194" h="319404">
                  <a:moveTo>
                    <a:pt x="648373" y="69176"/>
                  </a:moveTo>
                  <a:lnTo>
                    <a:pt x="578294" y="69176"/>
                  </a:lnTo>
                  <a:lnTo>
                    <a:pt x="575576" y="121602"/>
                  </a:lnTo>
                  <a:lnTo>
                    <a:pt x="566889" y="168071"/>
                  </a:lnTo>
                  <a:lnTo>
                    <a:pt x="551510" y="209156"/>
                  </a:lnTo>
                  <a:lnTo>
                    <a:pt x="528662" y="245465"/>
                  </a:lnTo>
                  <a:lnTo>
                    <a:pt x="497611" y="277571"/>
                  </a:lnTo>
                  <a:lnTo>
                    <a:pt x="457581" y="306082"/>
                  </a:lnTo>
                  <a:lnTo>
                    <a:pt x="466636" y="319189"/>
                  </a:lnTo>
                  <a:lnTo>
                    <a:pt x="513397" y="299720"/>
                  </a:lnTo>
                  <a:lnTo>
                    <a:pt x="553593" y="274142"/>
                  </a:lnTo>
                  <a:lnTo>
                    <a:pt x="586994" y="242862"/>
                  </a:lnTo>
                  <a:lnTo>
                    <a:pt x="613384" y="206298"/>
                  </a:lnTo>
                  <a:lnTo>
                    <a:pt x="632548" y="164896"/>
                  </a:lnTo>
                  <a:lnTo>
                    <a:pt x="644283" y="119049"/>
                  </a:lnTo>
                  <a:lnTo>
                    <a:pt x="648373" y="69176"/>
                  </a:lnTo>
                  <a:close/>
                </a:path>
                <a:path w="798194" h="319404">
                  <a:moveTo>
                    <a:pt x="798017" y="25323"/>
                  </a:moveTo>
                  <a:lnTo>
                    <a:pt x="797572" y="914"/>
                  </a:lnTo>
                  <a:lnTo>
                    <a:pt x="451256" y="914"/>
                  </a:lnTo>
                  <a:lnTo>
                    <a:pt x="451256" y="20345"/>
                  </a:lnTo>
                  <a:lnTo>
                    <a:pt x="721156" y="20345"/>
                  </a:lnTo>
                  <a:lnTo>
                    <a:pt x="710145" y="58775"/>
                  </a:lnTo>
                  <a:lnTo>
                    <a:pt x="692391" y="93421"/>
                  </a:lnTo>
                  <a:lnTo>
                    <a:pt x="668451" y="123405"/>
                  </a:lnTo>
                  <a:lnTo>
                    <a:pt x="638873" y="147840"/>
                  </a:lnTo>
                  <a:lnTo>
                    <a:pt x="649274" y="161861"/>
                  </a:lnTo>
                  <a:lnTo>
                    <a:pt x="698525" y="138049"/>
                  </a:lnTo>
                  <a:lnTo>
                    <a:pt x="739762" y="108000"/>
                  </a:lnTo>
                  <a:lnTo>
                    <a:pt x="772934" y="70751"/>
                  </a:lnTo>
                  <a:lnTo>
                    <a:pt x="798017" y="25323"/>
                  </a:lnTo>
                  <a:close/>
                </a:path>
              </a:pathLst>
            </a:custGeom>
            <a:solidFill>
              <a:srgbClr val="7BA97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3136851" y="3148728"/>
              <a:ext cx="347345" cy="318770"/>
            </a:xfrm>
            <a:custGeom>
              <a:avLst/>
              <a:gdLst/>
              <a:ahLst/>
              <a:cxnLst/>
              <a:rect l="l" t="t" r="r" b="b"/>
              <a:pathLst>
                <a:path w="347344" h="318770">
                  <a:moveTo>
                    <a:pt x="6321" y="305168"/>
                  </a:moveTo>
                  <a:lnTo>
                    <a:pt x="46345" y="276662"/>
                  </a:lnTo>
                  <a:lnTo>
                    <a:pt x="77403" y="244551"/>
                  </a:lnTo>
                  <a:lnTo>
                    <a:pt x="100248" y="208246"/>
                  </a:lnTo>
                  <a:lnTo>
                    <a:pt x="115633" y="167157"/>
                  </a:lnTo>
                  <a:lnTo>
                    <a:pt x="124312" y="120694"/>
                  </a:lnTo>
                  <a:lnTo>
                    <a:pt x="127037" y="68268"/>
                  </a:lnTo>
                  <a:lnTo>
                    <a:pt x="197115" y="68268"/>
                  </a:lnTo>
                  <a:lnTo>
                    <a:pt x="193027" y="118131"/>
                  </a:lnTo>
                  <a:lnTo>
                    <a:pt x="181291" y="163978"/>
                  </a:lnTo>
                  <a:lnTo>
                    <a:pt x="162121" y="205389"/>
                  </a:lnTo>
                  <a:lnTo>
                    <a:pt x="135730" y="241943"/>
                  </a:lnTo>
                  <a:lnTo>
                    <a:pt x="102332" y="273223"/>
                  </a:lnTo>
                  <a:lnTo>
                    <a:pt x="62141" y="298808"/>
                  </a:lnTo>
                  <a:lnTo>
                    <a:pt x="15371" y="318280"/>
                  </a:lnTo>
                  <a:lnTo>
                    <a:pt x="6321" y="305168"/>
                  </a:lnTo>
                  <a:close/>
                </a:path>
                <a:path w="347344" h="318770">
                  <a:moveTo>
                    <a:pt x="187616" y="146933"/>
                  </a:moveTo>
                  <a:lnTo>
                    <a:pt x="217196" y="122497"/>
                  </a:lnTo>
                  <a:lnTo>
                    <a:pt x="241137" y="92509"/>
                  </a:lnTo>
                  <a:lnTo>
                    <a:pt x="258888" y="57858"/>
                  </a:lnTo>
                  <a:lnTo>
                    <a:pt x="269901" y="19433"/>
                  </a:lnTo>
                  <a:lnTo>
                    <a:pt x="0" y="19433"/>
                  </a:lnTo>
                  <a:lnTo>
                    <a:pt x="0" y="0"/>
                  </a:lnTo>
                  <a:lnTo>
                    <a:pt x="346314" y="0"/>
                  </a:lnTo>
                  <a:lnTo>
                    <a:pt x="346756" y="24414"/>
                  </a:lnTo>
                  <a:lnTo>
                    <a:pt x="321674" y="69842"/>
                  </a:lnTo>
                  <a:lnTo>
                    <a:pt x="288497" y="107090"/>
                  </a:lnTo>
                  <a:lnTo>
                    <a:pt x="247265" y="137132"/>
                  </a:lnTo>
                  <a:lnTo>
                    <a:pt x="198020" y="160943"/>
                  </a:lnTo>
                  <a:lnTo>
                    <a:pt x="187616" y="146933"/>
                  </a:lnTo>
                  <a:close/>
                </a:path>
              </a:pathLst>
            </a:custGeom>
            <a:ln w="5945">
              <a:solidFill>
                <a:srgbClr val="7BA97D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3522976" y="3135164"/>
              <a:ext cx="413384" cy="331470"/>
            </a:xfrm>
            <a:custGeom>
              <a:avLst/>
              <a:gdLst/>
              <a:ahLst/>
              <a:cxnLst/>
              <a:rect l="l" t="t" r="r" b="b"/>
              <a:pathLst>
                <a:path w="413384" h="331470">
                  <a:moveTo>
                    <a:pt x="267200" y="0"/>
                  </a:moveTo>
                  <a:lnTo>
                    <a:pt x="205253" y="0"/>
                  </a:lnTo>
                  <a:lnTo>
                    <a:pt x="205253" y="323710"/>
                  </a:lnTo>
                  <a:lnTo>
                    <a:pt x="260349" y="306423"/>
                  </a:lnTo>
                  <a:lnTo>
                    <a:pt x="309845" y="281997"/>
                  </a:lnTo>
                  <a:lnTo>
                    <a:pt x="320822" y="274426"/>
                  </a:lnTo>
                  <a:lnTo>
                    <a:pt x="267200" y="274426"/>
                  </a:lnTo>
                  <a:lnTo>
                    <a:pt x="267200" y="0"/>
                  </a:lnTo>
                  <a:close/>
                </a:path>
                <a:path w="413384" h="331470">
                  <a:moveTo>
                    <a:pt x="400572" y="167278"/>
                  </a:moveTo>
                  <a:lnTo>
                    <a:pt x="373690" y="201568"/>
                  </a:lnTo>
                  <a:lnTo>
                    <a:pt x="340834" y="231025"/>
                  </a:lnTo>
                  <a:lnTo>
                    <a:pt x="304504" y="255396"/>
                  </a:lnTo>
                  <a:lnTo>
                    <a:pt x="267200" y="274426"/>
                  </a:lnTo>
                  <a:lnTo>
                    <a:pt x="320822" y="274426"/>
                  </a:lnTo>
                  <a:lnTo>
                    <a:pt x="352591" y="252515"/>
                  </a:lnTo>
                  <a:lnTo>
                    <a:pt x="387436" y="220061"/>
                  </a:lnTo>
                  <a:lnTo>
                    <a:pt x="413228" y="186718"/>
                  </a:lnTo>
                  <a:lnTo>
                    <a:pt x="400572" y="167278"/>
                  </a:lnTo>
                  <a:close/>
                </a:path>
                <a:path w="413384" h="331470">
                  <a:moveTo>
                    <a:pt x="161855" y="12656"/>
                  </a:moveTo>
                  <a:lnTo>
                    <a:pt x="100371" y="12656"/>
                  </a:lnTo>
                  <a:lnTo>
                    <a:pt x="100321" y="84993"/>
                  </a:lnTo>
                  <a:lnTo>
                    <a:pt x="98430" y="137156"/>
                  </a:lnTo>
                  <a:lnTo>
                    <a:pt x="91931" y="183855"/>
                  </a:lnTo>
                  <a:lnTo>
                    <a:pt x="79855" y="224526"/>
                  </a:lnTo>
                  <a:lnTo>
                    <a:pt x="61187" y="259960"/>
                  </a:lnTo>
                  <a:lnTo>
                    <a:pt x="34907" y="290948"/>
                  </a:lnTo>
                  <a:lnTo>
                    <a:pt x="0" y="318280"/>
                  </a:lnTo>
                  <a:lnTo>
                    <a:pt x="9492" y="330943"/>
                  </a:lnTo>
                  <a:lnTo>
                    <a:pt x="57984" y="305377"/>
                  </a:lnTo>
                  <a:lnTo>
                    <a:pt x="96618" y="274713"/>
                  </a:lnTo>
                  <a:lnTo>
                    <a:pt x="125856" y="238146"/>
                  </a:lnTo>
                  <a:lnTo>
                    <a:pt x="146165" y="194873"/>
                  </a:lnTo>
                  <a:lnTo>
                    <a:pt x="158010" y="144090"/>
                  </a:lnTo>
                  <a:lnTo>
                    <a:pt x="161855" y="84993"/>
                  </a:lnTo>
                  <a:lnTo>
                    <a:pt x="161855" y="12656"/>
                  </a:lnTo>
                  <a:close/>
                </a:path>
              </a:pathLst>
            </a:custGeom>
            <a:solidFill>
              <a:srgbClr val="7BA97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3522976" y="3135164"/>
              <a:ext cx="413384" cy="331470"/>
            </a:xfrm>
            <a:custGeom>
              <a:avLst/>
              <a:gdLst/>
              <a:ahLst/>
              <a:cxnLst/>
              <a:rect l="l" t="t" r="r" b="b"/>
              <a:pathLst>
                <a:path w="413384" h="331470">
                  <a:moveTo>
                    <a:pt x="413228" y="186718"/>
                  </a:moveTo>
                  <a:lnTo>
                    <a:pt x="387436" y="220061"/>
                  </a:lnTo>
                  <a:lnTo>
                    <a:pt x="352591" y="252515"/>
                  </a:lnTo>
                  <a:lnTo>
                    <a:pt x="309845" y="281997"/>
                  </a:lnTo>
                  <a:lnTo>
                    <a:pt x="260349" y="306423"/>
                  </a:lnTo>
                  <a:lnTo>
                    <a:pt x="205253" y="323710"/>
                  </a:lnTo>
                  <a:lnTo>
                    <a:pt x="205253" y="0"/>
                  </a:lnTo>
                  <a:lnTo>
                    <a:pt x="267200" y="0"/>
                  </a:lnTo>
                  <a:lnTo>
                    <a:pt x="267200" y="274426"/>
                  </a:lnTo>
                  <a:lnTo>
                    <a:pt x="304504" y="255396"/>
                  </a:lnTo>
                  <a:lnTo>
                    <a:pt x="340834" y="231025"/>
                  </a:lnTo>
                  <a:lnTo>
                    <a:pt x="373690" y="201568"/>
                  </a:lnTo>
                  <a:lnTo>
                    <a:pt x="400572" y="167278"/>
                  </a:lnTo>
                  <a:lnTo>
                    <a:pt x="413228" y="186718"/>
                  </a:lnTo>
                  <a:close/>
                </a:path>
                <a:path w="413384" h="331470">
                  <a:moveTo>
                    <a:pt x="0" y="318280"/>
                  </a:moveTo>
                  <a:lnTo>
                    <a:pt x="34907" y="290948"/>
                  </a:lnTo>
                  <a:lnTo>
                    <a:pt x="61187" y="259960"/>
                  </a:lnTo>
                  <a:lnTo>
                    <a:pt x="79855" y="224526"/>
                  </a:lnTo>
                  <a:lnTo>
                    <a:pt x="91931" y="183855"/>
                  </a:lnTo>
                  <a:lnTo>
                    <a:pt x="98430" y="137156"/>
                  </a:lnTo>
                  <a:lnTo>
                    <a:pt x="100371" y="83639"/>
                  </a:lnTo>
                  <a:lnTo>
                    <a:pt x="100371" y="12656"/>
                  </a:lnTo>
                  <a:lnTo>
                    <a:pt x="161855" y="12656"/>
                  </a:lnTo>
                  <a:lnTo>
                    <a:pt x="161855" y="84993"/>
                  </a:lnTo>
                  <a:lnTo>
                    <a:pt x="158010" y="144090"/>
                  </a:lnTo>
                  <a:lnTo>
                    <a:pt x="146165" y="194873"/>
                  </a:lnTo>
                  <a:lnTo>
                    <a:pt x="125856" y="238146"/>
                  </a:lnTo>
                  <a:lnTo>
                    <a:pt x="96618" y="274713"/>
                  </a:lnTo>
                  <a:lnTo>
                    <a:pt x="57984" y="305377"/>
                  </a:lnTo>
                  <a:lnTo>
                    <a:pt x="9492" y="330943"/>
                  </a:lnTo>
                  <a:lnTo>
                    <a:pt x="0" y="318280"/>
                  </a:lnTo>
                  <a:close/>
                </a:path>
              </a:pathLst>
            </a:custGeom>
            <a:ln w="5945">
              <a:solidFill>
                <a:srgbClr val="7BA97D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1925944" y="3558620"/>
              <a:ext cx="67945" cy="282575"/>
            </a:xfrm>
            <a:custGeom>
              <a:avLst/>
              <a:gdLst/>
              <a:ahLst/>
              <a:cxnLst/>
              <a:rect l="l" t="t" r="r" b="b"/>
              <a:pathLst>
                <a:path w="67945" h="282575">
                  <a:moveTo>
                    <a:pt x="61685" y="0"/>
                  </a:moveTo>
                  <a:lnTo>
                    <a:pt x="37952" y="25099"/>
                  </a:lnTo>
                  <a:lnTo>
                    <a:pt x="18313" y="58366"/>
                  </a:lnTo>
                  <a:lnTo>
                    <a:pt x="4940" y="97790"/>
                  </a:lnTo>
                  <a:lnTo>
                    <a:pt x="0" y="141362"/>
                  </a:lnTo>
                  <a:lnTo>
                    <a:pt x="4940" y="185496"/>
                  </a:lnTo>
                  <a:lnTo>
                    <a:pt x="18313" y="224756"/>
                  </a:lnTo>
                  <a:lnTo>
                    <a:pt x="37952" y="257589"/>
                  </a:lnTo>
                  <a:lnTo>
                    <a:pt x="61685" y="282443"/>
                  </a:lnTo>
                  <a:lnTo>
                    <a:pt x="67403" y="277014"/>
                  </a:lnTo>
                  <a:lnTo>
                    <a:pt x="53064" y="253168"/>
                  </a:lnTo>
                  <a:lnTo>
                    <a:pt x="40733" y="220970"/>
                  </a:lnTo>
                  <a:lnTo>
                    <a:pt x="32098" y="182881"/>
                  </a:lnTo>
                  <a:lnTo>
                    <a:pt x="28845" y="141362"/>
                  </a:lnTo>
                  <a:lnTo>
                    <a:pt x="32098" y="99688"/>
                  </a:lnTo>
                  <a:lnTo>
                    <a:pt x="40733" y="61546"/>
                  </a:lnTo>
                  <a:lnTo>
                    <a:pt x="53064" y="29399"/>
                  </a:lnTo>
                  <a:lnTo>
                    <a:pt x="67403" y="5711"/>
                  </a:lnTo>
                  <a:lnTo>
                    <a:pt x="61685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1925944" y="3558620"/>
              <a:ext cx="67945" cy="282575"/>
            </a:xfrm>
            <a:custGeom>
              <a:avLst/>
              <a:gdLst/>
              <a:ahLst/>
              <a:cxnLst/>
              <a:rect l="l" t="t" r="r" b="b"/>
              <a:pathLst>
                <a:path w="67945" h="282575">
                  <a:moveTo>
                    <a:pt x="61685" y="282443"/>
                  </a:moveTo>
                  <a:lnTo>
                    <a:pt x="37952" y="257589"/>
                  </a:lnTo>
                  <a:lnTo>
                    <a:pt x="18313" y="224756"/>
                  </a:lnTo>
                  <a:lnTo>
                    <a:pt x="4940" y="185496"/>
                  </a:lnTo>
                  <a:lnTo>
                    <a:pt x="0" y="141362"/>
                  </a:lnTo>
                  <a:lnTo>
                    <a:pt x="4940" y="97790"/>
                  </a:lnTo>
                  <a:lnTo>
                    <a:pt x="18313" y="58366"/>
                  </a:lnTo>
                  <a:lnTo>
                    <a:pt x="37952" y="25099"/>
                  </a:lnTo>
                  <a:lnTo>
                    <a:pt x="61685" y="0"/>
                  </a:lnTo>
                  <a:lnTo>
                    <a:pt x="67403" y="5711"/>
                  </a:lnTo>
                  <a:lnTo>
                    <a:pt x="53064" y="29399"/>
                  </a:lnTo>
                  <a:lnTo>
                    <a:pt x="40733" y="61546"/>
                  </a:lnTo>
                  <a:lnTo>
                    <a:pt x="32098" y="99688"/>
                  </a:lnTo>
                  <a:lnTo>
                    <a:pt x="28845" y="141362"/>
                  </a:lnTo>
                  <a:lnTo>
                    <a:pt x="32098" y="182881"/>
                  </a:lnTo>
                  <a:lnTo>
                    <a:pt x="40733" y="220970"/>
                  </a:lnTo>
                  <a:lnTo>
                    <a:pt x="53064" y="253168"/>
                  </a:lnTo>
                  <a:lnTo>
                    <a:pt x="67403" y="277014"/>
                  </a:lnTo>
                  <a:lnTo>
                    <a:pt x="61685" y="282443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2007611" y="3559762"/>
              <a:ext cx="255270" cy="257175"/>
            </a:xfrm>
            <a:custGeom>
              <a:avLst/>
              <a:gdLst/>
              <a:ahLst/>
              <a:cxnLst/>
              <a:rect l="l" t="t" r="r" b="b"/>
              <a:pathLst>
                <a:path w="255270" h="257175">
                  <a:moveTo>
                    <a:pt x="72249" y="150217"/>
                  </a:moveTo>
                  <a:lnTo>
                    <a:pt x="39121" y="150217"/>
                  </a:lnTo>
                  <a:lnTo>
                    <a:pt x="39121" y="256742"/>
                  </a:lnTo>
                  <a:lnTo>
                    <a:pt x="72249" y="256742"/>
                  </a:lnTo>
                  <a:lnTo>
                    <a:pt x="72249" y="150217"/>
                  </a:lnTo>
                  <a:close/>
                </a:path>
                <a:path w="255270" h="257175">
                  <a:moveTo>
                    <a:pt x="233602" y="117947"/>
                  </a:moveTo>
                  <a:lnTo>
                    <a:pt x="103380" y="117947"/>
                  </a:lnTo>
                  <a:lnTo>
                    <a:pt x="103380" y="256742"/>
                  </a:lnTo>
                  <a:lnTo>
                    <a:pt x="137648" y="256742"/>
                  </a:lnTo>
                  <a:lnTo>
                    <a:pt x="137648" y="238750"/>
                  </a:lnTo>
                  <a:lnTo>
                    <a:pt x="233602" y="238750"/>
                  </a:lnTo>
                  <a:lnTo>
                    <a:pt x="233602" y="228186"/>
                  </a:lnTo>
                  <a:lnTo>
                    <a:pt x="137648" y="228186"/>
                  </a:lnTo>
                  <a:lnTo>
                    <a:pt x="137648" y="182776"/>
                  </a:lnTo>
                  <a:lnTo>
                    <a:pt x="233602" y="182776"/>
                  </a:lnTo>
                  <a:lnTo>
                    <a:pt x="233602" y="171923"/>
                  </a:lnTo>
                  <a:lnTo>
                    <a:pt x="137648" y="171923"/>
                  </a:lnTo>
                  <a:lnTo>
                    <a:pt x="137648" y="128800"/>
                  </a:lnTo>
                  <a:lnTo>
                    <a:pt x="233602" y="128800"/>
                  </a:lnTo>
                  <a:lnTo>
                    <a:pt x="233602" y="117947"/>
                  </a:lnTo>
                  <a:close/>
                </a:path>
                <a:path w="255270" h="257175">
                  <a:moveTo>
                    <a:pt x="233602" y="238750"/>
                  </a:moveTo>
                  <a:lnTo>
                    <a:pt x="199340" y="238750"/>
                  </a:lnTo>
                  <a:lnTo>
                    <a:pt x="199340" y="256742"/>
                  </a:lnTo>
                  <a:lnTo>
                    <a:pt x="233602" y="256742"/>
                  </a:lnTo>
                  <a:lnTo>
                    <a:pt x="233602" y="238750"/>
                  </a:lnTo>
                  <a:close/>
                </a:path>
                <a:path w="255270" h="257175">
                  <a:moveTo>
                    <a:pt x="233602" y="182776"/>
                  </a:moveTo>
                  <a:lnTo>
                    <a:pt x="199340" y="182776"/>
                  </a:lnTo>
                  <a:lnTo>
                    <a:pt x="199340" y="228186"/>
                  </a:lnTo>
                  <a:lnTo>
                    <a:pt x="233602" y="228186"/>
                  </a:lnTo>
                  <a:lnTo>
                    <a:pt x="233602" y="182776"/>
                  </a:lnTo>
                  <a:close/>
                </a:path>
                <a:path w="255270" h="257175">
                  <a:moveTo>
                    <a:pt x="58829" y="53406"/>
                  </a:moveTo>
                  <a:lnTo>
                    <a:pt x="49958" y="84859"/>
                  </a:lnTo>
                  <a:lnTo>
                    <a:pt x="37338" y="115055"/>
                  </a:lnTo>
                  <a:lnTo>
                    <a:pt x="20756" y="144126"/>
                  </a:lnTo>
                  <a:lnTo>
                    <a:pt x="0" y="172205"/>
                  </a:lnTo>
                  <a:lnTo>
                    <a:pt x="5711" y="178493"/>
                  </a:lnTo>
                  <a:lnTo>
                    <a:pt x="14383" y="172065"/>
                  </a:lnTo>
                  <a:lnTo>
                    <a:pt x="22843" y="165210"/>
                  </a:lnTo>
                  <a:lnTo>
                    <a:pt x="31090" y="157927"/>
                  </a:lnTo>
                  <a:lnTo>
                    <a:pt x="39121" y="150217"/>
                  </a:lnTo>
                  <a:lnTo>
                    <a:pt x="72249" y="150217"/>
                  </a:lnTo>
                  <a:lnTo>
                    <a:pt x="72249" y="110238"/>
                  </a:lnTo>
                  <a:lnTo>
                    <a:pt x="78676" y="100223"/>
                  </a:lnTo>
                  <a:lnTo>
                    <a:pt x="84674" y="89887"/>
                  </a:lnTo>
                  <a:lnTo>
                    <a:pt x="90242" y="79231"/>
                  </a:lnTo>
                  <a:lnTo>
                    <a:pt x="95383" y="68254"/>
                  </a:lnTo>
                  <a:lnTo>
                    <a:pt x="58829" y="53406"/>
                  </a:lnTo>
                  <a:close/>
                </a:path>
                <a:path w="255270" h="257175">
                  <a:moveTo>
                    <a:pt x="233602" y="128800"/>
                  </a:moveTo>
                  <a:lnTo>
                    <a:pt x="199340" y="128800"/>
                  </a:lnTo>
                  <a:lnTo>
                    <a:pt x="199340" y="171923"/>
                  </a:lnTo>
                  <a:lnTo>
                    <a:pt x="233602" y="171923"/>
                  </a:lnTo>
                  <a:lnTo>
                    <a:pt x="233602" y="128800"/>
                  </a:lnTo>
                  <a:close/>
                </a:path>
                <a:path w="255270" h="257175">
                  <a:moveTo>
                    <a:pt x="187341" y="86246"/>
                  </a:moveTo>
                  <a:lnTo>
                    <a:pt x="146504" y="86246"/>
                  </a:lnTo>
                  <a:lnTo>
                    <a:pt x="146245" y="93246"/>
                  </a:lnTo>
                  <a:lnTo>
                    <a:pt x="145504" y="101345"/>
                  </a:lnTo>
                  <a:lnTo>
                    <a:pt x="144335" y="109820"/>
                  </a:lnTo>
                  <a:lnTo>
                    <a:pt x="142790" y="117947"/>
                  </a:lnTo>
                  <a:lnTo>
                    <a:pt x="157068" y="117947"/>
                  </a:lnTo>
                  <a:lnTo>
                    <a:pt x="164490" y="111588"/>
                  </a:lnTo>
                  <a:lnTo>
                    <a:pt x="172740" y="103276"/>
                  </a:lnTo>
                  <a:lnTo>
                    <a:pt x="180723" y="94374"/>
                  </a:lnTo>
                  <a:lnTo>
                    <a:pt x="187341" y="86246"/>
                  </a:lnTo>
                  <a:close/>
                </a:path>
                <a:path w="255270" h="257175">
                  <a:moveTo>
                    <a:pt x="244167" y="75393"/>
                  </a:moveTo>
                  <a:lnTo>
                    <a:pt x="97099" y="75393"/>
                  </a:lnTo>
                  <a:lnTo>
                    <a:pt x="97099" y="86246"/>
                  </a:lnTo>
                  <a:lnTo>
                    <a:pt x="244167" y="86246"/>
                  </a:lnTo>
                  <a:lnTo>
                    <a:pt x="244167" y="75393"/>
                  </a:lnTo>
                  <a:close/>
                </a:path>
                <a:path w="255270" h="257175">
                  <a:moveTo>
                    <a:pt x="254738" y="33416"/>
                  </a:moveTo>
                  <a:lnTo>
                    <a:pt x="9706" y="33416"/>
                  </a:lnTo>
                  <a:lnTo>
                    <a:pt x="9706" y="76540"/>
                  </a:lnTo>
                  <a:lnTo>
                    <a:pt x="43404" y="76540"/>
                  </a:lnTo>
                  <a:lnTo>
                    <a:pt x="43404" y="43981"/>
                  </a:lnTo>
                  <a:lnTo>
                    <a:pt x="254738" y="43981"/>
                  </a:lnTo>
                  <a:lnTo>
                    <a:pt x="254738" y="33416"/>
                  </a:lnTo>
                  <a:close/>
                </a:path>
                <a:path w="255270" h="257175">
                  <a:moveTo>
                    <a:pt x="254738" y="43981"/>
                  </a:moveTo>
                  <a:lnTo>
                    <a:pt x="213049" y="43981"/>
                  </a:lnTo>
                  <a:lnTo>
                    <a:pt x="211770" y="50969"/>
                  </a:lnTo>
                  <a:lnTo>
                    <a:pt x="209903" y="57689"/>
                  </a:lnTo>
                  <a:lnTo>
                    <a:pt x="207823" y="63980"/>
                  </a:lnTo>
                  <a:lnTo>
                    <a:pt x="205903" y="69682"/>
                  </a:lnTo>
                  <a:lnTo>
                    <a:pt x="213331" y="74254"/>
                  </a:lnTo>
                  <a:lnTo>
                    <a:pt x="224783" y="69604"/>
                  </a:lnTo>
                  <a:lnTo>
                    <a:pt x="236179" y="63616"/>
                  </a:lnTo>
                  <a:lnTo>
                    <a:pt x="246502" y="56664"/>
                  </a:lnTo>
                  <a:lnTo>
                    <a:pt x="254738" y="49123"/>
                  </a:lnTo>
                  <a:lnTo>
                    <a:pt x="254738" y="43981"/>
                  </a:lnTo>
                  <a:close/>
                </a:path>
                <a:path w="255270" h="257175">
                  <a:moveTo>
                    <a:pt x="147650" y="0"/>
                  </a:moveTo>
                  <a:lnTo>
                    <a:pt x="108803" y="0"/>
                  </a:lnTo>
                  <a:lnTo>
                    <a:pt x="108803" y="33416"/>
                  </a:lnTo>
                  <a:lnTo>
                    <a:pt x="147650" y="33416"/>
                  </a:lnTo>
                  <a:lnTo>
                    <a:pt x="147650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75" name="object 175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6421" y="3558572"/>
              <a:ext cx="257118" cy="259122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2281468" y="3559762"/>
              <a:ext cx="260985" cy="257175"/>
            </a:xfrm>
            <a:custGeom>
              <a:avLst/>
              <a:gdLst/>
              <a:ahLst/>
              <a:cxnLst/>
              <a:rect l="l" t="t" r="r" b="b"/>
              <a:pathLst>
                <a:path w="260984" h="257175">
                  <a:moveTo>
                    <a:pt x="174202" y="131079"/>
                  </a:moveTo>
                  <a:lnTo>
                    <a:pt x="165642" y="131079"/>
                  </a:lnTo>
                  <a:lnTo>
                    <a:pt x="174454" y="170440"/>
                  </a:lnTo>
                  <a:lnTo>
                    <a:pt x="187951" y="204980"/>
                  </a:lnTo>
                  <a:lnTo>
                    <a:pt x="207286" y="234057"/>
                  </a:lnTo>
                  <a:lnTo>
                    <a:pt x="233609" y="257031"/>
                  </a:lnTo>
                  <a:lnTo>
                    <a:pt x="260456" y="221616"/>
                  </a:lnTo>
                  <a:lnTo>
                    <a:pt x="242767" y="213656"/>
                  </a:lnTo>
                  <a:lnTo>
                    <a:pt x="227326" y="204337"/>
                  </a:lnTo>
                  <a:lnTo>
                    <a:pt x="213786" y="193503"/>
                  </a:lnTo>
                  <a:lnTo>
                    <a:pt x="201908" y="181060"/>
                  </a:lnTo>
                  <a:lnTo>
                    <a:pt x="214430" y="177329"/>
                  </a:lnTo>
                  <a:lnTo>
                    <a:pt x="223752" y="173921"/>
                  </a:lnTo>
                  <a:lnTo>
                    <a:pt x="196485" y="173921"/>
                  </a:lnTo>
                  <a:lnTo>
                    <a:pt x="190311" y="164376"/>
                  </a:lnTo>
                  <a:lnTo>
                    <a:pt x="184595" y="154109"/>
                  </a:lnTo>
                  <a:lnTo>
                    <a:pt x="179243" y="143014"/>
                  </a:lnTo>
                  <a:lnTo>
                    <a:pt x="174202" y="131079"/>
                  </a:lnTo>
                  <a:close/>
                </a:path>
                <a:path w="260984" h="257175">
                  <a:moveTo>
                    <a:pt x="72249" y="124798"/>
                  </a:moveTo>
                  <a:lnTo>
                    <a:pt x="40267" y="124798"/>
                  </a:lnTo>
                  <a:lnTo>
                    <a:pt x="40267" y="256742"/>
                  </a:lnTo>
                  <a:lnTo>
                    <a:pt x="72249" y="256742"/>
                  </a:lnTo>
                  <a:lnTo>
                    <a:pt x="72249" y="124798"/>
                  </a:lnTo>
                  <a:close/>
                </a:path>
                <a:path w="260984" h="257175">
                  <a:moveTo>
                    <a:pt x="233897" y="12280"/>
                  </a:moveTo>
                  <a:lnTo>
                    <a:pt x="116519" y="12280"/>
                  </a:lnTo>
                  <a:lnTo>
                    <a:pt x="116519" y="219330"/>
                  </a:lnTo>
                  <a:lnTo>
                    <a:pt x="102310" y="220258"/>
                  </a:lnTo>
                  <a:lnTo>
                    <a:pt x="95072" y="220615"/>
                  </a:lnTo>
                  <a:lnTo>
                    <a:pt x="87674" y="220758"/>
                  </a:lnTo>
                  <a:lnTo>
                    <a:pt x="97099" y="256172"/>
                  </a:lnTo>
                  <a:lnTo>
                    <a:pt x="119722" y="248224"/>
                  </a:lnTo>
                  <a:lnTo>
                    <a:pt x="141006" y="239498"/>
                  </a:lnTo>
                  <a:lnTo>
                    <a:pt x="161756" y="229543"/>
                  </a:lnTo>
                  <a:lnTo>
                    <a:pt x="182776" y="217902"/>
                  </a:lnTo>
                  <a:lnTo>
                    <a:pt x="182536" y="215905"/>
                  </a:lnTo>
                  <a:lnTo>
                    <a:pt x="150217" y="215905"/>
                  </a:lnTo>
                  <a:lnTo>
                    <a:pt x="150217" y="131079"/>
                  </a:lnTo>
                  <a:lnTo>
                    <a:pt x="233897" y="131079"/>
                  </a:lnTo>
                  <a:lnTo>
                    <a:pt x="233897" y="120803"/>
                  </a:lnTo>
                  <a:lnTo>
                    <a:pt x="150217" y="120803"/>
                  </a:lnTo>
                  <a:lnTo>
                    <a:pt x="150217" y="74535"/>
                  </a:lnTo>
                  <a:lnTo>
                    <a:pt x="233897" y="74535"/>
                  </a:lnTo>
                  <a:lnTo>
                    <a:pt x="233897" y="64259"/>
                  </a:lnTo>
                  <a:lnTo>
                    <a:pt x="150217" y="64259"/>
                  </a:lnTo>
                  <a:lnTo>
                    <a:pt x="150217" y="22563"/>
                  </a:lnTo>
                  <a:lnTo>
                    <a:pt x="233897" y="22563"/>
                  </a:lnTo>
                  <a:lnTo>
                    <a:pt x="233897" y="12280"/>
                  </a:lnTo>
                  <a:close/>
                </a:path>
                <a:path w="260984" h="257175">
                  <a:moveTo>
                    <a:pt x="181918" y="210763"/>
                  </a:moveTo>
                  <a:lnTo>
                    <a:pt x="173713" y="212330"/>
                  </a:lnTo>
                  <a:lnTo>
                    <a:pt x="165637" y="213672"/>
                  </a:lnTo>
                  <a:lnTo>
                    <a:pt x="150217" y="215905"/>
                  </a:lnTo>
                  <a:lnTo>
                    <a:pt x="182536" y="215905"/>
                  </a:lnTo>
                  <a:lnTo>
                    <a:pt x="181918" y="210763"/>
                  </a:lnTo>
                  <a:close/>
                </a:path>
                <a:path w="260984" h="257175">
                  <a:moveTo>
                    <a:pt x="72249" y="63971"/>
                  </a:moveTo>
                  <a:lnTo>
                    <a:pt x="32840" y="63971"/>
                  </a:lnTo>
                  <a:lnTo>
                    <a:pt x="28394" y="94172"/>
                  </a:lnTo>
                  <a:lnTo>
                    <a:pt x="21005" y="125944"/>
                  </a:lnTo>
                  <a:lnTo>
                    <a:pt x="11357" y="156823"/>
                  </a:lnTo>
                  <a:lnTo>
                    <a:pt x="0" y="184774"/>
                  </a:lnTo>
                  <a:lnTo>
                    <a:pt x="6569" y="190485"/>
                  </a:lnTo>
                  <a:lnTo>
                    <a:pt x="15492" y="176447"/>
                  </a:lnTo>
                  <a:lnTo>
                    <a:pt x="24172" y="160427"/>
                  </a:lnTo>
                  <a:lnTo>
                    <a:pt x="32475" y="143014"/>
                  </a:lnTo>
                  <a:lnTo>
                    <a:pt x="40267" y="124798"/>
                  </a:lnTo>
                  <a:lnTo>
                    <a:pt x="72249" y="124798"/>
                  </a:lnTo>
                  <a:lnTo>
                    <a:pt x="72249" y="96241"/>
                  </a:lnTo>
                  <a:lnTo>
                    <a:pt x="85315" y="96241"/>
                  </a:lnTo>
                  <a:lnTo>
                    <a:pt x="82254" y="93132"/>
                  </a:lnTo>
                  <a:lnTo>
                    <a:pt x="72249" y="83960"/>
                  </a:lnTo>
                  <a:lnTo>
                    <a:pt x="72249" y="63971"/>
                  </a:lnTo>
                  <a:close/>
                </a:path>
                <a:path w="260984" h="257175">
                  <a:moveTo>
                    <a:pt x="220758" y="135081"/>
                  </a:moveTo>
                  <a:lnTo>
                    <a:pt x="216082" y="145528"/>
                  </a:lnTo>
                  <a:lnTo>
                    <a:pt x="210550" y="155466"/>
                  </a:lnTo>
                  <a:lnTo>
                    <a:pt x="204053" y="164922"/>
                  </a:lnTo>
                  <a:lnTo>
                    <a:pt x="196485" y="173921"/>
                  </a:lnTo>
                  <a:lnTo>
                    <a:pt x="223752" y="173921"/>
                  </a:lnTo>
                  <a:lnTo>
                    <a:pt x="226683" y="172849"/>
                  </a:lnTo>
                  <a:lnTo>
                    <a:pt x="238613" y="167405"/>
                  </a:lnTo>
                  <a:lnTo>
                    <a:pt x="250166" y="160782"/>
                  </a:lnTo>
                  <a:lnTo>
                    <a:pt x="220758" y="135081"/>
                  </a:lnTo>
                  <a:close/>
                </a:path>
                <a:path w="260984" h="257175">
                  <a:moveTo>
                    <a:pt x="85315" y="96241"/>
                  </a:moveTo>
                  <a:lnTo>
                    <a:pt x="72249" y="96241"/>
                  </a:lnTo>
                  <a:lnTo>
                    <a:pt x="76183" y="108450"/>
                  </a:lnTo>
                  <a:lnTo>
                    <a:pt x="79928" y="121731"/>
                  </a:lnTo>
                  <a:lnTo>
                    <a:pt x="83618" y="136405"/>
                  </a:lnTo>
                  <a:lnTo>
                    <a:pt x="87386" y="152792"/>
                  </a:lnTo>
                  <a:lnTo>
                    <a:pt x="111089" y="125944"/>
                  </a:lnTo>
                  <a:lnTo>
                    <a:pt x="101730" y="114043"/>
                  </a:lnTo>
                  <a:lnTo>
                    <a:pt x="92099" y="103132"/>
                  </a:lnTo>
                  <a:lnTo>
                    <a:pt x="85315" y="96241"/>
                  </a:lnTo>
                  <a:close/>
                </a:path>
                <a:path w="260984" h="257175">
                  <a:moveTo>
                    <a:pt x="233897" y="74535"/>
                  </a:moveTo>
                  <a:lnTo>
                    <a:pt x="200192" y="74535"/>
                  </a:lnTo>
                  <a:lnTo>
                    <a:pt x="200192" y="120803"/>
                  </a:lnTo>
                  <a:lnTo>
                    <a:pt x="233897" y="120803"/>
                  </a:lnTo>
                  <a:lnTo>
                    <a:pt x="233897" y="74535"/>
                  </a:lnTo>
                  <a:close/>
                </a:path>
                <a:path w="260984" h="257175">
                  <a:moveTo>
                    <a:pt x="233897" y="22563"/>
                  </a:moveTo>
                  <a:lnTo>
                    <a:pt x="200192" y="22563"/>
                  </a:lnTo>
                  <a:lnTo>
                    <a:pt x="200192" y="64259"/>
                  </a:lnTo>
                  <a:lnTo>
                    <a:pt x="233897" y="64259"/>
                  </a:lnTo>
                  <a:lnTo>
                    <a:pt x="233897" y="22563"/>
                  </a:lnTo>
                  <a:close/>
                </a:path>
                <a:path w="260984" h="257175">
                  <a:moveTo>
                    <a:pt x="103387" y="53976"/>
                  </a:moveTo>
                  <a:lnTo>
                    <a:pt x="5141" y="53976"/>
                  </a:lnTo>
                  <a:lnTo>
                    <a:pt x="5141" y="63971"/>
                  </a:lnTo>
                  <a:lnTo>
                    <a:pt x="103387" y="63971"/>
                  </a:lnTo>
                  <a:lnTo>
                    <a:pt x="103387" y="53976"/>
                  </a:lnTo>
                  <a:close/>
                </a:path>
                <a:path w="260984" h="257175">
                  <a:moveTo>
                    <a:pt x="72249" y="0"/>
                  </a:moveTo>
                  <a:lnTo>
                    <a:pt x="40267" y="0"/>
                  </a:lnTo>
                  <a:lnTo>
                    <a:pt x="40267" y="53976"/>
                  </a:lnTo>
                  <a:lnTo>
                    <a:pt x="72249" y="53976"/>
                  </a:lnTo>
                  <a:lnTo>
                    <a:pt x="72249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77" name="object 177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67953" y="3570853"/>
              <a:ext cx="175161" cy="247130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2281468" y="3559762"/>
              <a:ext cx="111125" cy="257175"/>
            </a:xfrm>
            <a:custGeom>
              <a:avLst/>
              <a:gdLst/>
              <a:ahLst/>
              <a:cxnLst/>
              <a:rect l="l" t="t" r="r" b="b"/>
              <a:pathLst>
                <a:path w="111125" h="257175">
                  <a:moveTo>
                    <a:pt x="40267" y="256742"/>
                  </a:moveTo>
                  <a:lnTo>
                    <a:pt x="40267" y="124798"/>
                  </a:lnTo>
                  <a:lnTo>
                    <a:pt x="32475" y="143014"/>
                  </a:lnTo>
                  <a:lnTo>
                    <a:pt x="24172" y="160427"/>
                  </a:lnTo>
                  <a:lnTo>
                    <a:pt x="15492" y="176447"/>
                  </a:lnTo>
                  <a:lnTo>
                    <a:pt x="6569" y="190485"/>
                  </a:lnTo>
                  <a:lnTo>
                    <a:pt x="0" y="184774"/>
                  </a:lnTo>
                  <a:lnTo>
                    <a:pt x="11357" y="156823"/>
                  </a:lnTo>
                  <a:lnTo>
                    <a:pt x="21027" y="125873"/>
                  </a:lnTo>
                  <a:lnTo>
                    <a:pt x="28394" y="94172"/>
                  </a:lnTo>
                  <a:lnTo>
                    <a:pt x="32840" y="63971"/>
                  </a:lnTo>
                  <a:lnTo>
                    <a:pt x="5141" y="63971"/>
                  </a:lnTo>
                  <a:lnTo>
                    <a:pt x="5141" y="53976"/>
                  </a:lnTo>
                  <a:lnTo>
                    <a:pt x="40267" y="53976"/>
                  </a:lnTo>
                  <a:lnTo>
                    <a:pt x="40267" y="0"/>
                  </a:lnTo>
                  <a:lnTo>
                    <a:pt x="72249" y="0"/>
                  </a:lnTo>
                  <a:lnTo>
                    <a:pt x="72249" y="53976"/>
                  </a:lnTo>
                  <a:lnTo>
                    <a:pt x="103387" y="53976"/>
                  </a:lnTo>
                  <a:lnTo>
                    <a:pt x="103387" y="63971"/>
                  </a:lnTo>
                  <a:lnTo>
                    <a:pt x="72249" y="63971"/>
                  </a:lnTo>
                  <a:lnTo>
                    <a:pt x="72249" y="83960"/>
                  </a:lnTo>
                  <a:lnTo>
                    <a:pt x="82254" y="93132"/>
                  </a:lnTo>
                  <a:lnTo>
                    <a:pt x="92099" y="103132"/>
                  </a:lnTo>
                  <a:lnTo>
                    <a:pt x="101730" y="114043"/>
                  </a:lnTo>
                  <a:lnTo>
                    <a:pt x="111089" y="125944"/>
                  </a:lnTo>
                  <a:lnTo>
                    <a:pt x="87386" y="152792"/>
                  </a:lnTo>
                  <a:lnTo>
                    <a:pt x="83618" y="136405"/>
                  </a:lnTo>
                  <a:lnTo>
                    <a:pt x="79928" y="121731"/>
                  </a:lnTo>
                  <a:lnTo>
                    <a:pt x="76183" y="108450"/>
                  </a:lnTo>
                  <a:lnTo>
                    <a:pt x="72249" y="96241"/>
                  </a:lnTo>
                  <a:lnTo>
                    <a:pt x="72249" y="256742"/>
                  </a:lnTo>
                  <a:lnTo>
                    <a:pt x="40267" y="256742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2555893" y="3559771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224751" y="71018"/>
                  </a:moveTo>
                  <a:lnTo>
                    <a:pt x="31978" y="71018"/>
                  </a:lnTo>
                  <a:lnTo>
                    <a:pt x="31978" y="81178"/>
                  </a:lnTo>
                  <a:lnTo>
                    <a:pt x="31978" y="111658"/>
                  </a:lnTo>
                  <a:lnTo>
                    <a:pt x="31978" y="121818"/>
                  </a:lnTo>
                  <a:lnTo>
                    <a:pt x="31978" y="154838"/>
                  </a:lnTo>
                  <a:lnTo>
                    <a:pt x="31978" y="164998"/>
                  </a:lnTo>
                  <a:lnTo>
                    <a:pt x="224751" y="164998"/>
                  </a:lnTo>
                  <a:lnTo>
                    <a:pt x="224751" y="155067"/>
                  </a:lnTo>
                  <a:lnTo>
                    <a:pt x="224751" y="154838"/>
                  </a:lnTo>
                  <a:lnTo>
                    <a:pt x="224751" y="122224"/>
                  </a:lnTo>
                  <a:lnTo>
                    <a:pt x="190195" y="122224"/>
                  </a:lnTo>
                  <a:lnTo>
                    <a:pt x="190195" y="154838"/>
                  </a:lnTo>
                  <a:lnTo>
                    <a:pt x="66548" y="154838"/>
                  </a:lnTo>
                  <a:lnTo>
                    <a:pt x="66548" y="121818"/>
                  </a:lnTo>
                  <a:lnTo>
                    <a:pt x="224751" y="121818"/>
                  </a:lnTo>
                  <a:lnTo>
                    <a:pt x="224751" y="111950"/>
                  </a:lnTo>
                  <a:lnTo>
                    <a:pt x="224751" y="111658"/>
                  </a:lnTo>
                  <a:lnTo>
                    <a:pt x="224751" y="81394"/>
                  </a:lnTo>
                  <a:lnTo>
                    <a:pt x="190195" y="81394"/>
                  </a:lnTo>
                  <a:lnTo>
                    <a:pt x="190195" y="111658"/>
                  </a:lnTo>
                  <a:lnTo>
                    <a:pt x="66548" y="111658"/>
                  </a:lnTo>
                  <a:lnTo>
                    <a:pt x="66548" y="81178"/>
                  </a:lnTo>
                  <a:lnTo>
                    <a:pt x="224751" y="81178"/>
                  </a:lnTo>
                  <a:lnTo>
                    <a:pt x="224751" y="71018"/>
                  </a:lnTo>
                  <a:close/>
                </a:path>
                <a:path w="257175" h="257175">
                  <a:moveTo>
                    <a:pt x="254736" y="27127"/>
                  </a:moveTo>
                  <a:lnTo>
                    <a:pt x="191058" y="27127"/>
                  </a:lnTo>
                  <a:lnTo>
                    <a:pt x="191058" y="0"/>
                  </a:lnTo>
                  <a:lnTo>
                    <a:pt x="156502" y="0"/>
                  </a:lnTo>
                  <a:lnTo>
                    <a:pt x="156502" y="27127"/>
                  </a:lnTo>
                  <a:lnTo>
                    <a:pt x="99390" y="27127"/>
                  </a:lnTo>
                  <a:lnTo>
                    <a:pt x="99390" y="0"/>
                  </a:lnTo>
                  <a:lnTo>
                    <a:pt x="64820" y="0"/>
                  </a:lnTo>
                  <a:lnTo>
                    <a:pt x="64820" y="27127"/>
                  </a:lnTo>
                  <a:lnTo>
                    <a:pt x="2565" y="27127"/>
                  </a:lnTo>
                  <a:lnTo>
                    <a:pt x="2565" y="37414"/>
                  </a:lnTo>
                  <a:lnTo>
                    <a:pt x="64820" y="37414"/>
                  </a:lnTo>
                  <a:lnTo>
                    <a:pt x="64820" y="62826"/>
                  </a:lnTo>
                  <a:lnTo>
                    <a:pt x="99390" y="62826"/>
                  </a:lnTo>
                  <a:lnTo>
                    <a:pt x="99390" y="37414"/>
                  </a:lnTo>
                  <a:lnTo>
                    <a:pt x="156502" y="37414"/>
                  </a:lnTo>
                  <a:lnTo>
                    <a:pt x="156502" y="62826"/>
                  </a:lnTo>
                  <a:lnTo>
                    <a:pt x="191058" y="62826"/>
                  </a:lnTo>
                  <a:lnTo>
                    <a:pt x="191058" y="37414"/>
                  </a:lnTo>
                  <a:lnTo>
                    <a:pt x="254736" y="37414"/>
                  </a:lnTo>
                  <a:lnTo>
                    <a:pt x="254736" y="27127"/>
                  </a:lnTo>
                  <a:close/>
                </a:path>
                <a:path w="257175" h="257175">
                  <a:moveTo>
                    <a:pt x="257022" y="194767"/>
                  </a:moveTo>
                  <a:lnTo>
                    <a:pt x="147078" y="194767"/>
                  </a:lnTo>
                  <a:lnTo>
                    <a:pt x="147078" y="165354"/>
                  </a:lnTo>
                  <a:lnTo>
                    <a:pt x="108242" y="165354"/>
                  </a:lnTo>
                  <a:lnTo>
                    <a:pt x="108242" y="194767"/>
                  </a:lnTo>
                  <a:lnTo>
                    <a:pt x="0" y="194767"/>
                  </a:lnTo>
                  <a:lnTo>
                    <a:pt x="0" y="205054"/>
                  </a:lnTo>
                  <a:lnTo>
                    <a:pt x="108242" y="205054"/>
                  </a:lnTo>
                  <a:lnTo>
                    <a:pt x="108242" y="257022"/>
                  </a:lnTo>
                  <a:lnTo>
                    <a:pt x="147078" y="257022"/>
                  </a:lnTo>
                  <a:lnTo>
                    <a:pt x="147078" y="205054"/>
                  </a:lnTo>
                  <a:lnTo>
                    <a:pt x="257022" y="205054"/>
                  </a:lnTo>
                  <a:lnTo>
                    <a:pt x="257022" y="194767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2555901" y="3559762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90197" y="122231"/>
                  </a:moveTo>
                  <a:lnTo>
                    <a:pt x="66545" y="122231"/>
                  </a:lnTo>
                  <a:lnTo>
                    <a:pt x="66545" y="155071"/>
                  </a:lnTo>
                  <a:lnTo>
                    <a:pt x="190197" y="155071"/>
                  </a:lnTo>
                  <a:lnTo>
                    <a:pt x="190197" y="122231"/>
                  </a:lnTo>
                  <a:close/>
                </a:path>
                <a:path w="257175" h="257175">
                  <a:moveTo>
                    <a:pt x="190197" y="81393"/>
                  </a:moveTo>
                  <a:lnTo>
                    <a:pt x="66545" y="81393"/>
                  </a:lnTo>
                  <a:lnTo>
                    <a:pt x="66545" y="111954"/>
                  </a:lnTo>
                  <a:lnTo>
                    <a:pt x="190197" y="111954"/>
                  </a:lnTo>
                  <a:lnTo>
                    <a:pt x="190197" y="81393"/>
                  </a:lnTo>
                  <a:close/>
                </a:path>
                <a:path w="257175" h="257175">
                  <a:moveTo>
                    <a:pt x="191055" y="37412"/>
                  </a:moveTo>
                  <a:lnTo>
                    <a:pt x="191055" y="62831"/>
                  </a:lnTo>
                  <a:lnTo>
                    <a:pt x="156499" y="62831"/>
                  </a:lnTo>
                  <a:lnTo>
                    <a:pt x="156499" y="37412"/>
                  </a:lnTo>
                  <a:lnTo>
                    <a:pt x="99385" y="37412"/>
                  </a:lnTo>
                  <a:lnTo>
                    <a:pt x="99385" y="62831"/>
                  </a:lnTo>
                  <a:lnTo>
                    <a:pt x="64822" y="62831"/>
                  </a:lnTo>
                  <a:lnTo>
                    <a:pt x="64822" y="37412"/>
                  </a:lnTo>
                  <a:lnTo>
                    <a:pt x="2567" y="37412"/>
                  </a:lnTo>
                  <a:lnTo>
                    <a:pt x="2567" y="27135"/>
                  </a:lnTo>
                  <a:lnTo>
                    <a:pt x="64822" y="27135"/>
                  </a:lnTo>
                  <a:lnTo>
                    <a:pt x="64822" y="0"/>
                  </a:lnTo>
                  <a:lnTo>
                    <a:pt x="99385" y="0"/>
                  </a:lnTo>
                  <a:lnTo>
                    <a:pt x="99385" y="27135"/>
                  </a:lnTo>
                  <a:lnTo>
                    <a:pt x="156499" y="27135"/>
                  </a:lnTo>
                  <a:lnTo>
                    <a:pt x="156499" y="0"/>
                  </a:lnTo>
                  <a:lnTo>
                    <a:pt x="191055" y="0"/>
                  </a:lnTo>
                  <a:lnTo>
                    <a:pt x="191055" y="27135"/>
                  </a:lnTo>
                  <a:lnTo>
                    <a:pt x="254738" y="27135"/>
                  </a:lnTo>
                  <a:lnTo>
                    <a:pt x="254738" y="37412"/>
                  </a:lnTo>
                  <a:lnTo>
                    <a:pt x="191055" y="37412"/>
                  </a:lnTo>
                  <a:close/>
                </a:path>
                <a:path w="257175" h="257175">
                  <a:moveTo>
                    <a:pt x="147074" y="205052"/>
                  </a:moveTo>
                  <a:lnTo>
                    <a:pt x="147074" y="257031"/>
                  </a:lnTo>
                  <a:lnTo>
                    <a:pt x="108234" y="257031"/>
                  </a:lnTo>
                  <a:lnTo>
                    <a:pt x="108234" y="205052"/>
                  </a:lnTo>
                  <a:lnTo>
                    <a:pt x="0" y="205052"/>
                  </a:lnTo>
                  <a:lnTo>
                    <a:pt x="0" y="194769"/>
                  </a:lnTo>
                  <a:lnTo>
                    <a:pt x="108234" y="194769"/>
                  </a:lnTo>
                  <a:lnTo>
                    <a:pt x="108234" y="165354"/>
                  </a:lnTo>
                  <a:lnTo>
                    <a:pt x="31982" y="165354"/>
                  </a:lnTo>
                  <a:lnTo>
                    <a:pt x="31982" y="71110"/>
                  </a:lnTo>
                  <a:lnTo>
                    <a:pt x="224753" y="71110"/>
                  </a:lnTo>
                  <a:lnTo>
                    <a:pt x="224753" y="165354"/>
                  </a:lnTo>
                  <a:lnTo>
                    <a:pt x="147074" y="165354"/>
                  </a:lnTo>
                  <a:lnTo>
                    <a:pt x="147074" y="194769"/>
                  </a:lnTo>
                  <a:lnTo>
                    <a:pt x="257024" y="194769"/>
                  </a:lnTo>
                  <a:lnTo>
                    <a:pt x="257024" y="205052"/>
                  </a:lnTo>
                  <a:lnTo>
                    <a:pt x="147074" y="205052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2866609" y="3664862"/>
              <a:ext cx="46990" cy="46355"/>
            </a:xfrm>
            <a:custGeom>
              <a:avLst/>
              <a:gdLst/>
              <a:ahLst/>
              <a:cxnLst/>
              <a:rect l="l" t="t" r="r" b="b"/>
              <a:pathLst>
                <a:path w="46990" h="46354">
                  <a:moveTo>
                    <a:pt x="23415" y="0"/>
                  </a:moveTo>
                  <a:lnTo>
                    <a:pt x="14454" y="1770"/>
                  </a:lnTo>
                  <a:lnTo>
                    <a:pt x="6994" y="6672"/>
                  </a:lnTo>
                  <a:lnTo>
                    <a:pt x="1891" y="14092"/>
                  </a:lnTo>
                  <a:lnTo>
                    <a:pt x="0" y="23415"/>
                  </a:lnTo>
                  <a:lnTo>
                    <a:pt x="1891" y="32284"/>
                  </a:lnTo>
                  <a:lnTo>
                    <a:pt x="6994" y="39548"/>
                  </a:lnTo>
                  <a:lnTo>
                    <a:pt x="14454" y="44457"/>
                  </a:lnTo>
                  <a:lnTo>
                    <a:pt x="23415" y="46260"/>
                  </a:lnTo>
                  <a:lnTo>
                    <a:pt x="32376" y="44457"/>
                  </a:lnTo>
                  <a:lnTo>
                    <a:pt x="39836" y="39548"/>
                  </a:lnTo>
                  <a:lnTo>
                    <a:pt x="44939" y="32284"/>
                  </a:lnTo>
                  <a:lnTo>
                    <a:pt x="46830" y="23415"/>
                  </a:lnTo>
                  <a:lnTo>
                    <a:pt x="44939" y="14092"/>
                  </a:lnTo>
                  <a:lnTo>
                    <a:pt x="39836" y="6672"/>
                  </a:lnTo>
                  <a:lnTo>
                    <a:pt x="32376" y="1770"/>
                  </a:lnTo>
                  <a:lnTo>
                    <a:pt x="23415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2866609" y="3664862"/>
              <a:ext cx="46990" cy="46355"/>
            </a:xfrm>
            <a:custGeom>
              <a:avLst/>
              <a:gdLst/>
              <a:ahLst/>
              <a:cxnLst/>
              <a:rect l="l" t="t" r="r" b="b"/>
              <a:pathLst>
                <a:path w="46990" h="46354">
                  <a:moveTo>
                    <a:pt x="23415" y="46260"/>
                  </a:moveTo>
                  <a:lnTo>
                    <a:pt x="14454" y="44457"/>
                  </a:lnTo>
                  <a:lnTo>
                    <a:pt x="6994" y="39548"/>
                  </a:lnTo>
                  <a:lnTo>
                    <a:pt x="1891" y="32284"/>
                  </a:lnTo>
                  <a:lnTo>
                    <a:pt x="0" y="23415"/>
                  </a:lnTo>
                  <a:lnTo>
                    <a:pt x="1891" y="14092"/>
                  </a:lnTo>
                  <a:lnTo>
                    <a:pt x="6994" y="6672"/>
                  </a:lnTo>
                  <a:lnTo>
                    <a:pt x="14454" y="1770"/>
                  </a:lnTo>
                  <a:lnTo>
                    <a:pt x="23415" y="0"/>
                  </a:lnTo>
                  <a:lnTo>
                    <a:pt x="32376" y="1770"/>
                  </a:lnTo>
                  <a:lnTo>
                    <a:pt x="39836" y="6672"/>
                  </a:lnTo>
                  <a:lnTo>
                    <a:pt x="44939" y="14092"/>
                  </a:lnTo>
                  <a:lnTo>
                    <a:pt x="46830" y="23415"/>
                  </a:lnTo>
                  <a:lnTo>
                    <a:pt x="44939" y="32284"/>
                  </a:lnTo>
                  <a:lnTo>
                    <a:pt x="39836" y="39548"/>
                  </a:lnTo>
                  <a:lnTo>
                    <a:pt x="32376" y="44457"/>
                  </a:lnTo>
                  <a:lnTo>
                    <a:pt x="23415" y="46260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2969408" y="3560050"/>
              <a:ext cx="249554" cy="256540"/>
            </a:xfrm>
            <a:custGeom>
              <a:avLst/>
              <a:gdLst/>
              <a:ahLst/>
              <a:cxnLst/>
              <a:rect l="l" t="t" r="r" b="b"/>
              <a:pathLst>
                <a:path w="249555" h="256539">
                  <a:moveTo>
                    <a:pt x="110801" y="0"/>
                  </a:moveTo>
                  <a:lnTo>
                    <a:pt x="95969" y="19745"/>
                  </a:lnTo>
                  <a:lnTo>
                    <a:pt x="77173" y="37803"/>
                  </a:lnTo>
                  <a:lnTo>
                    <a:pt x="54416" y="54095"/>
                  </a:lnTo>
                  <a:lnTo>
                    <a:pt x="27698" y="68542"/>
                  </a:lnTo>
                  <a:lnTo>
                    <a:pt x="32552" y="77109"/>
                  </a:lnTo>
                  <a:lnTo>
                    <a:pt x="47758" y="72948"/>
                  </a:lnTo>
                  <a:lnTo>
                    <a:pt x="63395" y="67824"/>
                  </a:lnTo>
                  <a:lnTo>
                    <a:pt x="78817" y="61845"/>
                  </a:lnTo>
                  <a:lnTo>
                    <a:pt x="93379" y="55115"/>
                  </a:lnTo>
                  <a:lnTo>
                    <a:pt x="97036" y="61064"/>
                  </a:lnTo>
                  <a:lnTo>
                    <a:pt x="101629" y="69716"/>
                  </a:lnTo>
                  <a:lnTo>
                    <a:pt x="106597" y="80778"/>
                  </a:lnTo>
                  <a:lnTo>
                    <a:pt x="111378" y="93955"/>
                  </a:lnTo>
                  <a:lnTo>
                    <a:pt x="143641" y="67684"/>
                  </a:lnTo>
                  <a:lnTo>
                    <a:pt x="132574" y="61205"/>
                  </a:lnTo>
                  <a:lnTo>
                    <a:pt x="121937" y="55904"/>
                  </a:lnTo>
                  <a:lnTo>
                    <a:pt x="112158" y="51781"/>
                  </a:lnTo>
                  <a:lnTo>
                    <a:pt x="103662" y="48834"/>
                  </a:lnTo>
                  <a:lnTo>
                    <a:pt x="110231" y="45121"/>
                  </a:lnTo>
                  <a:lnTo>
                    <a:pt x="116794" y="40837"/>
                  </a:lnTo>
                  <a:lnTo>
                    <a:pt x="122224" y="36554"/>
                  </a:lnTo>
                  <a:lnTo>
                    <a:pt x="190197" y="36554"/>
                  </a:lnTo>
                  <a:lnTo>
                    <a:pt x="164583" y="65879"/>
                  </a:lnTo>
                  <a:lnTo>
                    <a:pt x="125369" y="90814"/>
                  </a:lnTo>
                  <a:lnTo>
                    <a:pt x="73732" y="109966"/>
                  </a:lnTo>
                  <a:lnTo>
                    <a:pt x="10852" y="121942"/>
                  </a:lnTo>
                  <a:lnTo>
                    <a:pt x="14271" y="132795"/>
                  </a:lnTo>
                  <a:lnTo>
                    <a:pt x="43717" y="131138"/>
                  </a:lnTo>
                  <a:lnTo>
                    <a:pt x="73351" y="127442"/>
                  </a:lnTo>
                  <a:lnTo>
                    <a:pt x="101864" y="121711"/>
                  </a:lnTo>
                  <a:lnTo>
                    <a:pt x="127942" y="113945"/>
                  </a:lnTo>
                  <a:lnTo>
                    <a:pt x="107942" y="133575"/>
                  </a:lnTo>
                  <a:lnTo>
                    <a:pt x="84492" y="151036"/>
                  </a:lnTo>
                  <a:lnTo>
                    <a:pt x="58420" y="165874"/>
                  </a:lnTo>
                  <a:lnTo>
                    <a:pt x="30554" y="177635"/>
                  </a:lnTo>
                  <a:lnTo>
                    <a:pt x="35407" y="187911"/>
                  </a:lnTo>
                  <a:lnTo>
                    <a:pt x="51588" y="184677"/>
                  </a:lnTo>
                  <a:lnTo>
                    <a:pt x="68250" y="180238"/>
                  </a:lnTo>
                  <a:lnTo>
                    <a:pt x="85127" y="174782"/>
                  </a:lnTo>
                  <a:lnTo>
                    <a:pt x="101953" y="168498"/>
                  </a:lnTo>
                  <a:lnTo>
                    <a:pt x="105958" y="175828"/>
                  </a:lnTo>
                  <a:lnTo>
                    <a:pt x="110660" y="185810"/>
                  </a:lnTo>
                  <a:lnTo>
                    <a:pt x="115363" y="197772"/>
                  </a:lnTo>
                  <a:lnTo>
                    <a:pt x="119368" y="211045"/>
                  </a:lnTo>
                  <a:lnTo>
                    <a:pt x="152503" y="182488"/>
                  </a:lnTo>
                  <a:lnTo>
                    <a:pt x="142926" y="176236"/>
                  </a:lnTo>
                  <a:lnTo>
                    <a:pt x="133081" y="170814"/>
                  </a:lnTo>
                  <a:lnTo>
                    <a:pt x="123664" y="166302"/>
                  </a:lnTo>
                  <a:lnTo>
                    <a:pt x="115373" y="162780"/>
                  </a:lnTo>
                  <a:lnTo>
                    <a:pt x="124126" y="158543"/>
                  </a:lnTo>
                  <a:lnTo>
                    <a:pt x="132505" y="153930"/>
                  </a:lnTo>
                  <a:lnTo>
                    <a:pt x="140670" y="148889"/>
                  </a:lnTo>
                  <a:lnTo>
                    <a:pt x="148783" y="143367"/>
                  </a:lnTo>
                  <a:lnTo>
                    <a:pt x="204475" y="143367"/>
                  </a:lnTo>
                  <a:lnTo>
                    <a:pt x="150263" y="198565"/>
                  </a:lnTo>
                  <a:lnTo>
                    <a:pt x="108901" y="220100"/>
                  </a:lnTo>
                  <a:lnTo>
                    <a:pt x="58657" y="235837"/>
                  </a:lnTo>
                  <a:lnTo>
                    <a:pt x="0" y="244462"/>
                  </a:lnTo>
                  <a:lnTo>
                    <a:pt x="3418" y="256454"/>
                  </a:lnTo>
                  <a:lnTo>
                    <a:pt x="59156" y="253400"/>
                  </a:lnTo>
                  <a:lnTo>
                    <a:pt x="109943" y="244206"/>
                  </a:lnTo>
                  <a:lnTo>
                    <a:pt x="155066" y="228824"/>
                  </a:lnTo>
                  <a:lnTo>
                    <a:pt x="193810" y="207207"/>
                  </a:lnTo>
                  <a:lnTo>
                    <a:pt x="225462" y="179307"/>
                  </a:lnTo>
                  <a:lnTo>
                    <a:pt x="249308" y="145076"/>
                  </a:lnTo>
                  <a:lnTo>
                    <a:pt x="249308" y="133077"/>
                  </a:lnTo>
                  <a:lnTo>
                    <a:pt x="162780" y="133077"/>
                  </a:lnTo>
                  <a:lnTo>
                    <a:pt x="168773" y="128512"/>
                  </a:lnTo>
                  <a:lnTo>
                    <a:pt x="174202" y="123370"/>
                  </a:lnTo>
                  <a:lnTo>
                    <a:pt x="179056" y="118235"/>
                  </a:lnTo>
                  <a:lnTo>
                    <a:pt x="143641" y="107945"/>
                  </a:lnTo>
                  <a:lnTo>
                    <a:pt x="171693" y="94528"/>
                  </a:lnTo>
                  <a:lnTo>
                    <a:pt x="196907" y="78567"/>
                  </a:lnTo>
                  <a:lnTo>
                    <a:pt x="218265" y="59877"/>
                  </a:lnTo>
                  <a:lnTo>
                    <a:pt x="234748" y="38270"/>
                  </a:lnTo>
                  <a:lnTo>
                    <a:pt x="234748" y="26270"/>
                  </a:lnTo>
                  <a:lnTo>
                    <a:pt x="138795" y="26270"/>
                  </a:lnTo>
                  <a:lnTo>
                    <a:pt x="144211" y="21987"/>
                  </a:lnTo>
                  <a:lnTo>
                    <a:pt x="149359" y="17422"/>
                  </a:lnTo>
                  <a:lnTo>
                    <a:pt x="154206" y="12562"/>
                  </a:lnTo>
                  <a:lnTo>
                    <a:pt x="110801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2969408" y="3560050"/>
              <a:ext cx="249554" cy="256540"/>
            </a:xfrm>
            <a:custGeom>
              <a:avLst/>
              <a:gdLst/>
              <a:ahLst/>
              <a:cxnLst/>
              <a:rect l="l" t="t" r="r" b="b"/>
              <a:pathLst>
                <a:path w="249555" h="256539">
                  <a:moveTo>
                    <a:pt x="249308" y="145076"/>
                  </a:moveTo>
                  <a:lnTo>
                    <a:pt x="225462" y="179307"/>
                  </a:lnTo>
                  <a:lnTo>
                    <a:pt x="193810" y="207207"/>
                  </a:lnTo>
                  <a:lnTo>
                    <a:pt x="155066" y="228824"/>
                  </a:lnTo>
                  <a:lnTo>
                    <a:pt x="109943" y="244206"/>
                  </a:lnTo>
                  <a:lnTo>
                    <a:pt x="59156" y="253400"/>
                  </a:lnTo>
                  <a:lnTo>
                    <a:pt x="3418" y="256454"/>
                  </a:lnTo>
                  <a:lnTo>
                    <a:pt x="0" y="244462"/>
                  </a:lnTo>
                  <a:lnTo>
                    <a:pt x="58657" y="235837"/>
                  </a:lnTo>
                  <a:lnTo>
                    <a:pt x="108901" y="220100"/>
                  </a:lnTo>
                  <a:lnTo>
                    <a:pt x="150263" y="198565"/>
                  </a:lnTo>
                  <a:lnTo>
                    <a:pt x="182277" y="172549"/>
                  </a:lnTo>
                  <a:lnTo>
                    <a:pt x="204475" y="143367"/>
                  </a:lnTo>
                  <a:lnTo>
                    <a:pt x="148783" y="143367"/>
                  </a:lnTo>
                  <a:lnTo>
                    <a:pt x="140670" y="148889"/>
                  </a:lnTo>
                  <a:lnTo>
                    <a:pt x="132505" y="153930"/>
                  </a:lnTo>
                  <a:lnTo>
                    <a:pt x="124126" y="158543"/>
                  </a:lnTo>
                  <a:lnTo>
                    <a:pt x="115373" y="162780"/>
                  </a:lnTo>
                  <a:lnTo>
                    <a:pt x="123664" y="166302"/>
                  </a:lnTo>
                  <a:lnTo>
                    <a:pt x="133081" y="170814"/>
                  </a:lnTo>
                  <a:lnTo>
                    <a:pt x="142926" y="176236"/>
                  </a:lnTo>
                  <a:lnTo>
                    <a:pt x="152503" y="182488"/>
                  </a:lnTo>
                  <a:lnTo>
                    <a:pt x="119368" y="211045"/>
                  </a:lnTo>
                  <a:lnTo>
                    <a:pt x="115363" y="197772"/>
                  </a:lnTo>
                  <a:lnTo>
                    <a:pt x="110660" y="185810"/>
                  </a:lnTo>
                  <a:lnTo>
                    <a:pt x="105958" y="175828"/>
                  </a:lnTo>
                  <a:lnTo>
                    <a:pt x="101953" y="168498"/>
                  </a:lnTo>
                  <a:lnTo>
                    <a:pt x="85127" y="174782"/>
                  </a:lnTo>
                  <a:lnTo>
                    <a:pt x="68250" y="180238"/>
                  </a:lnTo>
                  <a:lnTo>
                    <a:pt x="51588" y="184677"/>
                  </a:lnTo>
                  <a:lnTo>
                    <a:pt x="35407" y="187911"/>
                  </a:lnTo>
                  <a:lnTo>
                    <a:pt x="30554" y="177635"/>
                  </a:lnTo>
                  <a:lnTo>
                    <a:pt x="58420" y="165874"/>
                  </a:lnTo>
                  <a:lnTo>
                    <a:pt x="84492" y="151036"/>
                  </a:lnTo>
                  <a:lnTo>
                    <a:pt x="107942" y="133575"/>
                  </a:lnTo>
                  <a:lnTo>
                    <a:pt x="127942" y="113945"/>
                  </a:lnTo>
                  <a:lnTo>
                    <a:pt x="101864" y="121711"/>
                  </a:lnTo>
                  <a:lnTo>
                    <a:pt x="73351" y="127442"/>
                  </a:lnTo>
                  <a:lnTo>
                    <a:pt x="43717" y="131138"/>
                  </a:lnTo>
                  <a:lnTo>
                    <a:pt x="14271" y="132795"/>
                  </a:lnTo>
                  <a:lnTo>
                    <a:pt x="10852" y="121942"/>
                  </a:lnTo>
                  <a:lnTo>
                    <a:pt x="73732" y="109966"/>
                  </a:lnTo>
                  <a:lnTo>
                    <a:pt x="125369" y="90814"/>
                  </a:lnTo>
                  <a:lnTo>
                    <a:pt x="164583" y="65879"/>
                  </a:lnTo>
                  <a:lnTo>
                    <a:pt x="190197" y="36554"/>
                  </a:lnTo>
                  <a:lnTo>
                    <a:pt x="122224" y="36554"/>
                  </a:lnTo>
                  <a:lnTo>
                    <a:pt x="116794" y="40837"/>
                  </a:lnTo>
                  <a:lnTo>
                    <a:pt x="110231" y="45121"/>
                  </a:lnTo>
                  <a:lnTo>
                    <a:pt x="103662" y="48834"/>
                  </a:lnTo>
                  <a:lnTo>
                    <a:pt x="112158" y="51781"/>
                  </a:lnTo>
                  <a:lnTo>
                    <a:pt x="121937" y="55904"/>
                  </a:lnTo>
                  <a:lnTo>
                    <a:pt x="132574" y="61205"/>
                  </a:lnTo>
                  <a:lnTo>
                    <a:pt x="143641" y="67684"/>
                  </a:lnTo>
                  <a:lnTo>
                    <a:pt x="111378" y="93955"/>
                  </a:lnTo>
                  <a:lnTo>
                    <a:pt x="106597" y="80778"/>
                  </a:lnTo>
                  <a:lnTo>
                    <a:pt x="101629" y="69716"/>
                  </a:lnTo>
                  <a:lnTo>
                    <a:pt x="97036" y="61064"/>
                  </a:lnTo>
                  <a:lnTo>
                    <a:pt x="93379" y="55115"/>
                  </a:lnTo>
                  <a:lnTo>
                    <a:pt x="78817" y="61845"/>
                  </a:lnTo>
                  <a:lnTo>
                    <a:pt x="63395" y="67824"/>
                  </a:lnTo>
                  <a:lnTo>
                    <a:pt x="47758" y="72948"/>
                  </a:lnTo>
                  <a:lnTo>
                    <a:pt x="32552" y="77109"/>
                  </a:lnTo>
                  <a:lnTo>
                    <a:pt x="27698" y="68542"/>
                  </a:lnTo>
                  <a:lnTo>
                    <a:pt x="54416" y="54095"/>
                  </a:lnTo>
                  <a:lnTo>
                    <a:pt x="77173" y="37803"/>
                  </a:lnTo>
                  <a:lnTo>
                    <a:pt x="95969" y="19745"/>
                  </a:lnTo>
                  <a:lnTo>
                    <a:pt x="110801" y="0"/>
                  </a:lnTo>
                  <a:lnTo>
                    <a:pt x="154206" y="12562"/>
                  </a:lnTo>
                  <a:lnTo>
                    <a:pt x="149359" y="17422"/>
                  </a:lnTo>
                  <a:lnTo>
                    <a:pt x="144211" y="21987"/>
                  </a:lnTo>
                  <a:lnTo>
                    <a:pt x="138795" y="26270"/>
                  </a:lnTo>
                  <a:lnTo>
                    <a:pt x="234748" y="26270"/>
                  </a:lnTo>
                  <a:lnTo>
                    <a:pt x="234748" y="38270"/>
                  </a:lnTo>
                  <a:lnTo>
                    <a:pt x="218265" y="59877"/>
                  </a:lnTo>
                  <a:lnTo>
                    <a:pt x="196907" y="78567"/>
                  </a:lnTo>
                  <a:lnTo>
                    <a:pt x="171693" y="94528"/>
                  </a:lnTo>
                  <a:lnTo>
                    <a:pt x="143641" y="107945"/>
                  </a:lnTo>
                  <a:lnTo>
                    <a:pt x="179056" y="118235"/>
                  </a:lnTo>
                  <a:lnTo>
                    <a:pt x="174202" y="123370"/>
                  </a:lnTo>
                  <a:lnTo>
                    <a:pt x="168773" y="128512"/>
                  </a:lnTo>
                  <a:lnTo>
                    <a:pt x="162780" y="133077"/>
                  </a:lnTo>
                  <a:lnTo>
                    <a:pt x="249308" y="133077"/>
                  </a:lnTo>
                  <a:lnTo>
                    <a:pt x="249308" y="145076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3241264" y="3560050"/>
              <a:ext cx="257175" cy="256540"/>
            </a:xfrm>
            <a:custGeom>
              <a:avLst/>
              <a:gdLst/>
              <a:ahLst/>
              <a:cxnLst/>
              <a:rect l="l" t="t" r="r" b="b"/>
              <a:pathLst>
                <a:path w="257175" h="256539">
                  <a:moveTo>
                    <a:pt x="167352" y="182488"/>
                  </a:moveTo>
                  <a:lnTo>
                    <a:pt x="131367" y="182488"/>
                  </a:lnTo>
                  <a:lnTo>
                    <a:pt x="131367" y="256454"/>
                  </a:lnTo>
                  <a:lnTo>
                    <a:pt x="167352" y="256454"/>
                  </a:lnTo>
                  <a:lnTo>
                    <a:pt x="167352" y="182488"/>
                  </a:lnTo>
                  <a:close/>
                </a:path>
                <a:path w="257175" h="256539">
                  <a:moveTo>
                    <a:pt x="257031" y="172205"/>
                  </a:moveTo>
                  <a:lnTo>
                    <a:pt x="0" y="172205"/>
                  </a:lnTo>
                  <a:lnTo>
                    <a:pt x="0" y="182488"/>
                  </a:lnTo>
                  <a:lnTo>
                    <a:pt x="257031" y="182488"/>
                  </a:lnTo>
                  <a:lnTo>
                    <a:pt x="257031" y="172205"/>
                  </a:lnTo>
                  <a:close/>
                </a:path>
                <a:path w="257175" h="256539">
                  <a:moveTo>
                    <a:pt x="230753" y="97381"/>
                  </a:moveTo>
                  <a:lnTo>
                    <a:pt x="51120" y="97381"/>
                  </a:lnTo>
                  <a:lnTo>
                    <a:pt x="51120" y="172205"/>
                  </a:lnTo>
                  <a:lnTo>
                    <a:pt x="87098" y="172205"/>
                  </a:lnTo>
                  <a:lnTo>
                    <a:pt x="87098" y="107664"/>
                  </a:lnTo>
                  <a:lnTo>
                    <a:pt x="230753" y="107664"/>
                  </a:lnTo>
                  <a:lnTo>
                    <a:pt x="230753" y="97381"/>
                  </a:lnTo>
                  <a:close/>
                </a:path>
                <a:path w="257175" h="256539">
                  <a:moveTo>
                    <a:pt x="167352" y="107664"/>
                  </a:moveTo>
                  <a:lnTo>
                    <a:pt x="131367" y="107664"/>
                  </a:lnTo>
                  <a:lnTo>
                    <a:pt x="131367" y="172205"/>
                  </a:lnTo>
                  <a:lnTo>
                    <a:pt x="167352" y="172205"/>
                  </a:lnTo>
                  <a:lnTo>
                    <a:pt x="167352" y="107664"/>
                  </a:lnTo>
                  <a:close/>
                </a:path>
                <a:path w="257175" h="256539">
                  <a:moveTo>
                    <a:pt x="55404" y="0"/>
                  </a:moveTo>
                  <a:lnTo>
                    <a:pt x="49085" y="27701"/>
                  </a:lnTo>
                  <a:lnTo>
                    <a:pt x="40197" y="54331"/>
                  </a:lnTo>
                  <a:lnTo>
                    <a:pt x="27774" y="80640"/>
                  </a:lnTo>
                  <a:lnTo>
                    <a:pt x="10852" y="107376"/>
                  </a:lnTo>
                  <a:lnTo>
                    <a:pt x="16845" y="115373"/>
                  </a:lnTo>
                  <a:lnTo>
                    <a:pt x="37008" y="99800"/>
                  </a:lnTo>
                  <a:lnTo>
                    <a:pt x="54118" y="83959"/>
                  </a:lnTo>
                  <a:lnTo>
                    <a:pt x="68657" y="67261"/>
                  </a:lnTo>
                  <a:lnTo>
                    <a:pt x="81105" y="49116"/>
                  </a:lnTo>
                  <a:lnTo>
                    <a:pt x="239890" y="49116"/>
                  </a:lnTo>
                  <a:lnTo>
                    <a:pt x="239890" y="38839"/>
                  </a:lnTo>
                  <a:lnTo>
                    <a:pt x="87104" y="38839"/>
                  </a:lnTo>
                  <a:lnTo>
                    <a:pt x="90857" y="31872"/>
                  </a:lnTo>
                  <a:lnTo>
                    <a:pt x="94422" y="24665"/>
                  </a:lnTo>
                  <a:lnTo>
                    <a:pt x="97827" y="17192"/>
                  </a:lnTo>
                  <a:lnTo>
                    <a:pt x="101101" y="9425"/>
                  </a:lnTo>
                  <a:lnTo>
                    <a:pt x="55404" y="0"/>
                  </a:lnTo>
                  <a:close/>
                </a:path>
                <a:path w="257175" h="256539">
                  <a:moveTo>
                    <a:pt x="167352" y="49116"/>
                  </a:moveTo>
                  <a:lnTo>
                    <a:pt x="131367" y="49116"/>
                  </a:lnTo>
                  <a:lnTo>
                    <a:pt x="131367" y="97381"/>
                  </a:lnTo>
                  <a:lnTo>
                    <a:pt x="167352" y="97381"/>
                  </a:lnTo>
                  <a:lnTo>
                    <a:pt x="167352" y="49116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3241264" y="3560051"/>
              <a:ext cx="257175" cy="256540"/>
            </a:xfrm>
            <a:custGeom>
              <a:avLst/>
              <a:gdLst/>
              <a:ahLst/>
              <a:cxnLst/>
              <a:rect l="l" t="t" r="r" b="b"/>
              <a:pathLst>
                <a:path w="257175" h="256539">
                  <a:moveTo>
                    <a:pt x="131367" y="107664"/>
                  </a:moveTo>
                  <a:lnTo>
                    <a:pt x="87098" y="107664"/>
                  </a:lnTo>
                  <a:lnTo>
                    <a:pt x="87098" y="172205"/>
                  </a:lnTo>
                  <a:lnTo>
                    <a:pt x="131367" y="172205"/>
                  </a:lnTo>
                  <a:lnTo>
                    <a:pt x="131367" y="107664"/>
                  </a:lnTo>
                  <a:close/>
                </a:path>
                <a:path w="257175" h="256539">
                  <a:moveTo>
                    <a:pt x="167352" y="182488"/>
                  </a:moveTo>
                  <a:lnTo>
                    <a:pt x="167352" y="256454"/>
                  </a:lnTo>
                  <a:lnTo>
                    <a:pt x="131367" y="256454"/>
                  </a:lnTo>
                  <a:lnTo>
                    <a:pt x="131367" y="182488"/>
                  </a:lnTo>
                  <a:lnTo>
                    <a:pt x="0" y="182488"/>
                  </a:lnTo>
                  <a:lnTo>
                    <a:pt x="0" y="172205"/>
                  </a:lnTo>
                  <a:lnTo>
                    <a:pt x="51120" y="172205"/>
                  </a:lnTo>
                  <a:lnTo>
                    <a:pt x="51120" y="97381"/>
                  </a:lnTo>
                  <a:lnTo>
                    <a:pt x="131367" y="97381"/>
                  </a:lnTo>
                  <a:lnTo>
                    <a:pt x="131367" y="49116"/>
                  </a:lnTo>
                  <a:lnTo>
                    <a:pt x="81105" y="49116"/>
                  </a:lnTo>
                  <a:lnTo>
                    <a:pt x="68657" y="67261"/>
                  </a:lnTo>
                  <a:lnTo>
                    <a:pt x="54118" y="83959"/>
                  </a:lnTo>
                  <a:lnTo>
                    <a:pt x="37008" y="99800"/>
                  </a:lnTo>
                  <a:lnTo>
                    <a:pt x="16845" y="115373"/>
                  </a:lnTo>
                  <a:lnTo>
                    <a:pt x="10852" y="107376"/>
                  </a:lnTo>
                  <a:lnTo>
                    <a:pt x="27774" y="80640"/>
                  </a:lnTo>
                  <a:lnTo>
                    <a:pt x="40197" y="54331"/>
                  </a:lnTo>
                  <a:lnTo>
                    <a:pt x="49085" y="27701"/>
                  </a:lnTo>
                  <a:lnTo>
                    <a:pt x="55404" y="0"/>
                  </a:lnTo>
                  <a:lnTo>
                    <a:pt x="101101" y="9425"/>
                  </a:lnTo>
                  <a:lnTo>
                    <a:pt x="97827" y="17192"/>
                  </a:lnTo>
                  <a:lnTo>
                    <a:pt x="94422" y="24665"/>
                  </a:lnTo>
                  <a:lnTo>
                    <a:pt x="90857" y="31872"/>
                  </a:lnTo>
                  <a:lnTo>
                    <a:pt x="87104" y="38839"/>
                  </a:lnTo>
                  <a:lnTo>
                    <a:pt x="239890" y="38839"/>
                  </a:lnTo>
                  <a:lnTo>
                    <a:pt x="239890" y="49116"/>
                  </a:lnTo>
                  <a:lnTo>
                    <a:pt x="167352" y="49116"/>
                  </a:lnTo>
                  <a:lnTo>
                    <a:pt x="167352" y="97381"/>
                  </a:lnTo>
                  <a:lnTo>
                    <a:pt x="230753" y="97381"/>
                  </a:lnTo>
                  <a:lnTo>
                    <a:pt x="230753" y="107664"/>
                  </a:lnTo>
                  <a:lnTo>
                    <a:pt x="167352" y="107664"/>
                  </a:lnTo>
                  <a:lnTo>
                    <a:pt x="167352" y="172205"/>
                  </a:lnTo>
                  <a:lnTo>
                    <a:pt x="257031" y="172205"/>
                  </a:lnTo>
                  <a:lnTo>
                    <a:pt x="257031" y="182488"/>
                  </a:lnTo>
                  <a:lnTo>
                    <a:pt x="167352" y="182488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3515404" y="3559771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224751" y="71018"/>
                  </a:moveTo>
                  <a:lnTo>
                    <a:pt x="31991" y="71018"/>
                  </a:lnTo>
                  <a:lnTo>
                    <a:pt x="31991" y="81178"/>
                  </a:lnTo>
                  <a:lnTo>
                    <a:pt x="31991" y="111658"/>
                  </a:lnTo>
                  <a:lnTo>
                    <a:pt x="31991" y="121818"/>
                  </a:lnTo>
                  <a:lnTo>
                    <a:pt x="31991" y="154838"/>
                  </a:lnTo>
                  <a:lnTo>
                    <a:pt x="31991" y="164998"/>
                  </a:lnTo>
                  <a:lnTo>
                    <a:pt x="224751" y="164998"/>
                  </a:lnTo>
                  <a:lnTo>
                    <a:pt x="224751" y="155067"/>
                  </a:lnTo>
                  <a:lnTo>
                    <a:pt x="224751" y="154838"/>
                  </a:lnTo>
                  <a:lnTo>
                    <a:pt x="224751" y="122224"/>
                  </a:lnTo>
                  <a:lnTo>
                    <a:pt x="190195" y="122224"/>
                  </a:lnTo>
                  <a:lnTo>
                    <a:pt x="190195" y="154838"/>
                  </a:lnTo>
                  <a:lnTo>
                    <a:pt x="66535" y="154838"/>
                  </a:lnTo>
                  <a:lnTo>
                    <a:pt x="66535" y="121818"/>
                  </a:lnTo>
                  <a:lnTo>
                    <a:pt x="224751" y="121818"/>
                  </a:lnTo>
                  <a:lnTo>
                    <a:pt x="224751" y="111950"/>
                  </a:lnTo>
                  <a:lnTo>
                    <a:pt x="224751" y="111658"/>
                  </a:lnTo>
                  <a:lnTo>
                    <a:pt x="224751" y="81394"/>
                  </a:lnTo>
                  <a:lnTo>
                    <a:pt x="190195" y="81394"/>
                  </a:lnTo>
                  <a:lnTo>
                    <a:pt x="190195" y="111658"/>
                  </a:lnTo>
                  <a:lnTo>
                    <a:pt x="66535" y="111658"/>
                  </a:lnTo>
                  <a:lnTo>
                    <a:pt x="66535" y="81178"/>
                  </a:lnTo>
                  <a:lnTo>
                    <a:pt x="224751" y="81178"/>
                  </a:lnTo>
                  <a:lnTo>
                    <a:pt x="224751" y="71018"/>
                  </a:lnTo>
                  <a:close/>
                </a:path>
                <a:path w="257175" h="257175">
                  <a:moveTo>
                    <a:pt x="254736" y="27127"/>
                  </a:moveTo>
                  <a:lnTo>
                    <a:pt x="191058" y="27127"/>
                  </a:lnTo>
                  <a:lnTo>
                    <a:pt x="191058" y="0"/>
                  </a:lnTo>
                  <a:lnTo>
                    <a:pt x="156502" y="0"/>
                  </a:lnTo>
                  <a:lnTo>
                    <a:pt x="156502" y="27127"/>
                  </a:lnTo>
                  <a:lnTo>
                    <a:pt x="99377" y="27127"/>
                  </a:lnTo>
                  <a:lnTo>
                    <a:pt x="99377" y="0"/>
                  </a:lnTo>
                  <a:lnTo>
                    <a:pt x="64820" y="0"/>
                  </a:lnTo>
                  <a:lnTo>
                    <a:pt x="64820" y="27127"/>
                  </a:lnTo>
                  <a:lnTo>
                    <a:pt x="2565" y="27127"/>
                  </a:lnTo>
                  <a:lnTo>
                    <a:pt x="2565" y="37414"/>
                  </a:lnTo>
                  <a:lnTo>
                    <a:pt x="64820" y="37414"/>
                  </a:lnTo>
                  <a:lnTo>
                    <a:pt x="64820" y="62826"/>
                  </a:lnTo>
                  <a:lnTo>
                    <a:pt x="99377" y="62826"/>
                  </a:lnTo>
                  <a:lnTo>
                    <a:pt x="99377" y="37414"/>
                  </a:lnTo>
                  <a:lnTo>
                    <a:pt x="156502" y="37414"/>
                  </a:lnTo>
                  <a:lnTo>
                    <a:pt x="156502" y="62826"/>
                  </a:lnTo>
                  <a:lnTo>
                    <a:pt x="191058" y="62826"/>
                  </a:lnTo>
                  <a:lnTo>
                    <a:pt x="191058" y="37414"/>
                  </a:lnTo>
                  <a:lnTo>
                    <a:pt x="254736" y="37414"/>
                  </a:lnTo>
                  <a:lnTo>
                    <a:pt x="254736" y="27127"/>
                  </a:lnTo>
                  <a:close/>
                </a:path>
                <a:path w="257175" h="257175">
                  <a:moveTo>
                    <a:pt x="257022" y="194767"/>
                  </a:moveTo>
                  <a:lnTo>
                    <a:pt x="147078" y="194767"/>
                  </a:lnTo>
                  <a:lnTo>
                    <a:pt x="147078" y="165354"/>
                  </a:lnTo>
                  <a:lnTo>
                    <a:pt x="108242" y="165354"/>
                  </a:lnTo>
                  <a:lnTo>
                    <a:pt x="108242" y="194767"/>
                  </a:lnTo>
                  <a:lnTo>
                    <a:pt x="0" y="194767"/>
                  </a:lnTo>
                  <a:lnTo>
                    <a:pt x="0" y="205054"/>
                  </a:lnTo>
                  <a:lnTo>
                    <a:pt x="108242" y="205054"/>
                  </a:lnTo>
                  <a:lnTo>
                    <a:pt x="108242" y="257022"/>
                  </a:lnTo>
                  <a:lnTo>
                    <a:pt x="147078" y="257022"/>
                  </a:lnTo>
                  <a:lnTo>
                    <a:pt x="147078" y="205054"/>
                  </a:lnTo>
                  <a:lnTo>
                    <a:pt x="257022" y="205054"/>
                  </a:lnTo>
                  <a:lnTo>
                    <a:pt x="257022" y="194767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3515409" y="3559762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90197" y="122231"/>
                  </a:moveTo>
                  <a:lnTo>
                    <a:pt x="66538" y="122231"/>
                  </a:lnTo>
                  <a:lnTo>
                    <a:pt x="66538" y="155071"/>
                  </a:lnTo>
                  <a:lnTo>
                    <a:pt x="190197" y="155071"/>
                  </a:lnTo>
                  <a:lnTo>
                    <a:pt x="190197" y="122231"/>
                  </a:lnTo>
                  <a:close/>
                </a:path>
                <a:path w="257175" h="257175">
                  <a:moveTo>
                    <a:pt x="190197" y="81393"/>
                  </a:moveTo>
                  <a:lnTo>
                    <a:pt x="66538" y="81393"/>
                  </a:lnTo>
                  <a:lnTo>
                    <a:pt x="66538" y="111954"/>
                  </a:lnTo>
                  <a:lnTo>
                    <a:pt x="190197" y="111954"/>
                  </a:lnTo>
                  <a:lnTo>
                    <a:pt x="190197" y="81393"/>
                  </a:lnTo>
                  <a:close/>
                </a:path>
                <a:path w="257175" h="257175">
                  <a:moveTo>
                    <a:pt x="191055" y="37412"/>
                  </a:moveTo>
                  <a:lnTo>
                    <a:pt x="191055" y="62831"/>
                  </a:lnTo>
                  <a:lnTo>
                    <a:pt x="156499" y="62831"/>
                  </a:lnTo>
                  <a:lnTo>
                    <a:pt x="156499" y="37412"/>
                  </a:lnTo>
                  <a:lnTo>
                    <a:pt x="99378" y="37412"/>
                  </a:lnTo>
                  <a:lnTo>
                    <a:pt x="99378" y="62831"/>
                  </a:lnTo>
                  <a:lnTo>
                    <a:pt x="64822" y="62831"/>
                  </a:lnTo>
                  <a:lnTo>
                    <a:pt x="64822" y="37412"/>
                  </a:lnTo>
                  <a:lnTo>
                    <a:pt x="2567" y="37412"/>
                  </a:lnTo>
                  <a:lnTo>
                    <a:pt x="2567" y="27135"/>
                  </a:lnTo>
                  <a:lnTo>
                    <a:pt x="64822" y="27135"/>
                  </a:lnTo>
                  <a:lnTo>
                    <a:pt x="64822" y="0"/>
                  </a:lnTo>
                  <a:lnTo>
                    <a:pt x="99378" y="0"/>
                  </a:lnTo>
                  <a:lnTo>
                    <a:pt x="99378" y="27135"/>
                  </a:lnTo>
                  <a:lnTo>
                    <a:pt x="156499" y="27135"/>
                  </a:lnTo>
                  <a:lnTo>
                    <a:pt x="156499" y="0"/>
                  </a:lnTo>
                  <a:lnTo>
                    <a:pt x="191055" y="0"/>
                  </a:lnTo>
                  <a:lnTo>
                    <a:pt x="191055" y="27135"/>
                  </a:lnTo>
                  <a:lnTo>
                    <a:pt x="254738" y="27135"/>
                  </a:lnTo>
                  <a:lnTo>
                    <a:pt x="254738" y="37412"/>
                  </a:lnTo>
                  <a:lnTo>
                    <a:pt x="191055" y="37412"/>
                  </a:lnTo>
                  <a:close/>
                </a:path>
                <a:path w="257175" h="257175">
                  <a:moveTo>
                    <a:pt x="147074" y="205052"/>
                  </a:moveTo>
                  <a:lnTo>
                    <a:pt x="147074" y="257031"/>
                  </a:lnTo>
                  <a:lnTo>
                    <a:pt x="108240" y="257031"/>
                  </a:lnTo>
                  <a:lnTo>
                    <a:pt x="108240" y="205052"/>
                  </a:lnTo>
                  <a:lnTo>
                    <a:pt x="0" y="205052"/>
                  </a:lnTo>
                  <a:lnTo>
                    <a:pt x="0" y="194769"/>
                  </a:lnTo>
                  <a:lnTo>
                    <a:pt x="108240" y="194769"/>
                  </a:lnTo>
                  <a:lnTo>
                    <a:pt x="108240" y="165354"/>
                  </a:lnTo>
                  <a:lnTo>
                    <a:pt x="31988" y="165354"/>
                  </a:lnTo>
                  <a:lnTo>
                    <a:pt x="31988" y="71110"/>
                  </a:lnTo>
                  <a:lnTo>
                    <a:pt x="224753" y="71110"/>
                  </a:lnTo>
                  <a:lnTo>
                    <a:pt x="224753" y="165354"/>
                  </a:lnTo>
                  <a:lnTo>
                    <a:pt x="147074" y="165354"/>
                  </a:lnTo>
                  <a:lnTo>
                    <a:pt x="147074" y="194769"/>
                  </a:lnTo>
                  <a:lnTo>
                    <a:pt x="257024" y="194769"/>
                  </a:lnTo>
                  <a:lnTo>
                    <a:pt x="257024" y="205052"/>
                  </a:lnTo>
                  <a:lnTo>
                    <a:pt x="147074" y="205052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3793553" y="3554336"/>
              <a:ext cx="63500" cy="265430"/>
            </a:xfrm>
            <a:custGeom>
              <a:avLst/>
              <a:gdLst/>
              <a:ahLst/>
              <a:cxnLst/>
              <a:rect l="l" t="t" r="r" b="b"/>
              <a:pathLst>
                <a:path w="63500" h="265429">
                  <a:moveTo>
                    <a:pt x="9994" y="0"/>
                  </a:moveTo>
                  <a:lnTo>
                    <a:pt x="0" y="8567"/>
                  </a:lnTo>
                  <a:lnTo>
                    <a:pt x="21185" y="36935"/>
                  </a:lnTo>
                  <a:lnTo>
                    <a:pt x="36054" y="66722"/>
                  </a:lnTo>
                  <a:lnTo>
                    <a:pt x="44820" y="98487"/>
                  </a:lnTo>
                  <a:lnTo>
                    <a:pt x="47695" y="132795"/>
                  </a:lnTo>
                  <a:lnTo>
                    <a:pt x="44900" y="166541"/>
                  </a:lnTo>
                  <a:lnTo>
                    <a:pt x="36268" y="198198"/>
                  </a:lnTo>
                  <a:lnTo>
                    <a:pt x="21425" y="228139"/>
                  </a:lnTo>
                  <a:lnTo>
                    <a:pt x="0" y="256742"/>
                  </a:lnTo>
                  <a:lnTo>
                    <a:pt x="9994" y="265309"/>
                  </a:lnTo>
                  <a:lnTo>
                    <a:pt x="34318" y="234727"/>
                  </a:lnTo>
                  <a:lnTo>
                    <a:pt x="50797" y="203125"/>
                  </a:lnTo>
                  <a:lnTo>
                    <a:pt x="60154" y="169486"/>
                  </a:lnTo>
                  <a:lnTo>
                    <a:pt x="63113" y="132795"/>
                  </a:lnTo>
                  <a:lnTo>
                    <a:pt x="59913" y="95301"/>
                  </a:lnTo>
                  <a:lnTo>
                    <a:pt x="50153" y="61367"/>
                  </a:lnTo>
                  <a:lnTo>
                    <a:pt x="33594" y="29948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3793553" y="3554336"/>
              <a:ext cx="63500" cy="265430"/>
            </a:xfrm>
            <a:custGeom>
              <a:avLst/>
              <a:gdLst/>
              <a:ahLst/>
              <a:cxnLst/>
              <a:rect l="l" t="t" r="r" b="b"/>
              <a:pathLst>
                <a:path w="63500" h="265429">
                  <a:moveTo>
                    <a:pt x="0" y="256742"/>
                  </a:moveTo>
                  <a:lnTo>
                    <a:pt x="21425" y="228139"/>
                  </a:lnTo>
                  <a:lnTo>
                    <a:pt x="36268" y="198198"/>
                  </a:lnTo>
                  <a:lnTo>
                    <a:pt x="44900" y="166541"/>
                  </a:lnTo>
                  <a:lnTo>
                    <a:pt x="47695" y="132795"/>
                  </a:lnTo>
                  <a:lnTo>
                    <a:pt x="44820" y="98487"/>
                  </a:lnTo>
                  <a:lnTo>
                    <a:pt x="36054" y="66722"/>
                  </a:lnTo>
                  <a:lnTo>
                    <a:pt x="21185" y="36935"/>
                  </a:lnTo>
                  <a:lnTo>
                    <a:pt x="0" y="8567"/>
                  </a:lnTo>
                  <a:lnTo>
                    <a:pt x="9994" y="0"/>
                  </a:lnTo>
                  <a:lnTo>
                    <a:pt x="33594" y="29948"/>
                  </a:lnTo>
                  <a:lnTo>
                    <a:pt x="50153" y="61367"/>
                  </a:lnTo>
                  <a:lnTo>
                    <a:pt x="59913" y="95301"/>
                  </a:lnTo>
                  <a:lnTo>
                    <a:pt x="63113" y="132795"/>
                  </a:lnTo>
                  <a:lnTo>
                    <a:pt x="60154" y="169486"/>
                  </a:lnTo>
                  <a:lnTo>
                    <a:pt x="50797" y="203125"/>
                  </a:lnTo>
                  <a:lnTo>
                    <a:pt x="34318" y="234727"/>
                  </a:lnTo>
                  <a:lnTo>
                    <a:pt x="9994" y="265309"/>
                  </a:lnTo>
                  <a:lnTo>
                    <a:pt x="0" y="256742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3368618" y="1015257"/>
              <a:ext cx="1767839" cy="1767839"/>
            </a:xfrm>
            <a:custGeom>
              <a:avLst/>
              <a:gdLst/>
              <a:ahLst/>
              <a:cxnLst/>
              <a:rect l="l" t="t" r="r" b="b"/>
              <a:pathLst>
                <a:path w="1767840" h="1767839">
                  <a:moveTo>
                    <a:pt x="883637" y="0"/>
                  </a:moveTo>
                  <a:lnTo>
                    <a:pt x="835154" y="1307"/>
                  </a:lnTo>
                  <a:lnTo>
                    <a:pt x="787355" y="5185"/>
                  </a:lnTo>
                  <a:lnTo>
                    <a:pt x="740307" y="11565"/>
                  </a:lnTo>
                  <a:lnTo>
                    <a:pt x="694076" y="20380"/>
                  </a:lnTo>
                  <a:lnTo>
                    <a:pt x="648731" y="31564"/>
                  </a:lnTo>
                  <a:lnTo>
                    <a:pt x="604339" y="45048"/>
                  </a:lnTo>
                  <a:lnTo>
                    <a:pt x="560968" y="60765"/>
                  </a:lnTo>
                  <a:lnTo>
                    <a:pt x="518684" y="78648"/>
                  </a:lnTo>
                  <a:lnTo>
                    <a:pt x="477555" y="98630"/>
                  </a:lnTo>
                  <a:lnTo>
                    <a:pt x="437648" y="120642"/>
                  </a:lnTo>
                  <a:lnTo>
                    <a:pt x="399032" y="144618"/>
                  </a:lnTo>
                  <a:lnTo>
                    <a:pt x="361772" y="170490"/>
                  </a:lnTo>
                  <a:lnTo>
                    <a:pt x="325938" y="198192"/>
                  </a:lnTo>
                  <a:lnTo>
                    <a:pt x="291595" y="227654"/>
                  </a:lnTo>
                  <a:lnTo>
                    <a:pt x="258811" y="258811"/>
                  </a:lnTo>
                  <a:lnTo>
                    <a:pt x="227654" y="291595"/>
                  </a:lnTo>
                  <a:lnTo>
                    <a:pt x="198192" y="325938"/>
                  </a:lnTo>
                  <a:lnTo>
                    <a:pt x="170490" y="361772"/>
                  </a:lnTo>
                  <a:lnTo>
                    <a:pt x="144618" y="399032"/>
                  </a:lnTo>
                  <a:lnTo>
                    <a:pt x="120642" y="437648"/>
                  </a:lnTo>
                  <a:lnTo>
                    <a:pt x="98630" y="477555"/>
                  </a:lnTo>
                  <a:lnTo>
                    <a:pt x="78648" y="518684"/>
                  </a:lnTo>
                  <a:lnTo>
                    <a:pt x="60765" y="560968"/>
                  </a:lnTo>
                  <a:lnTo>
                    <a:pt x="45048" y="604339"/>
                  </a:lnTo>
                  <a:lnTo>
                    <a:pt x="31564" y="648731"/>
                  </a:lnTo>
                  <a:lnTo>
                    <a:pt x="20380" y="694076"/>
                  </a:lnTo>
                  <a:lnTo>
                    <a:pt x="11565" y="740307"/>
                  </a:lnTo>
                  <a:lnTo>
                    <a:pt x="5185" y="787355"/>
                  </a:lnTo>
                  <a:lnTo>
                    <a:pt x="1307" y="835154"/>
                  </a:lnTo>
                  <a:lnTo>
                    <a:pt x="0" y="883637"/>
                  </a:lnTo>
                  <a:lnTo>
                    <a:pt x="1307" y="932120"/>
                  </a:lnTo>
                  <a:lnTo>
                    <a:pt x="5185" y="979919"/>
                  </a:lnTo>
                  <a:lnTo>
                    <a:pt x="11565" y="1026968"/>
                  </a:lnTo>
                  <a:lnTo>
                    <a:pt x="20380" y="1073198"/>
                  </a:lnTo>
                  <a:lnTo>
                    <a:pt x="31564" y="1118543"/>
                  </a:lnTo>
                  <a:lnTo>
                    <a:pt x="45048" y="1162935"/>
                  </a:lnTo>
                  <a:lnTo>
                    <a:pt x="60765" y="1206306"/>
                  </a:lnTo>
                  <a:lnTo>
                    <a:pt x="78648" y="1248590"/>
                  </a:lnTo>
                  <a:lnTo>
                    <a:pt x="98630" y="1289719"/>
                  </a:lnTo>
                  <a:lnTo>
                    <a:pt x="120642" y="1329626"/>
                  </a:lnTo>
                  <a:lnTo>
                    <a:pt x="144618" y="1368242"/>
                  </a:lnTo>
                  <a:lnTo>
                    <a:pt x="170490" y="1405502"/>
                  </a:lnTo>
                  <a:lnTo>
                    <a:pt x="198192" y="1441337"/>
                  </a:lnTo>
                  <a:lnTo>
                    <a:pt x="227654" y="1475679"/>
                  </a:lnTo>
                  <a:lnTo>
                    <a:pt x="258811" y="1508463"/>
                  </a:lnTo>
                  <a:lnTo>
                    <a:pt x="291595" y="1539620"/>
                  </a:lnTo>
                  <a:lnTo>
                    <a:pt x="325938" y="1569083"/>
                  </a:lnTo>
                  <a:lnTo>
                    <a:pt x="361772" y="1596784"/>
                  </a:lnTo>
                  <a:lnTo>
                    <a:pt x="399032" y="1622656"/>
                  </a:lnTo>
                  <a:lnTo>
                    <a:pt x="437648" y="1646632"/>
                  </a:lnTo>
                  <a:lnTo>
                    <a:pt x="477555" y="1668645"/>
                  </a:lnTo>
                  <a:lnTo>
                    <a:pt x="518684" y="1688626"/>
                  </a:lnTo>
                  <a:lnTo>
                    <a:pt x="560968" y="1706509"/>
                  </a:lnTo>
                  <a:lnTo>
                    <a:pt x="604339" y="1722226"/>
                  </a:lnTo>
                  <a:lnTo>
                    <a:pt x="648731" y="1735710"/>
                  </a:lnTo>
                  <a:lnTo>
                    <a:pt x="694076" y="1746894"/>
                  </a:lnTo>
                  <a:lnTo>
                    <a:pt x="740307" y="1755709"/>
                  </a:lnTo>
                  <a:lnTo>
                    <a:pt x="787355" y="1762090"/>
                  </a:lnTo>
                  <a:lnTo>
                    <a:pt x="835154" y="1765967"/>
                  </a:lnTo>
                  <a:lnTo>
                    <a:pt x="883637" y="1767275"/>
                  </a:lnTo>
                  <a:lnTo>
                    <a:pt x="932120" y="1765967"/>
                  </a:lnTo>
                  <a:lnTo>
                    <a:pt x="979919" y="1762090"/>
                  </a:lnTo>
                  <a:lnTo>
                    <a:pt x="1026968" y="1755709"/>
                  </a:lnTo>
                  <a:lnTo>
                    <a:pt x="1073198" y="1746894"/>
                  </a:lnTo>
                  <a:lnTo>
                    <a:pt x="1118543" y="1735710"/>
                  </a:lnTo>
                  <a:lnTo>
                    <a:pt x="1162935" y="1722226"/>
                  </a:lnTo>
                  <a:lnTo>
                    <a:pt x="1206306" y="1706509"/>
                  </a:lnTo>
                  <a:lnTo>
                    <a:pt x="1248590" y="1688626"/>
                  </a:lnTo>
                  <a:lnTo>
                    <a:pt x="1289719" y="1668645"/>
                  </a:lnTo>
                  <a:lnTo>
                    <a:pt x="1329626" y="1646632"/>
                  </a:lnTo>
                  <a:lnTo>
                    <a:pt x="1368242" y="1622656"/>
                  </a:lnTo>
                  <a:lnTo>
                    <a:pt x="1405502" y="1596784"/>
                  </a:lnTo>
                  <a:lnTo>
                    <a:pt x="1441337" y="1569083"/>
                  </a:lnTo>
                  <a:lnTo>
                    <a:pt x="1475679" y="1539620"/>
                  </a:lnTo>
                  <a:lnTo>
                    <a:pt x="1508463" y="1508463"/>
                  </a:lnTo>
                  <a:lnTo>
                    <a:pt x="1539620" y="1475679"/>
                  </a:lnTo>
                  <a:lnTo>
                    <a:pt x="1569083" y="1441337"/>
                  </a:lnTo>
                  <a:lnTo>
                    <a:pt x="1596784" y="1405502"/>
                  </a:lnTo>
                  <a:lnTo>
                    <a:pt x="1622656" y="1368242"/>
                  </a:lnTo>
                  <a:lnTo>
                    <a:pt x="1646632" y="1329626"/>
                  </a:lnTo>
                  <a:lnTo>
                    <a:pt x="1668645" y="1289719"/>
                  </a:lnTo>
                  <a:lnTo>
                    <a:pt x="1688626" y="1248590"/>
                  </a:lnTo>
                  <a:lnTo>
                    <a:pt x="1706509" y="1206306"/>
                  </a:lnTo>
                  <a:lnTo>
                    <a:pt x="1722226" y="1162935"/>
                  </a:lnTo>
                  <a:lnTo>
                    <a:pt x="1735710" y="1118543"/>
                  </a:lnTo>
                  <a:lnTo>
                    <a:pt x="1746894" y="1073198"/>
                  </a:lnTo>
                  <a:lnTo>
                    <a:pt x="1755709" y="1026968"/>
                  </a:lnTo>
                  <a:lnTo>
                    <a:pt x="1762090" y="979919"/>
                  </a:lnTo>
                  <a:lnTo>
                    <a:pt x="1765967" y="932120"/>
                  </a:lnTo>
                  <a:lnTo>
                    <a:pt x="1767275" y="883637"/>
                  </a:lnTo>
                  <a:lnTo>
                    <a:pt x="1765967" y="835154"/>
                  </a:lnTo>
                  <a:lnTo>
                    <a:pt x="1762090" y="787355"/>
                  </a:lnTo>
                  <a:lnTo>
                    <a:pt x="1755709" y="740307"/>
                  </a:lnTo>
                  <a:lnTo>
                    <a:pt x="1746894" y="694076"/>
                  </a:lnTo>
                  <a:lnTo>
                    <a:pt x="1735710" y="648731"/>
                  </a:lnTo>
                  <a:lnTo>
                    <a:pt x="1722226" y="604339"/>
                  </a:lnTo>
                  <a:lnTo>
                    <a:pt x="1706509" y="560968"/>
                  </a:lnTo>
                  <a:lnTo>
                    <a:pt x="1688626" y="518684"/>
                  </a:lnTo>
                  <a:lnTo>
                    <a:pt x="1668645" y="477555"/>
                  </a:lnTo>
                  <a:lnTo>
                    <a:pt x="1646632" y="437648"/>
                  </a:lnTo>
                  <a:lnTo>
                    <a:pt x="1622656" y="399032"/>
                  </a:lnTo>
                  <a:lnTo>
                    <a:pt x="1596784" y="361772"/>
                  </a:lnTo>
                  <a:lnTo>
                    <a:pt x="1569083" y="325938"/>
                  </a:lnTo>
                  <a:lnTo>
                    <a:pt x="1539620" y="291595"/>
                  </a:lnTo>
                  <a:lnTo>
                    <a:pt x="1508463" y="258811"/>
                  </a:lnTo>
                  <a:lnTo>
                    <a:pt x="1475679" y="227654"/>
                  </a:lnTo>
                  <a:lnTo>
                    <a:pt x="1441337" y="198192"/>
                  </a:lnTo>
                  <a:lnTo>
                    <a:pt x="1405502" y="170490"/>
                  </a:lnTo>
                  <a:lnTo>
                    <a:pt x="1368242" y="144618"/>
                  </a:lnTo>
                  <a:lnTo>
                    <a:pt x="1329626" y="120642"/>
                  </a:lnTo>
                  <a:lnTo>
                    <a:pt x="1289719" y="98630"/>
                  </a:lnTo>
                  <a:lnTo>
                    <a:pt x="1248590" y="78648"/>
                  </a:lnTo>
                  <a:lnTo>
                    <a:pt x="1206306" y="60765"/>
                  </a:lnTo>
                  <a:lnTo>
                    <a:pt x="1162935" y="45048"/>
                  </a:lnTo>
                  <a:lnTo>
                    <a:pt x="1118543" y="31564"/>
                  </a:lnTo>
                  <a:lnTo>
                    <a:pt x="1073198" y="20380"/>
                  </a:lnTo>
                  <a:lnTo>
                    <a:pt x="1026968" y="11565"/>
                  </a:lnTo>
                  <a:lnTo>
                    <a:pt x="979919" y="5185"/>
                  </a:lnTo>
                  <a:lnTo>
                    <a:pt x="932120" y="1307"/>
                  </a:lnTo>
                  <a:lnTo>
                    <a:pt x="883637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3709637" y="1422284"/>
              <a:ext cx="1006475" cy="237490"/>
            </a:xfrm>
            <a:custGeom>
              <a:avLst/>
              <a:gdLst/>
              <a:ahLst/>
              <a:cxnLst/>
              <a:rect l="l" t="t" r="r" b="b"/>
              <a:pathLst>
                <a:path w="1006475" h="237489">
                  <a:moveTo>
                    <a:pt x="199021" y="7988"/>
                  </a:moveTo>
                  <a:lnTo>
                    <a:pt x="175069" y="7988"/>
                  </a:lnTo>
                  <a:lnTo>
                    <a:pt x="175069" y="24206"/>
                  </a:lnTo>
                  <a:lnTo>
                    <a:pt x="175069" y="38874"/>
                  </a:lnTo>
                  <a:lnTo>
                    <a:pt x="175069" y="54063"/>
                  </a:lnTo>
                  <a:lnTo>
                    <a:pt x="175069" y="68999"/>
                  </a:lnTo>
                  <a:lnTo>
                    <a:pt x="55626" y="68999"/>
                  </a:lnTo>
                  <a:lnTo>
                    <a:pt x="55626" y="54063"/>
                  </a:lnTo>
                  <a:lnTo>
                    <a:pt x="175069" y="54063"/>
                  </a:lnTo>
                  <a:lnTo>
                    <a:pt x="175069" y="38874"/>
                  </a:lnTo>
                  <a:lnTo>
                    <a:pt x="55626" y="38874"/>
                  </a:lnTo>
                  <a:lnTo>
                    <a:pt x="55626" y="24206"/>
                  </a:lnTo>
                  <a:lnTo>
                    <a:pt x="175069" y="24206"/>
                  </a:lnTo>
                  <a:lnTo>
                    <a:pt x="175069" y="7988"/>
                  </a:lnTo>
                  <a:lnTo>
                    <a:pt x="32702" y="7988"/>
                  </a:lnTo>
                  <a:lnTo>
                    <a:pt x="32702" y="84963"/>
                  </a:lnTo>
                  <a:lnTo>
                    <a:pt x="199021" y="84963"/>
                  </a:lnTo>
                  <a:lnTo>
                    <a:pt x="199021" y="68999"/>
                  </a:lnTo>
                  <a:lnTo>
                    <a:pt x="199021" y="54063"/>
                  </a:lnTo>
                  <a:lnTo>
                    <a:pt x="199021" y="38874"/>
                  </a:lnTo>
                  <a:lnTo>
                    <a:pt x="199021" y="24206"/>
                  </a:lnTo>
                  <a:lnTo>
                    <a:pt x="199021" y="7988"/>
                  </a:lnTo>
                  <a:close/>
                </a:path>
                <a:path w="1006475" h="237489">
                  <a:moveTo>
                    <a:pt x="233781" y="217551"/>
                  </a:moveTo>
                  <a:lnTo>
                    <a:pt x="195541" y="202463"/>
                  </a:lnTo>
                  <a:lnTo>
                    <a:pt x="184607" y="195414"/>
                  </a:lnTo>
                  <a:lnTo>
                    <a:pt x="195770" y="182664"/>
                  </a:lnTo>
                  <a:lnTo>
                    <a:pt x="196913" y="180987"/>
                  </a:lnTo>
                  <a:lnTo>
                    <a:pt x="205587" y="168351"/>
                  </a:lnTo>
                  <a:lnTo>
                    <a:pt x="213868" y="152412"/>
                  </a:lnTo>
                  <a:lnTo>
                    <a:pt x="220395" y="134912"/>
                  </a:lnTo>
                  <a:lnTo>
                    <a:pt x="205714" y="129247"/>
                  </a:lnTo>
                  <a:lnTo>
                    <a:pt x="201599" y="130022"/>
                  </a:lnTo>
                  <a:lnTo>
                    <a:pt x="191300" y="130022"/>
                  </a:lnTo>
                  <a:lnTo>
                    <a:pt x="191300" y="148551"/>
                  </a:lnTo>
                  <a:lnTo>
                    <a:pt x="186474" y="157391"/>
                  </a:lnTo>
                  <a:lnTo>
                    <a:pt x="180936" y="165735"/>
                  </a:lnTo>
                  <a:lnTo>
                    <a:pt x="174713" y="173609"/>
                  </a:lnTo>
                  <a:lnTo>
                    <a:pt x="167868" y="180987"/>
                  </a:lnTo>
                  <a:lnTo>
                    <a:pt x="161417" y="173570"/>
                  </a:lnTo>
                  <a:lnTo>
                    <a:pt x="155600" y="165646"/>
                  </a:lnTo>
                  <a:lnTo>
                    <a:pt x="150533" y="157276"/>
                  </a:lnTo>
                  <a:lnTo>
                    <a:pt x="146240" y="148551"/>
                  </a:lnTo>
                  <a:lnTo>
                    <a:pt x="191300" y="148551"/>
                  </a:lnTo>
                  <a:lnTo>
                    <a:pt x="191300" y="130022"/>
                  </a:lnTo>
                  <a:lnTo>
                    <a:pt x="116890" y="130022"/>
                  </a:lnTo>
                  <a:lnTo>
                    <a:pt x="116890" y="148551"/>
                  </a:lnTo>
                  <a:lnTo>
                    <a:pt x="140068" y="148551"/>
                  </a:lnTo>
                  <a:lnTo>
                    <a:pt x="126161" y="152412"/>
                  </a:lnTo>
                  <a:lnTo>
                    <a:pt x="131559" y="163893"/>
                  </a:lnTo>
                  <a:lnTo>
                    <a:pt x="137718" y="174752"/>
                  </a:lnTo>
                  <a:lnTo>
                    <a:pt x="144589" y="184924"/>
                  </a:lnTo>
                  <a:lnTo>
                    <a:pt x="152158" y="194386"/>
                  </a:lnTo>
                  <a:lnTo>
                    <a:pt x="141998" y="201129"/>
                  </a:lnTo>
                  <a:lnTo>
                    <a:pt x="131305" y="207022"/>
                  </a:lnTo>
                  <a:lnTo>
                    <a:pt x="120230" y="212013"/>
                  </a:lnTo>
                  <a:lnTo>
                    <a:pt x="108915" y="216014"/>
                  </a:lnTo>
                  <a:lnTo>
                    <a:pt x="108915" y="213182"/>
                  </a:lnTo>
                  <a:lnTo>
                    <a:pt x="108915" y="197218"/>
                  </a:lnTo>
                  <a:lnTo>
                    <a:pt x="108915" y="116636"/>
                  </a:lnTo>
                  <a:lnTo>
                    <a:pt x="227850" y="116636"/>
                  </a:lnTo>
                  <a:lnTo>
                    <a:pt x="227850" y="97066"/>
                  </a:lnTo>
                  <a:lnTo>
                    <a:pt x="85991" y="97066"/>
                  </a:lnTo>
                  <a:lnTo>
                    <a:pt x="85991" y="116636"/>
                  </a:lnTo>
                  <a:lnTo>
                    <a:pt x="85991" y="131051"/>
                  </a:lnTo>
                  <a:lnTo>
                    <a:pt x="85991" y="148043"/>
                  </a:lnTo>
                  <a:lnTo>
                    <a:pt x="85991" y="163233"/>
                  </a:lnTo>
                  <a:lnTo>
                    <a:pt x="85991" y="180479"/>
                  </a:lnTo>
                  <a:lnTo>
                    <a:pt x="85991" y="193357"/>
                  </a:lnTo>
                  <a:lnTo>
                    <a:pt x="45567" y="197218"/>
                  </a:lnTo>
                  <a:lnTo>
                    <a:pt x="45567" y="180479"/>
                  </a:lnTo>
                  <a:lnTo>
                    <a:pt x="85991" y="180479"/>
                  </a:lnTo>
                  <a:lnTo>
                    <a:pt x="85991" y="163233"/>
                  </a:lnTo>
                  <a:lnTo>
                    <a:pt x="45567" y="163233"/>
                  </a:lnTo>
                  <a:lnTo>
                    <a:pt x="45567" y="148043"/>
                  </a:lnTo>
                  <a:lnTo>
                    <a:pt x="85991" y="148043"/>
                  </a:lnTo>
                  <a:lnTo>
                    <a:pt x="85991" y="131051"/>
                  </a:lnTo>
                  <a:lnTo>
                    <a:pt x="45567" y="131051"/>
                  </a:lnTo>
                  <a:lnTo>
                    <a:pt x="45567" y="116636"/>
                  </a:lnTo>
                  <a:lnTo>
                    <a:pt x="85991" y="116636"/>
                  </a:lnTo>
                  <a:lnTo>
                    <a:pt x="85991" y="97066"/>
                  </a:lnTo>
                  <a:lnTo>
                    <a:pt x="2324" y="97066"/>
                  </a:lnTo>
                  <a:lnTo>
                    <a:pt x="2324" y="116636"/>
                  </a:lnTo>
                  <a:lnTo>
                    <a:pt x="23431" y="116636"/>
                  </a:lnTo>
                  <a:lnTo>
                    <a:pt x="23431" y="199275"/>
                  </a:lnTo>
                  <a:lnTo>
                    <a:pt x="6959" y="200812"/>
                  </a:lnTo>
                  <a:lnTo>
                    <a:pt x="0" y="201333"/>
                  </a:lnTo>
                  <a:lnTo>
                    <a:pt x="1803" y="222186"/>
                  </a:lnTo>
                  <a:lnTo>
                    <a:pt x="85991" y="213182"/>
                  </a:lnTo>
                  <a:lnTo>
                    <a:pt x="85991" y="236093"/>
                  </a:lnTo>
                  <a:lnTo>
                    <a:pt x="108915" y="236093"/>
                  </a:lnTo>
                  <a:lnTo>
                    <a:pt x="108915" y="217817"/>
                  </a:lnTo>
                  <a:lnTo>
                    <a:pt x="113284" y="222440"/>
                  </a:lnTo>
                  <a:lnTo>
                    <a:pt x="118440" y="230174"/>
                  </a:lnTo>
                  <a:lnTo>
                    <a:pt x="120751" y="235318"/>
                  </a:lnTo>
                  <a:lnTo>
                    <a:pt x="133337" y="230251"/>
                  </a:lnTo>
                  <a:lnTo>
                    <a:pt x="145529" y="224282"/>
                  </a:lnTo>
                  <a:lnTo>
                    <a:pt x="156540" y="217817"/>
                  </a:lnTo>
                  <a:lnTo>
                    <a:pt x="157251" y="217398"/>
                  </a:lnTo>
                  <a:lnTo>
                    <a:pt x="159219" y="216014"/>
                  </a:lnTo>
                  <a:lnTo>
                    <a:pt x="168389" y="209575"/>
                  </a:lnTo>
                  <a:lnTo>
                    <a:pt x="179717" y="217919"/>
                  </a:lnTo>
                  <a:lnTo>
                    <a:pt x="192062" y="225145"/>
                  </a:lnTo>
                  <a:lnTo>
                    <a:pt x="205384" y="231216"/>
                  </a:lnTo>
                  <a:lnTo>
                    <a:pt x="219608" y="236093"/>
                  </a:lnTo>
                  <a:lnTo>
                    <a:pt x="222440" y="230428"/>
                  </a:lnTo>
                  <a:lnTo>
                    <a:pt x="228879" y="221665"/>
                  </a:lnTo>
                  <a:lnTo>
                    <a:pt x="233781" y="217551"/>
                  </a:lnTo>
                  <a:close/>
                </a:path>
                <a:path w="1006475" h="237489">
                  <a:moveTo>
                    <a:pt x="332397" y="7734"/>
                  </a:moveTo>
                  <a:lnTo>
                    <a:pt x="309994" y="1028"/>
                  </a:lnTo>
                  <a:lnTo>
                    <a:pt x="298005" y="29019"/>
                  </a:lnTo>
                  <a:lnTo>
                    <a:pt x="283349" y="55714"/>
                  </a:lnTo>
                  <a:lnTo>
                    <a:pt x="266763" y="79857"/>
                  </a:lnTo>
                  <a:lnTo>
                    <a:pt x="248983" y="100152"/>
                  </a:lnTo>
                  <a:lnTo>
                    <a:pt x="252336" y="105524"/>
                  </a:lnTo>
                  <a:lnTo>
                    <a:pt x="256120" y="112255"/>
                  </a:lnTo>
                  <a:lnTo>
                    <a:pt x="259626" y="118986"/>
                  </a:lnTo>
                  <a:lnTo>
                    <a:pt x="262115" y="124358"/>
                  </a:lnTo>
                  <a:lnTo>
                    <a:pt x="267703" y="118186"/>
                  </a:lnTo>
                  <a:lnTo>
                    <a:pt x="273278" y="111645"/>
                  </a:lnTo>
                  <a:lnTo>
                    <a:pt x="278803" y="104762"/>
                  </a:lnTo>
                  <a:lnTo>
                    <a:pt x="284251" y="97574"/>
                  </a:lnTo>
                  <a:lnTo>
                    <a:pt x="284251" y="235839"/>
                  </a:lnTo>
                  <a:lnTo>
                    <a:pt x="306908" y="235839"/>
                  </a:lnTo>
                  <a:lnTo>
                    <a:pt x="306908" y="97574"/>
                  </a:lnTo>
                  <a:lnTo>
                    <a:pt x="306908" y="62052"/>
                  </a:lnTo>
                  <a:lnTo>
                    <a:pt x="314083" y="48666"/>
                  </a:lnTo>
                  <a:lnTo>
                    <a:pt x="320713" y="35179"/>
                  </a:lnTo>
                  <a:lnTo>
                    <a:pt x="326859" y="21463"/>
                  </a:lnTo>
                  <a:lnTo>
                    <a:pt x="332397" y="7734"/>
                  </a:lnTo>
                  <a:close/>
                </a:path>
                <a:path w="1006475" h="237489">
                  <a:moveTo>
                    <a:pt x="435381" y="209054"/>
                  </a:moveTo>
                  <a:lnTo>
                    <a:pt x="329311" y="209054"/>
                  </a:lnTo>
                  <a:lnTo>
                    <a:pt x="329311" y="230428"/>
                  </a:lnTo>
                  <a:lnTo>
                    <a:pt x="435381" y="230428"/>
                  </a:lnTo>
                  <a:lnTo>
                    <a:pt x="435381" y="209054"/>
                  </a:lnTo>
                  <a:close/>
                </a:path>
                <a:path w="1006475" h="237489">
                  <a:moveTo>
                    <a:pt x="495884" y="181254"/>
                  </a:moveTo>
                  <a:lnTo>
                    <a:pt x="489953" y="178676"/>
                  </a:lnTo>
                  <a:lnTo>
                    <a:pt x="481723" y="173532"/>
                  </a:lnTo>
                  <a:lnTo>
                    <a:pt x="477075" y="168643"/>
                  </a:lnTo>
                  <a:lnTo>
                    <a:pt x="476084" y="184429"/>
                  </a:lnTo>
                  <a:lnTo>
                    <a:pt x="474548" y="195313"/>
                  </a:lnTo>
                  <a:lnTo>
                    <a:pt x="472274" y="201625"/>
                  </a:lnTo>
                  <a:lnTo>
                    <a:pt x="469112" y="203657"/>
                  </a:lnTo>
                  <a:lnTo>
                    <a:pt x="459460" y="196608"/>
                  </a:lnTo>
                  <a:lnTo>
                    <a:pt x="450278" y="176999"/>
                  </a:lnTo>
                  <a:lnTo>
                    <a:pt x="442201" y="147167"/>
                  </a:lnTo>
                  <a:lnTo>
                    <a:pt x="435889" y="109423"/>
                  </a:lnTo>
                  <a:lnTo>
                    <a:pt x="490740" y="109423"/>
                  </a:lnTo>
                  <a:lnTo>
                    <a:pt x="490740" y="87795"/>
                  </a:lnTo>
                  <a:lnTo>
                    <a:pt x="433578" y="87795"/>
                  </a:lnTo>
                  <a:lnTo>
                    <a:pt x="432714" y="75730"/>
                  </a:lnTo>
                  <a:lnTo>
                    <a:pt x="432041" y="63436"/>
                  </a:lnTo>
                  <a:lnTo>
                    <a:pt x="431558" y="50901"/>
                  </a:lnTo>
                  <a:lnTo>
                    <a:pt x="431368" y="42481"/>
                  </a:lnTo>
                  <a:lnTo>
                    <a:pt x="431266" y="38112"/>
                  </a:lnTo>
                  <a:lnTo>
                    <a:pt x="444322" y="35458"/>
                  </a:lnTo>
                  <a:lnTo>
                    <a:pt x="456806" y="32575"/>
                  </a:lnTo>
                  <a:lnTo>
                    <a:pt x="468160" y="29603"/>
                  </a:lnTo>
                  <a:lnTo>
                    <a:pt x="468617" y="29489"/>
                  </a:lnTo>
                  <a:lnTo>
                    <a:pt x="479666" y="26263"/>
                  </a:lnTo>
                  <a:lnTo>
                    <a:pt x="461391" y="7988"/>
                  </a:lnTo>
                  <a:lnTo>
                    <a:pt x="439432" y="14478"/>
                  </a:lnTo>
                  <a:lnTo>
                    <a:pt x="413042" y="20345"/>
                  </a:lnTo>
                  <a:lnTo>
                    <a:pt x="409892" y="20904"/>
                  </a:lnTo>
                  <a:lnTo>
                    <a:pt x="409892" y="87795"/>
                  </a:lnTo>
                  <a:lnTo>
                    <a:pt x="361492" y="87795"/>
                  </a:lnTo>
                  <a:lnTo>
                    <a:pt x="361492" y="48666"/>
                  </a:lnTo>
                  <a:lnTo>
                    <a:pt x="384213" y="45770"/>
                  </a:lnTo>
                  <a:lnTo>
                    <a:pt x="407314" y="42481"/>
                  </a:lnTo>
                  <a:lnTo>
                    <a:pt x="407746" y="54013"/>
                  </a:lnTo>
                  <a:lnTo>
                    <a:pt x="408317" y="65430"/>
                  </a:lnTo>
                  <a:lnTo>
                    <a:pt x="409016" y="76695"/>
                  </a:lnTo>
                  <a:lnTo>
                    <a:pt x="409892" y="87795"/>
                  </a:lnTo>
                  <a:lnTo>
                    <a:pt x="409892" y="20904"/>
                  </a:lnTo>
                  <a:lnTo>
                    <a:pt x="384048" y="25438"/>
                  </a:lnTo>
                  <a:lnTo>
                    <a:pt x="354279" y="29603"/>
                  </a:lnTo>
                  <a:lnTo>
                    <a:pt x="338061" y="24460"/>
                  </a:lnTo>
                  <a:lnTo>
                    <a:pt x="338061" y="171729"/>
                  </a:lnTo>
                  <a:lnTo>
                    <a:pt x="321068" y="174307"/>
                  </a:lnTo>
                  <a:lnTo>
                    <a:pt x="326224" y="196697"/>
                  </a:lnTo>
                  <a:lnTo>
                    <a:pt x="346557" y="193255"/>
                  </a:lnTo>
                  <a:lnTo>
                    <a:pt x="416077" y="180987"/>
                  </a:lnTo>
                  <a:lnTo>
                    <a:pt x="415455" y="168122"/>
                  </a:lnTo>
                  <a:lnTo>
                    <a:pt x="415036" y="159372"/>
                  </a:lnTo>
                  <a:lnTo>
                    <a:pt x="361492" y="168122"/>
                  </a:lnTo>
                  <a:lnTo>
                    <a:pt x="361492" y="109423"/>
                  </a:lnTo>
                  <a:lnTo>
                    <a:pt x="412216" y="109423"/>
                  </a:lnTo>
                  <a:lnTo>
                    <a:pt x="420166" y="155930"/>
                  </a:lnTo>
                  <a:lnTo>
                    <a:pt x="431812" y="193268"/>
                  </a:lnTo>
                  <a:lnTo>
                    <a:pt x="447357" y="218071"/>
                  </a:lnTo>
                  <a:lnTo>
                    <a:pt x="467042" y="227076"/>
                  </a:lnTo>
                  <a:lnTo>
                    <a:pt x="478574" y="225056"/>
                  </a:lnTo>
                  <a:lnTo>
                    <a:pt x="486867" y="217881"/>
                  </a:lnTo>
                  <a:lnTo>
                    <a:pt x="492467" y="203835"/>
                  </a:lnTo>
                  <a:lnTo>
                    <a:pt x="492493" y="203657"/>
                  </a:lnTo>
                  <a:lnTo>
                    <a:pt x="495884" y="181254"/>
                  </a:lnTo>
                  <a:close/>
                </a:path>
                <a:path w="1006475" h="237489">
                  <a:moveTo>
                    <a:pt x="572109" y="97574"/>
                  </a:moveTo>
                  <a:lnTo>
                    <a:pt x="562419" y="91135"/>
                  </a:lnTo>
                  <a:lnTo>
                    <a:pt x="550189" y="84289"/>
                  </a:lnTo>
                  <a:lnTo>
                    <a:pt x="536943" y="77774"/>
                  </a:lnTo>
                  <a:lnTo>
                    <a:pt x="524217" y="72351"/>
                  </a:lnTo>
                  <a:lnTo>
                    <a:pt x="511860" y="89598"/>
                  </a:lnTo>
                  <a:lnTo>
                    <a:pt x="524764" y="95745"/>
                  </a:lnTo>
                  <a:lnTo>
                    <a:pt x="537870" y="102895"/>
                  </a:lnTo>
                  <a:lnTo>
                    <a:pt x="549808" y="110274"/>
                  </a:lnTo>
                  <a:lnTo>
                    <a:pt x="559231" y="117144"/>
                  </a:lnTo>
                  <a:lnTo>
                    <a:pt x="572109" y="97574"/>
                  </a:lnTo>
                  <a:close/>
                </a:path>
                <a:path w="1006475" h="237489">
                  <a:moveTo>
                    <a:pt x="580085" y="149847"/>
                  </a:moveTo>
                  <a:lnTo>
                    <a:pt x="562076" y="135420"/>
                  </a:lnTo>
                  <a:lnTo>
                    <a:pt x="551230" y="157657"/>
                  </a:lnTo>
                  <a:lnTo>
                    <a:pt x="539508" y="179705"/>
                  </a:lnTo>
                  <a:lnTo>
                    <a:pt x="527926" y="200012"/>
                  </a:lnTo>
                  <a:lnTo>
                    <a:pt x="517525" y="217043"/>
                  </a:lnTo>
                  <a:lnTo>
                    <a:pt x="538124" y="231457"/>
                  </a:lnTo>
                  <a:lnTo>
                    <a:pt x="548805" y="212255"/>
                  </a:lnTo>
                  <a:lnTo>
                    <a:pt x="559689" y="191617"/>
                  </a:lnTo>
                  <a:lnTo>
                    <a:pt x="570268" y="170484"/>
                  </a:lnTo>
                  <a:lnTo>
                    <a:pt x="580085" y="149847"/>
                  </a:lnTo>
                  <a:close/>
                </a:path>
                <a:path w="1006475" h="237489">
                  <a:moveTo>
                    <a:pt x="587298" y="28841"/>
                  </a:moveTo>
                  <a:lnTo>
                    <a:pt x="577799" y="22250"/>
                  </a:lnTo>
                  <a:lnTo>
                    <a:pt x="565759" y="15328"/>
                  </a:lnTo>
                  <a:lnTo>
                    <a:pt x="552716" y="8775"/>
                  </a:lnTo>
                  <a:lnTo>
                    <a:pt x="540181" y="3352"/>
                  </a:lnTo>
                  <a:lnTo>
                    <a:pt x="527304" y="20345"/>
                  </a:lnTo>
                  <a:lnTo>
                    <a:pt x="539902" y="26492"/>
                  </a:lnTo>
                  <a:lnTo>
                    <a:pt x="552792" y="33629"/>
                  </a:lnTo>
                  <a:lnTo>
                    <a:pt x="564527" y="41021"/>
                  </a:lnTo>
                  <a:lnTo>
                    <a:pt x="573659" y="47891"/>
                  </a:lnTo>
                  <a:lnTo>
                    <a:pt x="587298" y="28841"/>
                  </a:lnTo>
                  <a:close/>
                </a:path>
                <a:path w="1006475" h="237489">
                  <a:moveTo>
                    <a:pt x="724001" y="11074"/>
                  </a:moveTo>
                  <a:lnTo>
                    <a:pt x="700582" y="11074"/>
                  </a:lnTo>
                  <a:lnTo>
                    <a:pt x="700582" y="30899"/>
                  </a:lnTo>
                  <a:lnTo>
                    <a:pt x="700582" y="51231"/>
                  </a:lnTo>
                  <a:lnTo>
                    <a:pt x="700582" y="70027"/>
                  </a:lnTo>
                  <a:lnTo>
                    <a:pt x="700582" y="90627"/>
                  </a:lnTo>
                  <a:lnTo>
                    <a:pt x="621538" y="90627"/>
                  </a:lnTo>
                  <a:lnTo>
                    <a:pt x="621538" y="70027"/>
                  </a:lnTo>
                  <a:lnTo>
                    <a:pt x="700582" y="70027"/>
                  </a:lnTo>
                  <a:lnTo>
                    <a:pt x="700582" y="51231"/>
                  </a:lnTo>
                  <a:lnTo>
                    <a:pt x="621538" y="51231"/>
                  </a:lnTo>
                  <a:lnTo>
                    <a:pt x="621538" y="30899"/>
                  </a:lnTo>
                  <a:lnTo>
                    <a:pt x="700582" y="30899"/>
                  </a:lnTo>
                  <a:lnTo>
                    <a:pt x="700582" y="11074"/>
                  </a:lnTo>
                  <a:lnTo>
                    <a:pt x="598881" y="11074"/>
                  </a:lnTo>
                  <a:lnTo>
                    <a:pt x="598881" y="110451"/>
                  </a:lnTo>
                  <a:lnTo>
                    <a:pt x="724001" y="110451"/>
                  </a:lnTo>
                  <a:lnTo>
                    <a:pt x="724001" y="90627"/>
                  </a:lnTo>
                  <a:lnTo>
                    <a:pt x="724001" y="70027"/>
                  </a:lnTo>
                  <a:lnTo>
                    <a:pt x="724001" y="51231"/>
                  </a:lnTo>
                  <a:lnTo>
                    <a:pt x="724001" y="30899"/>
                  </a:lnTo>
                  <a:lnTo>
                    <a:pt x="724001" y="11074"/>
                  </a:lnTo>
                  <a:close/>
                </a:path>
                <a:path w="1006475" h="237489">
                  <a:moveTo>
                    <a:pt x="748982" y="208026"/>
                  </a:moveTo>
                  <a:lnTo>
                    <a:pt x="732764" y="208026"/>
                  </a:lnTo>
                  <a:lnTo>
                    <a:pt x="732764" y="149847"/>
                  </a:lnTo>
                  <a:lnTo>
                    <a:pt x="732764" y="129501"/>
                  </a:lnTo>
                  <a:lnTo>
                    <a:pt x="710107" y="129501"/>
                  </a:lnTo>
                  <a:lnTo>
                    <a:pt x="710107" y="149847"/>
                  </a:lnTo>
                  <a:lnTo>
                    <a:pt x="710107" y="208026"/>
                  </a:lnTo>
                  <a:lnTo>
                    <a:pt x="689508" y="208026"/>
                  </a:lnTo>
                  <a:lnTo>
                    <a:pt x="689508" y="149847"/>
                  </a:lnTo>
                  <a:lnTo>
                    <a:pt x="710107" y="149847"/>
                  </a:lnTo>
                  <a:lnTo>
                    <a:pt x="710107" y="129501"/>
                  </a:lnTo>
                  <a:lnTo>
                    <a:pt x="671220" y="129501"/>
                  </a:lnTo>
                  <a:lnTo>
                    <a:pt x="671220" y="149847"/>
                  </a:lnTo>
                  <a:lnTo>
                    <a:pt x="671220" y="208026"/>
                  </a:lnTo>
                  <a:lnTo>
                    <a:pt x="650633" y="208026"/>
                  </a:lnTo>
                  <a:lnTo>
                    <a:pt x="650633" y="149847"/>
                  </a:lnTo>
                  <a:lnTo>
                    <a:pt x="671220" y="149847"/>
                  </a:lnTo>
                  <a:lnTo>
                    <a:pt x="671220" y="129501"/>
                  </a:lnTo>
                  <a:lnTo>
                    <a:pt x="632345" y="129501"/>
                  </a:lnTo>
                  <a:lnTo>
                    <a:pt x="632345" y="149847"/>
                  </a:lnTo>
                  <a:lnTo>
                    <a:pt x="632345" y="208026"/>
                  </a:lnTo>
                  <a:lnTo>
                    <a:pt x="612013" y="208026"/>
                  </a:lnTo>
                  <a:lnTo>
                    <a:pt x="612013" y="149847"/>
                  </a:lnTo>
                  <a:lnTo>
                    <a:pt x="632345" y="149847"/>
                  </a:lnTo>
                  <a:lnTo>
                    <a:pt x="632345" y="129501"/>
                  </a:lnTo>
                  <a:lnTo>
                    <a:pt x="590638" y="129501"/>
                  </a:lnTo>
                  <a:lnTo>
                    <a:pt x="590638" y="208026"/>
                  </a:lnTo>
                  <a:lnTo>
                    <a:pt x="569798" y="208026"/>
                  </a:lnTo>
                  <a:lnTo>
                    <a:pt x="569798" y="228892"/>
                  </a:lnTo>
                  <a:lnTo>
                    <a:pt x="748982" y="228892"/>
                  </a:lnTo>
                  <a:lnTo>
                    <a:pt x="748982" y="208026"/>
                  </a:lnTo>
                  <a:close/>
                </a:path>
                <a:path w="1006475" h="237489">
                  <a:moveTo>
                    <a:pt x="999756" y="71323"/>
                  </a:moveTo>
                  <a:lnTo>
                    <a:pt x="960361" y="71323"/>
                  </a:lnTo>
                  <a:lnTo>
                    <a:pt x="960361" y="51752"/>
                  </a:lnTo>
                  <a:lnTo>
                    <a:pt x="936942" y="51752"/>
                  </a:lnTo>
                  <a:lnTo>
                    <a:pt x="936942" y="71323"/>
                  </a:lnTo>
                  <a:lnTo>
                    <a:pt x="936942" y="90881"/>
                  </a:lnTo>
                  <a:lnTo>
                    <a:pt x="936942" y="113538"/>
                  </a:lnTo>
                  <a:lnTo>
                    <a:pt x="881329" y="113538"/>
                  </a:lnTo>
                  <a:lnTo>
                    <a:pt x="881329" y="90881"/>
                  </a:lnTo>
                  <a:lnTo>
                    <a:pt x="936942" y="90881"/>
                  </a:lnTo>
                  <a:lnTo>
                    <a:pt x="936942" y="71323"/>
                  </a:lnTo>
                  <a:lnTo>
                    <a:pt x="881329" y="71323"/>
                  </a:lnTo>
                  <a:lnTo>
                    <a:pt x="881329" y="51752"/>
                  </a:lnTo>
                  <a:lnTo>
                    <a:pt x="858672" y="51752"/>
                  </a:lnTo>
                  <a:lnTo>
                    <a:pt x="858672" y="71323"/>
                  </a:lnTo>
                  <a:lnTo>
                    <a:pt x="820572" y="71323"/>
                  </a:lnTo>
                  <a:lnTo>
                    <a:pt x="820572" y="90893"/>
                  </a:lnTo>
                  <a:lnTo>
                    <a:pt x="858672" y="90893"/>
                  </a:lnTo>
                  <a:lnTo>
                    <a:pt x="858672" y="132080"/>
                  </a:lnTo>
                  <a:lnTo>
                    <a:pt x="960361" y="132080"/>
                  </a:lnTo>
                  <a:lnTo>
                    <a:pt x="960361" y="113538"/>
                  </a:lnTo>
                  <a:lnTo>
                    <a:pt x="960361" y="90893"/>
                  </a:lnTo>
                  <a:lnTo>
                    <a:pt x="999756" y="90893"/>
                  </a:lnTo>
                  <a:lnTo>
                    <a:pt x="999756" y="71323"/>
                  </a:lnTo>
                  <a:close/>
                </a:path>
                <a:path w="1006475" h="237489">
                  <a:moveTo>
                    <a:pt x="1001560" y="24206"/>
                  </a:moveTo>
                  <a:lnTo>
                    <a:pt x="907846" y="24206"/>
                  </a:lnTo>
                  <a:lnTo>
                    <a:pt x="907846" y="0"/>
                  </a:lnTo>
                  <a:lnTo>
                    <a:pt x="882865" y="0"/>
                  </a:lnTo>
                  <a:lnTo>
                    <a:pt x="882865" y="24206"/>
                  </a:lnTo>
                  <a:lnTo>
                    <a:pt x="790181" y="24206"/>
                  </a:lnTo>
                  <a:lnTo>
                    <a:pt x="790181" y="96812"/>
                  </a:lnTo>
                  <a:lnTo>
                    <a:pt x="789571" y="127127"/>
                  </a:lnTo>
                  <a:lnTo>
                    <a:pt x="786676" y="160172"/>
                  </a:lnTo>
                  <a:lnTo>
                    <a:pt x="779868" y="193078"/>
                  </a:lnTo>
                  <a:lnTo>
                    <a:pt x="767537" y="222961"/>
                  </a:lnTo>
                  <a:lnTo>
                    <a:pt x="772680" y="225285"/>
                  </a:lnTo>
                  <a:lnTo>
                    <a:pt x="782726" y="232232"/>
                  </a:lnTo>
                  <a:lnTo>
                    <a:pt x="787095" y="236093"/>
                  </a:lnTo>
                  <a:lnTo>
                    <a:pt x="800608" y="203504"/>
                  </a:lnTo>
                  <a:lnTo>
                    <a:pt x="808494" y="166928"/>
                  </a:lnTo>
                  <a:lnTo>
                    <a:pt x="812190" y="130124"/>
                  </a:lnTo>
                  <a:lnTo>
                    <a:pt x="813104" y="96812"/>
                  </a:lnTo>
                  <a:lnTo>
                    <a:pt x="813104" y="45567"/>
                  </a:lnTo>
                  <a:lnTo>
                    <a:pt x="1001560" y="45567"/>
                  </a:lnTo>
                  <a:lnTo>
                    <a:pt x="1001560" y="24206"/>
                  </a:lnTo>
                  <a:close/>
                </a:path>
                <a:path w="1006475" h="237489">
                  <a:moveTo>
                    <a:pt x="1006195" y="216268"/>
                  </a:moveTo>
                  <a:lnTo>
                    <a:pt x="952436" y="207213"/>
                  </a:lnTo>
                  <a:lnTo>
                    <a:pt x="936421" y="202615"/>
                  </a:lnTo>
                  <a:lnTo>
                    <a:pt x="951001" y="192582"/>
                  </a:lnTo>
                  <a:lnTo>
                    <a:pt x="963942" y="181025"/>
                  </a:lnTo>
                  <a:lnTo>
                    <a:pt x="975131" y="167754"/>
                  </a:lnTo>
                  <a:lnTo>
                    <a:pt x="984313" y="152679"/>
                  </a:lnTo>
                  <a:lnTo>
                    <a:pt x="969632" y="144691"/>
                  </a:lnTo>
                  <a:lnTo>
                    <a:pt x="965263" y="145465"/>
                  </a:lnTo>
                  <a:lnTo>
                    <a:pt x="949553" y="145465"/>
                  </a:lnTo>
                  <a:lnTo>
                    <a:pt x="949553" y="164769"/>
                  </a:lnTo>
                  <a:lnTo>
                    <a:pt x="941603" y="172847"/>
                  </a:lnTo>
                  <a:lnTo>
                    <a:pt x="932522" y="180124"/>
                  </a:lnTo>
                  <a:lnTo>
                    <a:pt x="922426" y="186677"/>
                  </a:lnTo>
                  <a:lnTo>
                    <a:pt x="911453" y="192582"/>
                  </a:lnTo>
                  <a:lnTo>
                    <a:pt x="900404" y="186639"/>
                  </a:lnTo>
                  <a:lnTo>
                    <a:pt x="890460" y="180035"/>
                  </a:lnTo>
                  <a:lnTo>
                    <a:pt x="881684" y="172745"/>
                  </a:lnTo>
                  <a:lnTo>
                    <a:pt x="874115" y="164769"/>
                  </a:lnTo>
                  <a:lnTo>
                    <a:pt x="949553" y="164769"/>
                  </a:lnTo>
                  <a:lnTo>
                    <a:pt x="949553" y="145465"/>
                  </a:lnTo>
                  <a:lnTo>
                    <a:pt x="823404" y="145465"/>
                  </a:lnTo>
                  <a:lnTo>
                    <a:pt x="823404" y="164769"/>
                  </a:lnTo>
                  <a:lnTo>
                    <a:pt x="862787" y="164769"/>
                  </a:lnTo>
                  <a:lnTo>
                    <a:pt x="851204" y="169151"/>
                  </a:lnTo>
                  <a:lnTo>
                    <a:pt x="858786" y="178473"/>
                  </a:lnTo>
                  <a:lnTo>
                    <a:pt x="867232" y="187109"/>
                  </a:lnTo>
                  <a:lnTo>
                    <a:pt x="876541" y="195072"/>
                  </a:lnTo>
                  <a:lnTo>
                    <a:pt x="886726" y="202361"/>
                  </a:lnTo>
                  <a:lnTo>
                    <a:pt x="869429" y="207251"/>
                  </a:lnTo>
                  <a:lnTo>
                    <a:pt x="851268" y="211188"/>
                  </a:lnTo>
                  <a:lnTo>
                    <a:pt x="832421" y="214236"/>
                  </a:lnTo>
                  <a:lnTo>
                    <a:pt x="813104" y="216522"/>
                  </a:lnTo>
                  <a:lnTo>
                    <a:pt x="816965" y="221424"/>
                  </a:lnTo>
                  <a:lnTo>
                    <a:pt x="821334" y="230682"/>
                  </a:lnTo>
                  <a:lnTo>
                    <a:pt x="823137" y="236601"/>
                  </a:lnTo>
                  <a:lnTo>
                    <a:pt x="846404" y="233197"/>
                  </a:lnTo>
                  <a:lnTo>
                    <a:pt x="868934" y="228650"/>
                  </a:lnTo>
                  <a:lnTo>
                    <a:pt x="890447" y="222808"/>
                  </a:lnTo>
                  <a:lnTo>
                    <a:pt x="910678" y="215493"/>
                  </a:lnTo>
                  <a:lnTo>
                    <a:pt x="929144" y="222745"/>
                  </a:lnTo>
                  <a:lnTo>
                    <a:pt x="948969" y="228688"/>
                  </a:lnTo>
                  <a:lnTo>
                    <a:pt x="970051" y="233375"/>
                  </a:lnTo>
                  <a:lnTo>
                    <a:pt x="992289" y="236867"/>
                  </a:lnTo>
                  <a:lnTo>
                    <a:pt x="995121" y="230682"/>
                  </a:lnTo>
                  <a:lnTo>
                    <a:pt x="1001306" y="221157"/>
                  </a:lnTo>
                  <a:lnTo>
                    <a:pt x="1006195" y="2162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93" name="object 193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73296" y="2117560"/>
              <a:ext cx="210294" cy="211648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3837996" y="1918854"/>
              <a:ext cx="821690" cy="426720"/>
            </a:xfrm>
            <a:custGeom>
              <a:avLst/>
              <a:gdLst/>
              <a:ahLst/>
              <a:cxnLst/>
              <a:rect l="l" t="t" r="r" b="b"/>
              <a:pathLst>
                <a:path w="821690" h="426719">
                  <a:moveTo>
                    <a:pt x="198056" y="237375"/>
                  </a:moveTo>
                  <a:lnTo>
                    <a:pt x="0" y="237375"/>
                  </a:lnTo>
                  <a:lnTo>
                    <a:pt x="0" y="271322"/>
                  </a:lnTo>
                  <a:lnTo>
                    <a:pt x="198056" y="271322"/>
                  </a:lnTo>
                  <a:lnTo>
                    <a:pt x="198056" y="237375"/>
                  </a:lnTo>
                  <a:close/>
                </a:path>
                <a:path w="821690" h="426719">
                  <a:moveTo>
                    <a:pt x="493991" y="333857"/>
                  </a:moveTo>
                  <a:lnTo>
                    <a:pt x="416471" y="333857"/>
                  </a:lnTo>
                  <a:lnTo>
                    <a:pt x="400507" y="334340"/>
                  </a:lnTo>
                  <a:lnTo>
                    <a:pt x="382587" y="335622"/>
                  </a:lnTo>
                  <a:lnTo>
                    <a:pt x="364350" y="337439"/>
                  </a:lnTo>
                  <a:lnTo>
                    <a:pt x="347433" y="339509"/>
                  </a:lnTo>
                  <a:lnTo>
                    <a:pt x="385013" y="299339"/>
                  </a:lnTo>
                  <a:lnTo>
                    <a:pt x="419633" y="257975"/>
                  </a:lnTo>
                  <a:lnTo>
                    <a:pt x="448195" y="215988"/>
                  </a:lnTo>
                  <a:lnTo>
                    <a:pt x="467601" y="173939"/>
                  </a:lnTo>
                  <a:lnTo>
                    <a:pt x="474764" y="132410"/>
                  </a:lnTo>
                  <a:lnTo>
                    <a:pt x="468223" y="87782"/>
                  </a:lnTo>
                  <a:lnTo>
                    <a:pt x="449618" y="51092"/>
                  </a:lnTo>
                  <a:lnTo>
                    <a:pt x="420484" y="23469"/>
                  </a:lnTo>
                  <a:lnTo>
                    <a:pt x="382333" y="6057"/>
                  </a:lnTo>
                  <a:lnTo>
                    <a:pt x="336689" y="0"/>
                  </a:lnTo>
                  <a:lnTo>
                    <a:pt x="295351" y="4038"/>
                  </a:lnTo>
                  <a:lnTo>
                    <a:pt x="259803" y="16205"/>
                  </a:lnTo>
                  <a:lnTo>
                    <a:pt x="227749" y="36525"/>
                  </a:lnTo>
                  <a:lnTo>
                    <a:pt x="196926" y="65074"/>
                  </a:lnTo>
                  <a:lnTo>
                    <a:pt x="251815" y="119392"/>
                  </a:lnTo>
                  <a:lnTo>
                    <a:pt x="267487" y="104432"/>
                  </a:lnTo>
                  <a:lnTo>
                    <a:pt x="284276" y="91389"/>
                  </a:lnTo>
                  <a:lnTo>
                    <a:pt x="302653" y="82156"/>
                  </a:lnTo>
                  <a:lnTo>
                    <a:pt x="323100" y="78651"/>
                  </a:lnTo>
                  <a:lnTo>
                    <a:pt x="345998" y="82448"/>
                  </a:lnTo>
                  <a:lnTo>
                    <a:pt x="363283" y="93726"/>
                  </a:lnTo>
                  <a:lnTo>
                    <a:pt x="374192" y="112318"/>
                  </a:lnTo>
                  <a:lnTo>
                    <a:pt x="377990" y="138074"/>
                  </a:lnTo>
                  <a:lnTo>
                    <a:pt x="372033" y="168021"/>
                  </a:lnTo>
                  <a:lnTo>
                    <a:pt x="328193" y="235546"/>
                  </a:lnTo>
                  <a:lnTo>
                    <a:pt x="292912" y="273799"/>
                  </a:lnTo>
                  <a:lnTo>
                    <a:pt x="250418" y="315506"/>
                  </a:lnTo>
                  <a:lnTo>
                    <a:pt x="202018" y="361022"/>
                  </a:lnTo>
                  <a:lnTo>
                    <a:pt x="202018" y="418731"/>
                  </a:lnTo>
                  <a:lnTo>
                    <a:pt x="493991" y="418731"/>
                  </a:lnTo>
                  <a:lnTo>
                    <a:pt x="493991" y="333857"/>
                  </a:lnTo>
                  <a:close/>
                </a:path>
                <a:path w="821690" h="426719">
                  <a:moveTo>
                    <a:pt x="821626" y="211632"/>
                  </a:moveTo>
                  <a:lnTo>
                    <a:pt x="816762" y="147421"/>
                  </a:lnTo>
                  <a:lnTo>
                    <a:pt x="802779" y="94653"/>
                  </a:lnTo>
                  <a:lnTo>
                    <a:pt x="780529" y="53403"/>
                  </a:lnTo>
                  <a:lnTo>
                    <a:pt x="750862" y="23812"/>
                  </a:lnTo>
                  <a:lnTo>
                    <a:pt x="726554" y="11836"/>
                  </a:lnTo>
                  <a:lnTo>
                    <a:pt x="726554" y="211632"/>
                  </a:lnTo>
                  <a:lnTo>
                    <a:pt x="722376" y="279819"/>
                  </a:lnTo>
                  <a:lnTo>
                    <a:pt x="710920" y="321691"/>
                  </a:lnTo>
                  <a:lnTo>
                    <a:pt x="693851" y="342773"/>
                  </a:lnTo>
                  <a:lnTo>
                    <a:pt x="672795" y="348576"/>
                  </a:lnTo>
                  <a:lnTo>
                    <a:pt x="651662" y="342773"/>
                  </a:lnTo>
                  <a:lnTo>
                    <a:pt x="634390" y="321691"/>
                  </a:lnTo>
                  <a:lnTo>
                    <a:pt x="622757" y="279819"/>
                  </a:lnTo>
                  <a:lnTo>
                    <a:pt x="618477" y="211632"/>
                  </a:lnTo>
                  <a:lnTo>
                    <a:pt x="622757" y="143979"/>
                  </a:lnTo>
                  <a:lnTo>
                    <a:pt x="634390" y="103276"/>
                  </a:lnTo>
                  <a:lnTo>
                    <a:pt x="651662" y="83362"/>
                  </a:lnTo>
                  <a:lnTo>
                    <a:pt x="672795" y="78092"/>
                  </a:lnTo>
                  <a:lnTo>
                    <a:pt x="693851" y="83362"/>
                  </a:lnTo>
                  <a:lnTo>
                    <a:pt x="710920" y="103276"/>
                  </a:lnTo>
                  <a:lnTo>
                    <a:pt x="722376" y="143979"/>
                  </a:lnTo>
                  <a:lnTo>
                    <a:pt x="726554" y="211632"/>
                  </a:lnTo>
                  <a:lnTo>
                    <a:pt x="726554" y="11836"/>
                  </a:lnTo>
                  <a:lnTo>
                    <a:pt x="714667" y="5969"/>
                  </a:lnTo>
                  <a:lnTo>
                    <a:pt x="672795" y="0"/>
                  </a:lnTo>
                  <a:lnTo>
                    <a:pt x="630694" y="5930"/>
                  </a:lnTo>
                  <a:lnTo>
                    <a:pt x="594334" y="23685"/>
                  </a:lnTo>
                  <a:lnTo>
                    <a:pt x="564591" y="53200"/>
                  </a:lnTo>
                  <a:lnTo>
                    <a:pt x="542277" y="94399"/>
                  </a:lnTo>
                  <a:lnTo>
                    <a:pt x="528281" y="147231"/>
                  </a:lnTo>
                  <a:lnTo>
                    <a:pt x="523417" y="211632"/>
                  </a:lnTo>
                  <a:lnTo>
                    <a:pt x="528281" y="276288"/>
                  </a:lnTo>
                  <a:lnTo>
                    <a:pt x="542277" y="329742"/>
                  </a:lnTo>
                  <a:lnTo>
                    <a:pt x="564591" y="371767"/>
                  </a:lnTo>
                  <a:lnTo>
                    <a:pt x="594334" y="402094"/>
                  </a:lnTo>
                  <a:lnTo>
                    <a:pt x="630694" y="420471"/>
                  </a:lnTo>
                  <a:lnTo>
                    <a:pt x="672795" y="426656"/>
                  </a:lnTo>
                  <a:lnTo>
                    <a:pt x="714667" y="420471"/>
                  </a:lnTo>
                  <a:lnTo>
                    <a:pt x="750862" y="402094"/>
                  </a:lnTo>
                  <a:lnTo>
                    <a:pt x="780529" y="371767"/>
                  </a:lnTo>
                  <a:lnTo>
                    <a:pt x="802779" y="329742"/>
                  </a:lnTo>
                  <a:lnTo>
                    <a:pt x="816762" y="276288"/>
                  </a:lnTo>
                  <a:lnTo>
                    <a:pt x="821626" y="211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95" name="object 195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89952" y="2110709"/>
              <a:ext cx="241861" cy="202143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13629141" y="1770570"/>
              <a:ext cx="1297305" cy="0"/>
            </a:xfrm>
            <a:custGeom>
              <a:avLst/>
              <a:gdLst/>
              <a:ahLst/>
              <a:cxnLst/>
              <a:rect l="l" t="t" r="r" b="b"/>
              <a:pathLst>
                <a:path w="1297305">
                  <a:moveTo>
                    <a:pt x="1297006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3629141" y="1770570"/>
              <a:ext cx="1297305" cy="0"/>
            </a:xfrm>
            <a:custGeom>
              <a:avLst/>
              <a:gdLst/>
              <a:ahLst/>
              <a:cxnLst/>
              <a:rect l="l" t="t" r="r" b="b"/>
              <a:pathLst>
                <a:path w="1297305">
                  <a:moveTo>
                    <a:pt x="0" y="0"/>
                  </a:moveTo>
                  <a:lnTo>
                    <a:pt x="1297006" y="0"/>
                  </a:lnTo>
                </a:path>
              </a:pathLst>
            </a:custGeom>
            <a:ln w="59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2553563" y="6185709"/>
            <a:ext cx="5022718" cy="1374130"/>
            <a:chOff x="4800037" y="11631159"/>
            <a:chExt cx="9444355" cy="2583815"/>
          </a:xfrm>
        </p:grpSpPr>
        <p:pic>
          <p:nvPicPr>
            <p:cNvPr id="199" name="object 199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5239" y="11741941"/>
              <a:ext cx="7309158" cy="247302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037" y="11631159"/>
              <a:ext cx="2471145" cy="207860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1995" y="11821676"/>
              <a:ext cx="1754960" cy="1363052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7067067" y="12186805"/>
              <a:ext cx="1609090" cy="1609090"/>
            </a:xfrm>
            <a:custGeom>
              <a:avLst/>
              <a:gdLst/>
              <a:ahLst/>
              <a:cxnLst/>
              <a:rect l="l" t="t" r="r" b="b"/>
              <a:pathLst>
                <a:path w="1609090" h="1609090">
                  <a:moveTo>
                    <a:pt x="341198" y="48310"/>
                  </a:moveTo>
                  <a:lnTo>
                    <a:pt x="292455" y="48310"/>
                  </a:lnTo>
                  <a:lnTo>
                    <a:pt x="292455" y="292036"/>
                  </a:lnTo>
                  <a:lnTo>
                    <a:pt x="341198" y="292036"/>
                  </a:lnTo>
                  <a:lnTo>
                    <a:pt x="341198" y="48310"/>
                  </a:lnTo>
                  <a:close/>
                </a:path>
                <a:path w="1609090" h="1609090">
                  <a:moveTo>
                    <a:pt x="341198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292100"/>
                  </a:lnTo>
                  <a:lnTo>
                    <a:pt x="0" y="340360"/>
                  </a:lnTo>
                  <a:lnTo>
                    <a:pt x="341198" y="340360"/>
                  </a:lnTo>
                  <a:lnTo>
                    <a:pt x="341198" y="292100"/>
                  </a:lnTo>
                  <a:lnTo>
                    <a:pt x="48742" y="292100"/>
                  </a:lnTo>
                  <a:lnTo>
                    <a:pt x="48742" y="48260"/>
                  </a:lnTo>
                  <a:lnTo>
                    <a:pt x="341198" y="48260"/>
                  </a:lnTo>
                  <a:lnTo>
                    <a:pt x="341198" y="0"/>
                  </a:lnTo>
                  <a:close/>
                </a:path>
                <a:path w="1609090" h="1609090">
                  <a:moveTo>
                    <a:pt x="389940" y="935545"/>
                  </a:moveTo>
                  <a:lnTo>
                    <a:pt x="341198" y="935545"/>
                  </a:lnTo>
                  <a:lnTo>
                    <a:pt x="341198" y="986345"/>
                  </a:lnTo>
                  <a:lnTo>
                    <a:pt x="243713" y="986345"/>
                  </a:lnTo>
                  <a:lnTo>
                    <a:pt x="243713" y="1024445"/>
                  </a:lnTo>
                  <a:lnTo>
                    <a:pt x="243713" y="1075245"/>
                  </a:lnTo>
                  <a:lnTo>
                    <a:pt x="292455" y="1075245"/>
                  </a:lnTo>
                  <a:lnTo>
                    <a:pt x="292455" y="1024445"/>
                  </a:lnTo>
                  <a:lnTo>
                    <a:pt x="341198" y="1024445"/>
                  </a:lnTo>
                  <a:lnTo>
                    <a:pt x="341198" y="1075245"/>
                  </a:lnTo>
                  <a:lnTo>
                    <a:pt x="292455" y="1075245"/>
                  </a:lnTo>
                  <a:lnTo>
                    <a:pt x="292455" y="1126045"/>
                  </a:lnTo>
                  <a:lnTo>
                    <a:pt x="389940" y="1126045"/>
                  </a:lnTo>
                  <a:lnTo>
                    <a:pt x="389940" y="1075245"/>
                  </a:lnTo>
                  <a:lnTo>
                    <a:pt x="389940" y="1024445"/>
                  </a:lnTo>
                  <a:lnTo>
                    <a:pt x="389940" y="986345"/>
                  </a:lnTo>
                  <a:lnTo>
                    <a:pt x="389940" y="935545"/>
                  </a:lnTo>
                  <a:close/>
                </a:path>
                <a:path w="1609090" h="1609090">
                  <a:moveTo>
                    <a:pt x="536168" y="1366799"/>
                  </a:moveTo>
                  <a:lnTo>
                    <a:pt x="487426" y="1366799"/>
                  </a:lnTo>
                  <a:lnTo>
                    <a:pt x="487426" y="1316545"/>
                  </a:lnTo>
                  <a:lnTo>
                    <a:pt x="487426" y="1278445"/>
                  </a:lnTo>
                  <a:lnTo>
                    <a:pt x="487426" y="1227645"/>
                  </a:lnTo>
                  <a:lnTo>
                    <a:pt x="389940" y="1227645"/>
                  </a:lnTo>
                  <a:lnTo>
                    <a:pt x="389940" y="1278445"/>
                  </a:lnTo>
                  <a:lnTo>
                    <a:pt x="438683" y="1278445"/>
                  </a:lnTo>
                  <a:lnTo>
                    <a:pt x="438683" y="1316545"/>
                  </a:lnTo>
                  <a:lnTo>
                    <a:pt x="389940" y="1316545"/>
                  </a:lnTo>
                  <a:lnTo>
                    <a:pt x="389940" y="1367345"/>
                  </a:lnTo>
                  <a:lnTo>
                    <a:pt x="487426" y="1367345"/>
                  </a:lnTo>
                  <a:lnTo>
                    <a:pt x="487426" y="1468399"/>
                  </a:lnTo>
                  <a:lnTo>
                    <a:pt x="536168" y="1468399"/>
                  </a:lnTo>
                  <a:lnTo>
                    <a:pt x="536168" y="1366799"/>
                  </a:lnTo>
                  <a:close/>
                </a:path>
                <a:path w="1609090" h="1609090">
                  <a:moveTo>
                    <a:pt x="633653" y="1468945"/>
                  </a:moveTo>
                  <a:lnTo>
                    <a:pt x="536168" y="1468945"/>
                  </a:lnTo>
                  <a:lnTo>
                    <a:pt x="536168" y="1519745"/>
                  </a:lnTo>
                  <a:lnTo>
                    <a:pt x="487426" y="1519745"/>
                  </a:lnTo>
                  <a:lnTo>
                    <a:pt x="487426" y="1569999"/>
                  </a:lnTo>
                  <a:lnTo>
                    <a:pt x="389940" y="1569999"/>
                  </a:lnTo>
                  <a:lnTo>
                    <a:pt x="389940" y="1608099"/>
                  </a:lnTo>
                  <a:lnTo>
                    <a:pt x="536168" y="1608099"/>
                  </a:lnTo>
                  <a:lnTo>
                    <a:pt x="536168" y="1570545"/>
                  </a:lnTo>
                  <a:lnTo>
                    <a:pt x="633653" y="1570545"/>
                  </a:lnTo>
                  <a:lnTo>
                    <a:pt x="633653" y="1519745"/>
                  </a:lnTo>
                  <a:lnTo>
                    <a:pt x="633653" y="1468945"/>
                  </a:lnTo>
                  <a:close/>
                </a:path>
                <a:path w="1609090" h="1609090">
                  <a:moveTo>
                    <a:pt x="633653" y="1074699"/>
                  </a:moveTo>
                  <a:lnTo>
                    <a:pt x="584911" y="1074699"/>
                  </a:lnTo>
                  <a:lnTo>
                    <a:pt x="584911" y="1024445"/>
                  </a:lnTo>
                  <a:lnTo>
                    <a:pt x="584911" y="935545"/>
                  </a:lnTo>
                  <a:lnTo>
                    <a:pt x="536168" y="935545"/>
                  </a:lnTo>
                  <a:lnTo>
                    <a:pt x="536168" y="1024445"/>
                  </a:lnTo>
                  <a:lnTo>
                    <a:pt x="438683" y="1024445"/>
                  </a:lnTo>
                  <a:lnTo>
                    <a:pt x="438683" y="1075245"/>
                  </a:lnTo>
                  <a:lnTo>
                    <a:pt x="438683" y="1126045"/>
                  </a:lnTo>
                  <a:lnTo>
                    <a:pt x="487426" y="1126045"/>
                  </a:lnTo>
                  <a:lnTo>
                    <a:pt x="487426" y="1227099"/>
                  </a:lnTo>
                  <a:lnTo>
                    <a:pt x="536168" y="1227099"/>
                  </a:lnTo>
                  <a:lnTo>
                    <a:pt x="536168" y="1125499"/>
                  </a:lnTo>
                  <a:lnTo>
                    <a:pt x="487426" y="1125499"/>
                  </a:lnTo>
                  <a:lnTo>
                    <a:pt x="487426" y="1075245"/>
                  </a:lnTo>
                  <a:lnTo>
                    <a:pt x="536168" y="1075245"/>
                  </a:lnTo>
                  <a:lnTo>
                    <a:pt x="536168" y="1125499"/>
                  </a:lnTo>
                  <a:lnTo>
                    <a:pt x="633653" y="1125499"/>
                  </a:lnTo>
                  <a:lnTo>
                    <a:pt x="633653" y="1074699"/>
                  </a:lnTo>
                  <a:close/>
                </a:path>
                <a:path w="1609090" h="1609090">
                  <a:moveTo>
                    <a:pt x="731139" y="1277899"/>
                  </a:moveTo>
                  <a:lnTo>
                    <a:pt x="682396" y="1277899"/>
                  </a:lnTo>
                  <a:lnTo>
                    <a:pt x="682396" y="1315999"/>
                  </a:lnTo>
                  <a:lnTo>
                    <a:pt x="731139" y="1315999"/>
                  </a:lnTo>
                  <a:lnTo>
                    <a:pt x="731139" y="1277899"/>
                  </a:lnTo>
                  <a:close/>
                </a:path>
                <a:path w="1609090" h="1609090">
                  <a:moveTo>
                    <a:pt x="779881" y="1417599"/>
                  </a:moveTo>
                  <a:lnTo>
                    <a:pt x="731139" y="1417599"/>
                  </a:lnTo>
                  <a:lnTo>
                    <a:pt x="731139" y="1367345"/>
                  </a:lnTo>
                  <a:lnTo>
                    <a:pt x="682396" y="1367345"/>
                  </a:lnTo>
                  <a:lnTo>
                    <a:pt x="682396" y="1316545"/>
                  </a:lnTo>
                  <a:lnTo>
                    <a:pt x="633653" y="1316545"/>
                  </a:lnTo>
                  <a:lnTo>
                    <a:pt x="633653" y="1367345"/>
                  </a:lnTo>
                  <a:lnTo>
                    <a:pt x="633653" y="1418145"/>
                  </a:lnTo>
                  <a:lnTo>
                    <a:pt x="682396" y="1418145"/>
                  </a:lnTo>
                  <a:lnTo>
                    <a:pt x="682396" y="1468399"/>
                  </a:lnTo>
                  <a:lnTo>
                    <a:pt x="779881" y="1468399"/>
                  </a:lnTo>
                  <a:lnTo>
                    <a:pt x="779881" y="1417599"/>
                  </a:lnTo>
                  <a:close/>
                </a:path>
                <a:path w="1609090" h="1609090">
                  <a:moveTo>
                    <a:pt x="779881" y="1315999"/>
                  </a:moveTo>
                  <a:lnTo>
                    <a:pt x="731139" y="1315999"/>
                  </a:lnTo>
                  <a:lnTo>
                    <a:pt x="731139" y="1366799"/>
                  </a:lnTo>
                  <a:lnTo>
                    <a:pt x="779881" y="1366799"/>
                  </a:lnTo>
                  <a:lnTo>
                    <a:pt x="779881" y="1315999"/>
                  </a:lnTo>
                  <a:close/>
                </a:path>
                <a:path w="1609090" h="1609090">
                  <a:moveTo>
                    <a:pt x="779881" y="1176299"/>
                  </a:moveTo>
                  <a:lnTo>
                    <a:pt x="584911" y="1176299"/>
                  </a:lnTo>
                  <a:lnTo>
                    <a:pt x="584911" y="1227099"/>
                  </a:lnTo>
                  <a:lnTo>
                    <a:pt x="536168" y="1227099"/>
                  </a:lnTo>
                  <a:lnTo>
                    <a:pt x="536168" y="1277899"/>
                  </a:lnTo>
                  <a:lnTo>
                    <a:pt x="682396" y="1277899"/>
                  </a:lnTo>
                  <a:lnTo>
                    <a:pt x="682396" y="1227099"/>
                  </a:lnTo>
                  <a:lnTo>
                    <a:pt x="779881" y="1227099"/>
                  </a:lnTo>
                  <a:lnTo>
                    <a:pt x="779881" y="1176299"/>
                  </a:lnTo>
                  <a:close/>
                </a:path>
                <a:path w="1609090" h="1609090">
                  <a:moveTo>
                    <a:pt x="828624" y="1366799"/>
                  </a:moveTo>
                  <a:lnTo>
                    <a:pt x="779881" y="1366799"/>
                  </a:lnTo>
                  <a:lnTo>
                    <a:pt x="779881" y="1417599"/>
                  </a:lnTo>
                  <a:lnTo>
                    <a:pt x="828624" y="1417599"/>
                  </a:lnTo>
                  <a:lnTo>
                    <a:pt x="828624" y="1366799"/>
                  </a:lnTo>
                  <a:close/>
                </a:path>
                <a:path w="1609090" h="1609090">
                  <a:moveTo>
                    <a:pt x="828624" y="1277899"/>
                  </a:moveTo>
                  <a:lnTo>
                    <a:pt x="779881" y="1277899"/>
                  </a:lnTo>
                  <a:lnTo>
                    <a:pt x="779881" y="1315999"/>
                  </a:lnTo>
                  <a:lnTo>
                    <a:pt x="828624" y="1315999"/>
                  </a:lnTo>
                  <a:lnTo>
                    <a:pt x="828624" y="1277899"/>
                  </a:lnTo>
                  <a:close/>
                </a:path>
                <a:path w="1609090" h="1609090">
                  <a:moveTo>
                    <a:pt x="828624" y="1125499"/>
                  </a:moveTo>
                  <a:lnTo>
                    <a:pt x="779881" y="1125499"/>
                  </a:lnTo>
                  <a:lnTo>
                    <a:pt x="779881" y="1176299"/>
                  </a:lnTo>
                  <a:lnTo>
                    <a:pt x="828624" y="1176299"/>
                  </a:lnTo>
                  <a:lnTo>
                    <a:pt x="828624" y="1125499"/>
                  </a:lnTo>
                  <a:close/>
                </a:path>
                <a:path w="1609090" h="1609090">
                  <a:moveTo>
                    <a:pt x="877366" y="1417599"/>
                  </a:moveTo>
                  <a:lnTo>
                    <a:pt x="828624" y="1417599"/>
                  </a:lnTo>
                  <a:lnTo>
                    <a:pt x="828624" y="1519199"/>
                  </a:lnTo>
                  <a:lnTo>
                    <a:pt x="877366" y="1519199"/>
                  </a:lnTo>
                  <a:lnTo>
                    <a:pt x="877366" y="1417599"/>
                  </a:lnTo>
                  <a:close/>
                </a:path>
                <a:path w="1609090" h="1609090">
                  <a:moveTo>
                    <a:pt x="926109" y="1519745"/>
                  </a:moveTo>
                  <a:lnTo>
                    <a:pt x="682396" y="1519745"/>
                  </a:lnTo>
                  <a:lnTo>
                    <a:pt x="682396" y="1570545"/>
                  </a:lnTo>
                  <a:lnTo>
                    <a:pt x="682396" y="1608645"/>
                  </a:lnTo>
                  <a:lnTo>
                    <a:pt x="731139" y="1608645"/>
                  </a:lnTo>
                  <a:lnTo>
                    <a:pt x="731139" y="1570545"/>
                  </a:lnTo>
                  <a:lnTo>
                    <a:pt x="926109" y="1570545"/>
                  </a:lnTo>
                  <a:lnTo>
                    <a:pt x="926109" y="1519745"/>
                  </a:lnTo>
                  <a:close/>
                </a:path>
                <a:path w="1609090" h="1609090">
                  <a:moveTo>
                    <a:pt x="1023607" y="1315999"/>
                  </a:moveTo>
                  <a:lnTo>
                    <a:pt x="974864" y="1315999"/>
                  </a:lnTo>
                  <a:lnTo>
                    <a:pt x="974864" y="1366799"/>
                  </a:lnTo>
                  <a:lnTo>
                    <a:pt x="1023607" y="1366799"/>
                  </a:lnTo>
                  <a:lnTo>
                    <a:pt x="1023607" y="1315999"/>
                  </a:lnTo>
                  <a:close/>
                </a:path>
                <a:path w="1609090" h="1609090">
                  <a:moveTo>
                    <a:pt x="1169835" y="1125499"/>
                  </a:moveTo>
                  <a:lnTo>
                    <a:pt x="1023607" y="1125499"/>
                  </a:lnTo>
                  <a:lnTo>
                    <a:pt x="1023607" y="1075245"/>
                  </a:lnTo>
                  <a:lnTo>
                    <a:pt x="1023607" y="1024445"/>
                  </a:lnTo>
                  <a:lnTo>
                    <a:pt x="731139" y="1024445"/>
                  </a:lnTo>
                  <a:lnTo>
                    <a:pt x="731139" y="986345"/>
                  </a:lnTo>
                  <a:lnTo>
                    <a:pt x="682396" y="986345"/>
                  </a:lnTo>
                  <a:lnTo>
                    <a:pt x="682396" y="1024445"/>
                  </a:lnTo>
                  <a:lnTo>
                    <a:pt x="682396" y="1075245"/>
                  </a:lnTo>
                  <a:lnTo>
                    <a:pt x="731139" y="1075245"/>
                  </a:lnTo>
                  <a:lnTo>
                    <a:pt x="731139" y="1125499"/>
                  </a:lnTo>
                  <a:lnTo>
                    <a:pt x="779881" y="1125499"/>
                  </a:lnTo>
                  <a:lnTo>
                    <a:pt x="779881" y="1075245"/>
                  </a:lnTo>
                  <a:lnTo>
                    <a:pt x="877366" y="1075245"/>
                  </a:lnTo>
                  <a:lnTo>
                    <a:pt x="877366" y="1125499"/>
                  </a:lnTo>
                  <a:lnTo>
                    <a:pt x="926109" y="1125499"/>
                  </a:lnTo>
                  <a:lnTo>
                    <a:pt x="926109" y="1075245"/>
                  </a:lnTo>
                  <a:lnTo>
                    <a:pt x="974864" y="1075245"/>
                  </a:lnTo>
                  <a:lnTo>
                    <a:pt x="974864" y="1126045"/>
                  </a:lnTo>
                  <a:lnTo>
                    <a:pt x="1023607" y="1126045"/>
                  </a:lnTo>
                  <a:lnTo>
                    <a:pt x="1023607" y="1176299"/>
                  </a:lnTo>
                  <a:lnTo>
                    <a:pt x="828624" y="1176299"/>
                  </a:lnTo>
                  <a:lnTo>
                    <a:pt x="828624" y="1227099"/>
                  </a:lnTo>
                  <a:lnTo>
                    <a:pt x="926109" y="1227099"/>
                  </a:lnTo>
                  <a:lnTo>
                    <a:pt x="926109" y="1277899"/>
                  </a:lnTo>
                  <a:lnTo>
                    <a:pt x="1023607" y="1277899"/>
                  </a:lnTo>
                  <a:lnTo>
                    <a:pt x="1023607" y="1227099"/>
                  </a:lnTo>
                  <a:lnTo>
                    <a:pt x="1072349" y="1227099"/>
                  </a:lnTo>
                  <a:lnTo>
                    <a:pt x="1072349" y="1176299"/>
                  </a:lnTo>
                  <a:lnTo>
                    <a:pt x="1169835" y="1176299"/>
                  </a:lnTo>
                  <a:lnTo>
                    <a:pt x="1169835" y="1125499"/>
                  </a:lnTo>
                  <a:close/>
                </a:path>
                <a:path w="1609090" h="1609090">
                  <a:moveTo>
                    <a:pt x="1462290" y="1126045"/>
                  </a:moveTo>
                  <a:lnTo>
                    <a:pt x="1364805" y="1126045"/>
                  </a:lnTo>
                  <a:lnTo>
                    <a:pt x="1364805" y="1075245"/>
                  </a:lnTo>
                  <a:lnTo>
                    <a:pt x="1316062" y="1075245"/>
                  </a:lnTo>
                  <a:lnTo>
                    <a:pt x="1316062" y="1024445"/>
                  </a:lnTo>
                  <a:lnTo>
                    <a:pt x="1218577" y="1024445"/>
                  </a:lnTo>
                  <a:lnTo>
                    <a:pt x="1218577" y="1075245"/>
                  </a:lnTo>
                  <a:lnTo>
                    <a:pt x="1218577" y="1126045"/>
                  </a:lnTo>
                  <a:lnTo>
                    <a:pt x="1218577" y="1176299"/>
                  </a:lnTo>
                  <a:lnTo>
                    <a:pt x="1169835" y="1176299"/>
                  </a:lnTo>
                  <a:lnTo>
                    <a:pt x="1169835" y="1227099"/>
                  </a:lnTo>
                  <a:lnTo>
                    <a:pt x="1413548" y="1227099"/>
                  </a:lnTo>
                  <a:lnTo>
                    <a:pt x="1413548" y="1176845"/>
                  </a:lnTo>
                  <a:lnTo>
                    <a:pt x="1462290" y="1176845"/>
                  </a:lnTo>
                  <a:lnTo>
                    <a:pt x="1462290" y="1126045"/>
                  </a:lnTo>
                  <a:close/>
                </a:path>
                <a:path w="1609090" h="1609090">
                  <a:moveTo>
                    <a:pt x="1608518" y="1316545"/>
                  </a:moveTo>
                  <a:lnTo>
                    <a:pt x="1559775" y="1316545"/>
                  </a:lnTo>
                  <a:lnTo>
                    <a:pt x="1559775" y="1367345"/>
                  </a:lnTo>
                  <a:lnTo>
                    <a:pt x="1511033" y="1367345"/>
                  </a:lnTo>
                  <a:lnTo>
                    <a:pt x="1511033" y="1418145"/>
                  </a:lnTo>
                  <a:lnTo>
                    <a:pt x="1462290" y="1418145"/>
                  </a:lnTo>
                  <a:lnTo>
                    <a:pt x="1462290" y="1367345"/>
                  </a:lnTo>
                  <a:lnTo>
                    <a:pt x="1413548" y="1367345"/>
                  </a:lnTo>
                  <a:lnTo>
                    <a:pt x="1413548" y="1316545"/>
                  </a:lnTo>
                  <a:lnTo>
                    <a:pt x="1559775" y="1316545"/>
                  </a:lnTo>
                  <a:lnTo>
                    <a:pt x="1559775" y="1278445"/>
                  </a:lnTo>
                  <a:lnTo>
                    <a:pt x="1462290" y="1278445"/>
                  </a:lnTo>
                  <a:lnTo>
                    <a:pt x="1462290" y="1227645"/>
                  </a:lnTo>
                  <a:lnTo>
                    <a:pt x="1364805" y="1227645"/>
                  </a:lnTo>
                  <a:lnTo>
                    <a:pt x="1364805" y="1278445"/>
                  </a:lnTo>
                  <a:lnTo>
                    <a:pt x="1364805" y="1316545"/>
                  </a:lnTo>
                  <a:lnTo>
                    <a:pt x="1364805" y="1367345"/>
                  </a:lnTo>
                  <a:lnTo>
                    <a:pt x="1218577" y="1367345"/>
                  </a:lnTo>
                  <a:lnTo>
                    <a:pt x="1218577" y="1278445"/>
                  </a:lnTo>
                  <a:lnTo>
                    <a:pt x="1218577" y="1227645"/>
                  </a:lnTo>
                  <a:lnTo>
                    <a:pt x="1072349" y="1227645"/>
                  </a:lnTo>
                  <a:lnTo>
                    <a:pt x="1072349" y="1277899"/>
                  </a:lnTo>
                  <a:lnTo>
                    <a:pt x="1023607" y="1277899"/>
                  </a:lnTo>
                  <a:lnTo>
                    <a:pt x="1023607" y="1315999"/>
                  </a:lnTo>
                  <a:lnTo>
                    <a:pt x="1072349" y="1315999"/>
                  </a:lnTo>
                  <a:lnTo>
                    <a:pt x="1072349" y="1278445"/>
                  </a:lnTo>
                  <a:lnTo>
                    <a:pt x="1169835" y="1278445"/>
                  </a:lnTo>
                  <a:lnTo>
                    <a:pt x="1169835" y="1608645"/>
                  </a:lnTo>
                  <a:lnTo>
                    <a:pt x="1267320" y="1608645"/>
                  </a:lnTo>
                  <a:lnTo>
                    <a:pt x="1267320" y="1570545"/>
                  </a:lnTo>
                  <a:lnTo>
                    <a:pt x="1218577" y="1570545"/>
                  </a:lnTo>
                  <a:lnTo>
                    <a:pt x="1218577" y="1519745"/>
                  </a:lnTo>
                  <a:lnTo>
                    <a:pt x="1267320" y="1519745"/>
                  </a:lnTo>
                  <a:lnTo>
                    <a:pt x="1267320" y="1569999"/>
                  </a:lnTo>
                  <a:lnTo>
                    <a:pt x="1316062" y="1569999"/>
                  </a:lnTo>
                  <a:lnTo>
                    <a:pt x="1316062" y="1519199"/>
                  </a:lnTo>
                  <a:lnTo>
                    <a:pt x="1267320" y="1519199"/>
                  </a:lnTo>
                  <a:lnTo>
                    <a:pt x="1267320" y="1468945"/>
                  </a:lnTo>
                  <a:lnTo>
                    <a:pt x="1218577" y="1468945"/>
                  </a:lnTo>
                  <a:lnTo>
                    <a:pt x="1218577" y="1418145"/>
                  </a:lnTo>
                  <a:lnTo>
                    <a:pt x="1267320" y="1418145"/>
                  </a:lnTo>
                  <a:lnTo>
                    <a:pt x="1267320" y="1468399"/>
                  </a:lnTo>
                  <a:lnTo>
                    <a:pt x="1316062" y="1468399"/>
                  </a:lnTo>
                  <a:lnTo>
                    <a:pt x="1316062" y="1418145"/>
                  </a:lnTo>
                  <a:lnTo>
                    <a:pt x="1364805" y="1418145"/>
                  </a:lnTo>
                  <a:lnTo>
                    <a:pt x="1364805" y="1468945"/>
                  </a:lnTo>
                  <a:lnTo>
                    <a:pt x="1364805" y="1519745"/>
                  </a:lnTo>
                  <a:lnTo>
                    <a:pt x="1413548" y="1519745"/>
                  </a:lnTo>
                  <a:lnTo>
                    <a:pt x="1413548" y="1468945"/>
                  </a:lnTo>
                  <a:lnTo>
                    <a:pt x="1462290" y="1468945"/>
                  </a:lnTo>
                  <a:lnTo>
                    <a:pt x="1462290" y="1519199"/>
                  </a:lnTo>
                  <a:lnTo>
                    <a:pt x="1511033" y="1519199"/>
                  </a:lnTo>
                  <a:lnTo>
                    <a:pt x="1511033" y="1468945"/>
                  </a:lnTo>
                  <a:lnTo>
                    <a:pt x="1559775" y="1468945"/>
                  </a:lnTo>
                  <a:lnTo>
                    <a:pt x="1559775" y="1519199"/>
                  </a:lnTo>
                  <a:lnTo>
                    <a:pt x="1608518" y="1519199"/>
                  </a:lnTo>
                  <a:lnTo>
                    <a:pt x="1608518" y="1468399"/>
                  </a:lnTo>
                  <a:lnTo>
                    <a:pt x="1559775" y="1468399"/>
                  </a:lnTo>
                  <a:lnTo>
                    <a:pt x="1559775" y="1418145"/>
                  </a:lnTo>
                  <a:lnTo>
                    <a:pt x="1608518" y="1418145"/>
                  </a:lnTo>
                  <a:lnTo>
                    <a:pt x="1608518" y="1367345"/>
                  </a:lnTo>
                  <a:lnTo>
                    <a:pt x="1608518" y="1316545"/>
                  </a:lnTo>
                  <a:close/>
                </a:path>
                <a:path w="1609090" h="1609090">
                  <a:moveTo>
                    <a:pt x="1608518" y="1227099"/>
                  </a:moveTo>
                  <a:lnTo>
                    <a:pt x="1511033" y="1227099"/>
                  </a:lnTo>
                  <a:lnTo>
                    <a:pt x="1511033" y="1277899"/>
                  </a:lnTo>
                  <a:lnTo>
                    <a:pt x="1608518" y="1277899"/>
                  </a:lnTo>
                  <a:lnTo>
                    <a:pt x="1608518" y="1227099"/>
                  </a:lnTo>
                  <a:close/>
                </a:path>
                <a:path w="1609090" h="1609090">
                  <a:moveTo>
                    <a:pt x="1608518" y="1024445"/>
                  </a:moveTo>
                  <a:lnTo>
                    <a:pt x="1559775" y="1024445"/>
                  </a:lnTo>
                  <a:lnTo>
                    <a:pt x="1559775" y="986345"/>
                  </a:lnTo>
                  <a:lnTo>
                    <a:pt x="1511033" y="986345"/>
                  </a:lnTo>
                  <a:lnTo>
                    <a:pt x="1511033" y="1024445"/>
                  </a:lnTo>
                  <a:lnTo>
                    <a:pt x="1511033" y="1074699"/>
                  </a:lnTo>
                  <a:lnTo>
                    <a:pt x="1413548" y="1074699"/>
                  </a:lnTo>
                  <a:lnTo>
                    <a:pt x="1413548" y="1125499"/>
                  </a:lnTo>
                  <a:lnTo>
                    <a:pt x="1511033" y="1125499"/>
                  </a:lnTo>
                  <a:lnTo>
                    <a:pt x="1511033" y="1075245"/>
                  </a:lnTo>
                  <a:lnTo>
                    <a:pt x="1559775" y="1075245"/>
                  </a:lnTo>
                  <a:lnTo>
                    <a:pt x="1559775" y="1126045"/>
                  </a:lnTo>
                  <a:lnTo>
                    <a:pt x="1608518" y="1126045"/>
                  </a:lnTo>
                  <a:lnTo>
                    <a:pt x="1608518" y="1075245"/>
                  </a:lnTo>
                  <a:lnTo>
                    <a:pt x="1608518" y="10244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067067" y="12487350"/>
              <a:ext cx="1609090" cy="723900"/>
            </a:xfrm>
            <a:custGeom>
              <a:avLst/>
              <a:gdLst/>
              <a:ahLst/>
              <a:cxnLst/>
              <a:rect l="l" t="t" r="r" b="b"/>
              <a:pathLst>
                <a:path w="1609090" h="723900">
                  <a:moveTo>
                    <a:pt x="48729" y="189953"/>
                  </a:moveTo>
                  <a:lnTo>
                    <a:pt x="0" y="189953"/>
                  </a:lnTo>
                  <a:lnTo>
                    <a:pt x="0" y="342353"/>
                  </a:lnTo>
                  <a:lnTo>
                    <a:pt x="48729" y="342353"/>
                  </a:lnTo>
                  <a:lnTo>
                    <a:pt x="48729" y="189953"/>
                  </a:lnTo>
                  <a:close/>
                </a:path>
                <a:path w="1609090" h="723900">
                  <a:moveTo>
                    <a:pt x="292455" y="532853"/>
                  </a:moveTo>
                  <a:lnTo>
                    <a:pt x="243713" y="532853"/>
                  </a:lnTo>
                  <a:lnTo>
                    <a:pt x="243713" y="583653"/>
                  </a:lnTo>
                  <a:lnTo>
                    <a:pt x="292455" y="583653"/>
                  </a:lnTo>
                  <a:lnTo>
                    <a:pt x="292455" y="532853"/>
                  </a:lnTo>
                  <a:close/>
                </a:path>
                <a:path w="1609090" h="723900">
                  <a:moveTo>
                    <a:pt x="292455" y="431253"/>
                  </a:moveTo>
                  <a:lnTo>
                    <a:pt x="243713" y="431253"/>
                  </a:lnTo>
                  <a:lnTo>
                    <a:pt x="243713" y="482053"/>
                  </a:lnTo>
                  <a:lnTo>
                    <a:pt x="292455" y="482053"/>
                  </a:lnTo>
                  <a:lnTo>
                    <a:pt x="292455" y="431253"/>
                  </a:lnTo>
                  <a:close/>
                </a:path>
                <a:path w="1609090" h="723900">
                  <a:moveTo>
                    <a:pt x="341198" y="482053"/>
                  </a:moveTo>
                  <a:lnTo>
                    <a:pt x="292455" y="482053"/>
                  </a:lnTo>
                  <a:lnTo>
                    <a:pt x="292455" y="532853"/>
                  </a:lnTo>
                  <a:lnTo>
                    <a:pt x="341198" y="532853"/>
                  </a:lnTo>
                  <a:lnTo>
                    <a:pt x="341198" y="482053"/>
                  </a:lnTo>
                  <a:close/>
                </a:path>
                <a:path w="1609090" h="723900">
                  <a:moveTo>
                    <a:pt x="341198" y="393153"/>
                  </a:moveTo>
                  <a:lnTo>
                    <a:pt x="292455" y="393153"/>
                  </a:lnTo>
                  <a:lnTo>
                    <a:pt x="292455" y="431253"/>
                  </a:lnTo>
                  <a:lnTo>
                    <a:pt x="341198" y="431253"/>
                  </a:lnTo>
                  <a:lnTo>
                    <a:pt x="341198" y="393153"/>
                  </a:lnTo>
                  <a:close/>
                </a:path>
                <a:path w="1609090" h="723900">
                  <a:moveTo>
                    <a:pt x="389940" y="584200"/>
                  </a:moveTo>
                  <a:lnTo>
                    <a:pt x="194970" y="584200"/>
                  </a:lnTo>
                  <a:lnTo>
                    <a:pt x="194970" y="635000"/>
                  </a:lnTo>
                  <a:lnTo>
                    <a:pt x="341198" y="635000"/>
                  </a:lnTo>
                  <a:lnTo>
                    <a:pt x="341198" y="685800"/>
                  </a:lnTo>
                  <a:lnTo>
                    <a:pt x="389940" y="685800"/>
                  </a:lnTo>
                  <a:lnTo>
                    <a:pt x="389940" y="635000"/>
                  </a:lnTo>
                  <a:lnTo>
                    <a:pt x="389940" y="584200"/>
                  </a:lnTo>
                  <a:close/>
                </a:path>
                <a:path w="1609090" h="723900">
                  <a:moveTo>
                    <a:pt x="389940" y="190500"/>
                  </a:moveTo>
                  <a:lnTo>
                    <a:pt x="146227" y="190500"/>
                  </a:lnTo>
                  <a:lnTo>
                    <a:pt x="146227" y="240753"/>
                  </a:lnTo>
                  <a:lnTo>
                    <a:pt x="97485" y="240753"/>
                  </a:lnTo>
                  <a:lnTo>
                    <a:pt x="97485" y="342353"/>
                  </a:lnTo>
                  <a:lnTo>
                    <a:pt x="48729" y="342353"/>
                  </a:lnTo>
                  <a:lnTo>
                    <a:pt x="48729" y="393153"/>
                  </a:lnTo>
                  <a:lnTo>
                    <a:pt x="292455" y="393153"/>
                  </a:lnTo>
                  <a:lnTo>
                    <a:pt x="292455" y="342353"/>
                  </a:lnTo>
                  <a:lnTo>
                    <a:pt x="146227" y="342353"/>
                  </a:lnTo>
                  <a:lnTo>
                    <a:pt x="146227" y="241300"/>
                  </a:lnTo>
                  <a:lnTo>
                    <a:pt x="194970" y="241300"/>
                  </a:lnTo>
                  <a:lnTo>
                    <a:pt x="194970" y="291553"/>
                  </a:lnTo>
                  <a:lnTo>
                    <a:pt x="243713" y="291553"/>
                  </a:lnTo>
                  <a:lnTo>
                    <a:pt x="243713" y="241300"/>
                  </a:lnTo>
                  <a:lnTo>
                    <a:pt x="341198" y="241300"/>
                  </a:lnTo>
                  <a:lnTo>
                    <a:pt x="341198" y="291553"/>
                  </a:lnTo>
                  <a:lnTo>
                    <a:pt x="292455" y="291553"/>
                  </a:lnTo>
                  <a:lnTo>
                    <a:pt x="292455" y="342353"/>
                  </a:lnTo>
                  <a:lnTo>
                    <a:pt x="341198" y="342353"/>
                  </a:lnTo>
                  <a:lnTo>
                    <a:pt x="341198" y="292100"/>
                  </a:lnTo>
                  <a:lnTo>
                    <a:pt x="389940" y="292100"/>
                  </a:lnTo>
                  <a:lnTo>
                    <a:pt x="389940" y="241300"/>
                  </a:lnTo>
                  <a:lnTo>
                    <a:pt x="389940" y="190500"/>
                  </a:lnTo>
                  <a:close/>
                </a:path>
                <a:path w="1609090" h="723900">
                  <a:moveTo>
                    <a:pt x="731139" y="532853"/>
                  </a:moveTo>
                  <a:lnTo>
                    <a:pt x="682396" y="532853"/>
                  </a:lnTo>
                  <a:lnTo>
                    <a:pt x="682396" y="482600"/>
                  </a:lnTo>
                  <a:lnTo>
                    <a:pt x="389940" y="482600"/>
                  </a:lnTo>
                  <a:lnTo>
                    <a:pt x="389940" y="533400"/>
                  </a:lnTo>
                  <a:lnTo>
                    <a:pt x="389940" y="584200"/>
                  </a:lnTo>
                  <a:lnTo>
                    <a:pt x="438683" y="584200"/>
                  </a:lnTo>
                  <a:lnTo>
                    <a:pt x="438683" y="635000"/>
                  </a:lnTo>
                  <a:lnTo>
                    <a:pt x="487426" y="635000"/>
                  </a:lnTo>
                  <a:lnTo>
                    <a:pt x="487426" y="584200"/>
                  </a:lnTo>
                  <a:lnTo>
                    <a:pt x="487426" y="533400"/>
                  </a:lnTo>
                  <a:lnTo>
                    <a:pt x="536168" y="533400"/>
                  </a:lnTo>
                  <a:lnTo>
                    <a:pt x="536168" y="583653"/>
                  </a:lnTo>
                  <a:lnTo>
                    <a:pt x="584911" y="583653"/>
                  </a:lnTo>
                  <a:lnTo>
                    <a:pt x="584911" y="533400"/>
                  </a:lnTo>
                  <a:lnTo>
                    <a:pt x="633653" y="533400"/>
                  </a:lnTo>
                  <a:lnTo>
                    <a:pt x="633653" y="583653"/>
                  </a:lnTo>
                  <a:lnTo>
                    <a:pt x="731139" y="583653"/>
                  </a:lnTo>
                  <a:lnTo>
                    <a:pt x="731139" y="532853"/>
                  </a:lnTo>
                  <a:close/>
                </a:path>
                <a:path w="1609090" h="723900">
                  <a:moveTo>
                    <a:pt x="779881" y="431253"/>
                  </a:moveTo>
                  <a:lnTo>
                    <a:pt x="731139" y="431253"/>
                  </a:lnTo>
                  <a:lnTo>
                    <a:pt x="731139" y="393700"/>
                  </a:lnTo>
                  <a:lnTo>
                    <a:pt x="682396" y="393700"/>
                  </a:lnTo>
                  <a:lnTo>
                    <a:pt x="682396" y="342900"/>
                  </a:lnTo>
                  <a:lnTo>
                    <a:pt x="633653" y="342900"/>
                  </a:lnTo>
                  <a:lnTo>
                    <a:pt x="633653" y="292100"/>
                  </a:lnTo>
                  <a:lnTo>
                    <a:pt x="633653" y="241300"/>
                  </a:lnTo>
                  <a:lnTo>
                    <a:pt x="584911" y="241300"/>
                  </a:lnTo>
                  <a:lnTo>
                    <a:pt x="584911" y="190500"/>
                  </a:lnTo>
                  <a:lnTo>
                    <a:pt x="487426" y="190500"/>
                  </a:lnTo>
                  <a:lnTo>
                    <a:pt x="487426" y="241300"/>
                  </a:lnTo>
                  <a:lnTo>
                    <a:pt x="487426" y="292100"/>
                  </a:lnTo>
                  <a:lnTo>
                    <a:pt x="438683" y="292100"/>
                  </a:lnTo>
                  <a:lnTo>
                    <a:pt x="438683" y="342353"/>
                  </a:lnTo>
                  <a:lnTo>
                    <a:pt x="341198" y="342353"/>
                  </a:lnTo>
                  <a:lnTo>
                    <a:pt x="341198" y="393153"/>
                  </a:lnTo>
                  <a:lnTo>
                    <a:pt x="389940" y="393153"/>
                  </a:lnTo>
                  <a:lnTo>
                    <a:pt x="389940" y="431253"/>
                  </a:lnTo>
                  <a:lnTo>
                    <a:pt x="438683" y="431253"/>
                  </a:lnTo>
                  <a:lnTo>
                    <a:pt x="438683" y="393153"/>
                  </a:lnTo>
                  <a:lnTo>
                    <a:pt x="487426" y="393153"/>
                  </a:lnTo>
                  <a:lnTo>
                    <a:pt x="487426" y="342900"/>
                  </a:lnTo>
                  <a:lnTo>
                    <a:pt x="584911" y="342900"/>
                  </a:lnTo>
                  <a:lnTo>
                    <a:pt x="584911" y="393700"/>
                  </a:lnTo>
                  <a:lnTo>
                    <a:pt x="584911" y="431253"/>
                  </a:lnTo>
                  <a:lnTo>
                    <a:pt x="536168" y="431253"/>
                  </a:lnTo>
                  <a:lnTo>
                    <a:pt x="536168" y="482053"/>
                  </a:lnTo>
                  <a:lnTo>
                    <a:pt x="584911" y="482053"/>
                  </a:lnTo>
                  <a:lnTo>
                    <a:pt x="584911" y="431800"/>
                  </a:lnTo>
                  <a:lnTo>
                    <a:pt x="731139" y="431800"/>
                  </a:lnTo>
                  <a:lnTo>
                    <a:pt x="731139" y="482053"/>
                  </a:lnTo>
                  <a:lnTo>
                    <a:pt x="779881" y="482053"/>
                  </a:lnTo>
                  <a:lnTo>
                    <a:pt x="779881" y="431253"/>
                  </a:lnTo>
                  <a:close/>
                </a:path>
                <a:path w="1609090" h="723900">
                  <a:moveTo>
                    <a:pt x="828624" y="342900"/>
                  </a:moveTo>
                  <a:lnTo>
                    <a:pt x="779881" y="342900"/>
                  </a:lnTo>
                  <a:lnTo>
                    <a:pt x="779881" y="292100"/>
                  </a:lnTo>
                  <a:lnTo>
                    <a:pt x="731139" y="292100"/>
                  </a:lnTo>
                  <a:lnTo>
                    <a:pt x="731139" y="342900"/>
                  </a:lnTo>
                  <a:lnTo>
                    <a:pt x="731139" y="393700"/>
                  </a:lnTo>
                  <a:lnTo>
                    <a:pt x="828624" y="393700"/>
                  </a:lnTo>
                  <a:lnTo>
                    <a:pt x="828624" y="342900"/>
                  </a:lnTo>
                  <a:close/>
                </a:path>
                <a:path w="1609090" h="723900">
                  <a:moveTo>
                    <a:pt x="877366" y="431253"/>
                  </a:moveTo>
                  <a:lnTo>
                    <a:pt x="828624" y="431253"/>
                  </a:lnTo>
                  <a:lnTo>
                    <a:pt x="828624" y="532853"/>
                  </a:lnTo>
                  <a:lnTo>
                    <a:pt x="877366" y="532853"/>
                  </a:lnTo>
                  <a:lnTo>
                    <a:pt x="877366" y="431253"/>
                  </a:lnTo>
                  <a:close/>
                </a:path>
                <a:path w="1609090" h="723900">
                  <a:moveTo>
                    <a:pt x="877366" y="190500"/>
                  </a:moveTo>
                  <a:lnTo>
                    <a:pt x="828624" y="190500"/>
                  </a:lnTo>
                  <a:lnTo>
                    <a:pt x="828624" y="139700"/>
                  </a:lnTo>
                  <a:lnTo>
                    <a:pt x="828624" y="101600"/>
                  </a:lnTo>
                  <a:lnTo>
                    <a:pt x="487426" y="101600"/>
                  </a:lnTo>
                  <a:lnTo>
                    <a:pt x="487426" y="139700"/>
                  </a:lnTo>
                  <a:lnTo>
                    <a:pt x="779881" y="139700"/>
                  </a:lnTo>
                  <a:lnTo>
                    <a:pt x="779881" y="190500"/>
                  </a:lnTo>
                  <a:lnTo>
                    <a:pt x="779881" y="292100"/>
                  </a:lnTo>
                  <a:lnTo>
                    <a:pt x="877366" y="292100"/>
                  </a:lnTo>
                  <a:lnTo>
                    <a:pt x="877366" y="190500"/>
                  </a:lnTo>
                  <a:close/>
                </a:path>
                <a:path w="1609090" h="723900">
                  <a:moveTo>
                    <a:pt x="926109" y="635000"/>
                  </a:moveTo>
                  <a:lnTo>
                    <a:pt x="828624" y="635000"/>
                  </a:lnTo>
                  <a:lnTo>
                    <a:pt x="828624" y="533400"/>
                  </a:lnTo>
                  <a:lnTo>
                    <a:pt x="779881" y="533400"/>
                  </a:lnTo>
                  <a:lnTo>
                    <a:pt x="779881" y="635000"/>
                  </a:lnTo>
                  <a:lnTo>
                    <a:pt x="779881" y="723900"/>
                  </a:lnTo>
                  <a:lnTo>
                    <a:pt x="926109" y="723900"/>
                  </a:lnTo>
                  <a:lnTo>
                    <a:pt x="926109" y="635000"/>
                  </a:lnTo>
                  <a:close/>
                </a:path>
                <a:path w="1609090" h="723900">
                  <a:moveTo>
                    <a:pt x="926109" y="532853"/>
                  </a:moveTo>
                  <a:lnTo>
                    <a:pt x="877366" y="532853"/>
                  </a:lnTo>
                  <a:lnTo>
                    <a:pt x="877366" y="634453"/>
                  </a:lnTo>
                  <a:lnTo>
                    <a:pt x="926109" y="634453"/>
                  </a:lnTo>
                  <a:lnTo>
                    <a:pt x="926109" y="532853"/>
                  </a:lnTo>
                  <a:close/>
                </a:path>
                <a:path w="1609090" h="723900">
                  <a:moveTo>
                    <a:pt x="926109" y="393153"/>
                  </a:moveTo>
                  <a:lnTo>
                    <a:pt x="877366" y="393153"/>
                  </a:lnTo>
                  <a:lnTo>
                    <a:pt x="877366" y="431253"/>
                  </a:lnTo>
                  <a:lnTo>
                    <a:pt x="926109" y="431253"/>
                  </a:lnTo>
                  <a:lnTo>
                    <a:pt x="926109" y="393153"/>
                  </a:lnTo>
                  <a:close/>
                </a:path>
                <a:path w="1609090" h="723900">
                  <a:moveTo>
                    <a:pt x="974864" y="431253"/>
                  </a:moveTo>
                  <a:lnTo>
                    <a:pt x="926109" y="431253"/>
                  </a:lnTo>
                  <a:lnTo>
                    <a:pt x="926109" y="532853"/>
                  </a:lnTo>
                  <a:lnTo>
                    <a:pt x="974864" y="532853"/>
                  </a:lnTo>
                  <a:lnTo>
                    <a:pt x="974864" y="431253"/>
                  </a:lnTo>
                  <a:close/>
                </a:path>
                <a:path w="1609090" h="723900">
                  <a:moveTo>
                    <a:pt x="1169835" y="342900"/>
                  </a:moveTo>
                  <a:lnTo>
                    <a:pt x="1023607" y="342900"/>
                  </a:lnTo>
                  <a:lnTo>
                    <a:pt x="1023607" y="393153"/>
                  </a:lnTo>
                  <a:lnTo>
                    <a:pt x="974864" y="393153"/>
                  </a:lnTo>
                  <a:lnTo>
                    <a:pt x="974864" y="431253"/>
                  </a:lnTo>
                  <a:lnTo>
                    <a:pt x="1072349" y="431253"/>
                  </a:lnTo>
                  <a:lnTo>
                    <a:pt x="1072349" y="393700"/>
                  </a:lnTo>
                  <a:lnTo>
                    <a:pt x="1121092" y="393700"/>
                  </a:lnTo>
                  <a:lnTo>
                    <a:pt x="1121092" y="431800"/>
                  </a:lnTo>
                  <a:lnTo>
                    <a:pt x="1169835" y="431800"/>
                  </a:lnTo>
                  <a:lnTo>
                    <a:pt x="1169835" y="393700"/>
                  </a:lnTo>
                  <a:lnTo>
                    <a:pt x="1169835" y="342900"/>
                  </a:lnTo>
                  <a:close/>
                </a:path>
                <a:path w="1609090" h="723900">
                  <a:moveTo>
                    <a:pt x="1218577" y="532853"/>
                  </a:moveTo>
                  <a:lnTo>
                    <a:pt x="1169835" y="532853"/>
                  </a:lnTo>
                  <a:lnTo>
                    <a:pt x="1169835" y="482600"/>
                  </a:lnTo>
                  <a:lnTo>
                    <a:pt x="1121092" y="482600"/>
                  </a:lnTo>
                  <a:lnTo>
                    <a:pt x="1121092" y="431800"/>
                  </a:lnTo>
                  <a:lnTo>
                    <a:pt x="1023607" y="431800"/>
                  </a:lnTo>
                  <a:lnTo>
                    <a:pt x="1023607" y="482600"/>
                  </a:lnTo>
                  <a:lnTo>
                    <a:pt x="1023607" y="533400"/>
                  </a:lnTo>
                  <a:lnTo>
                    <a:pt x="1023607" y="584200"/>
                  </a:lnTo>
                  <a:lnTo>
                    <a:pt x="1072349" y="584200"/>
                  </a:lnTo>
                  <a:lnTo>
                    <a:pt x="1072349" y="533400"/>
                  </a:lnTo>
                  <a:lnTo>
                    <a:pt x="1121092" y="533400"/>
                  </a:lnTo>
                  <a:lnTo>
                    <a:pt x="1121092" y="583653"/>
                  </a:lnTo>
                  <a:lnTo>
                    <a:pt x="1218577" y="583653"/>
                  </a:lnTo>
                  <a:lnTo>
                    <a:pt x="1218577" y="532853"/>
                  </a:lnTo>
                  <a:close/>
                </a:path>
                <a:path w="1609090" h="723900">
                  <a:moveTo>
                    <a:pt x="1316062" y="583653"/>
                  </a:moveTo>
                  <a:lnTo>
                    <a:pt x="1267320" y="583653"/>
                  </a:lnTo>
                  <a:lnTo>
                    <a:pt x="1267320" y="634453"/>
                  </a:lnTo>
                  <a:lnTo>
                    <a:pt x="1316062" y="634453"/>
                  </a:lnTo>
                  <a:lnTo>
                    <a:pt x="1316062" y="583653"/>
                  </a:lnTo>
                  <a:close/>
                </a:path>
                <a:path w="1609090" h="723900">
                  <a:moveTo>
                    <a:pt x="1364805" y="635000"/>
                  </a:moveTo>
                  <a:lnTo>
                    <a:pt x="1169835" y="635000"/>
                  </a:lnTo>
                  <a:lnTo>
                    <a:pt x="1169835" y="685800"/>
                  </a:lnTo>
                  <a:lnTo>
                    <a:pt x="1169835" y="723900"/>
                  </a:lnTo>
                  <a:lnTo>
                    <a:pt x="1267320" y="723900"/>
                  </a:lnTo>
                  <a:lnTo>
                    <a:pt x="1267320" y="685800"/>
                  </a:lnTo>
                  <a:lnTo>
                    <a:pt x="1364805" y="685800"/>
                  </a:lnTo>
                  <a:lnTo>
                    <a:pt x="1364805" y="635000"/>
                  </a:lnTo>
                  <a:close/>
                </a:path>
                <a:path w="1609090" h="723900">
                  <a:moveTo>
                    <a:pt x="1364805" y="532853"/>
                  </a:moveTo>
                  <a:lnTo>
                    <a:pt x="1316062" y="532853"/>
                  </a:lnTo>
                  <a:lnTo>
                    <a:pt x="1316062" y="583653"/>
                  </a:lnTo>
                  <a:lnTo>
                    <a:pt x="1364805" y="583653"/>
                  </a:lnTo>
                  <a:lnTo>
                    <a:pt x="1364805" y="532853"/>
                  </a:lnTo>
                  <a:close/>
                </a:path>
                <a:path w="1609090" h="723900">
                  <a:moveTo>
                    <a:pt x="1462290" y="532853"/>
                  </a:moveTo>
                  <a:lnTo>
                    <a:pt x="1413548" y="532853"/>
                  </a:lnTo>
                  <a:lnTo>
                    <a:pt x="1413548" y="583653"/>
                  </a:lnTo>
                  <a:lnTo>
                    <a:pt x="1462290" y="583653"/>
                  </a:lnTo>
                  <a:lnTo>
                    <a:pt x="1462290" y="532853"/>
                  </a:lnTo>
                  <a:close/>
                </a:path>
                <a:path w="1609090" h="723900">
                  <a:moveTo>
                    <a:pt x="1608518" y="583653"/>
                  </a:moveTo>
                  <a:lnTo>
                    <a:pt x="1559775" y="583653"/>
                  </a:lnTo>
                  <a:lnTo>
                    <a:pt x="1559775" y="431800"/>
                  </a:lnTo>
                  <a:lnTo>
                    <a:pt x="1559775" y="393700"/>
                  </a:lnTo>
                  <a:lnTo>
                    <a:pt x="1413548" y="393700"/>
                  </a:lnTo>
                  <a:lnTo>
                    <a:pt x="1413548" y="431253"/>
                  </a:lnTo>
                  <a:lnTo>
                    <a:pt x="1364805" y="431253"/>
                  </a:lnTo>
                  <a:lnTo>
                    <a:pt x="1364805" y="393700"/>
                  </a:lnTo>
                  <a:lnTo>
                    <a:pt x="1316062" y="393700"/>
                  </a:lnTo>
                  <a:lnTo>
                    <a:pt x="1316062" y="342900"/>
                  </a:lnTo>
                  <a:lnTo>
                    <a:pt x="1218577" y="342900"/>
                  </a:lnTo>
                  <a:lnTo>
                    <a:pt x="1218577" y="393700"/>
                  </a:lnTo>
                  <a:lnTo>
                    <a:pt x="1218577" y="431800"/>
                  </a:lnTo>
                  <a:lnTo>
                    <a:pt x="1267320" y="431800"/>
                  </a:lnTo>
                  <a:lnTo>
                    <a:pt x="1267320" y="532853"/>
                  </a:lnTo>
                  <a:lnTo>
                    <a:pt x="1316062" y="532853"/>
                  </a:lnTo>
                  <a:lnTo>
                    <a:pt x="1316062" y="431800"/>
                  </a:lnTo>
                  <a:lnTo>
                    <a:pt x="1364805" y="431800"/>
                  </a:lnTo>
                  <a:lnTo>
                    <a:pt x="1364805" y="532853"/>
                  </a:lnTo>
                  <a:lnTo>
                    <a:pt x="1413548" y="532853"/>
                  </a:lnTo>
                  <a:lnTo>
                    <a:pt x="1413548" y="431800"/>
                  </a:lnTo>
                  <a:lnTo>
                    <a:pt x="1511033" y="431800"/>
                  </a:lnTo>
                  <a:lnTo>
                    <a:pt x="1511033" y="583653"/>
                  </a:lnTo>
                  <a:lnTo>
                    <a:pt x="1462290" y="583653"/>
                  </a:lnTo>
                  <a:lnTo>
                    <a:pt x="1462290" y="634453"/>
                  </a:lnTo>
                  <a:lnTo>
                    <a:pt x="1511033" y="634453"/>
                  </a:lnTo>
                  <a:lnTo>
                    <a:pt x="1511033" y="584200"/>
                  </a:lnTo>
                  <a:lnTo>
                    <a:pt x="1559775" y="584200"/>
                  </a:lnTo>
                  <a:lnTo>
                    <a:pt x="1559775" y="634453"/>
                  </a:lnTo>
                  <a:lnTo>
                    <a:pt x="1608518" y="634453"/>
                  </a:lnTo>
                  <a:lnTo>
                    <a:pt x="1608518" y="583653"/>
                  </a:lnTo>
                  <a:close/>
                </a:path>
                <a:path w="1609090" h="723900">
                  <a:moveTo>
                    <a:pt x="1608518" y="342353"/>
                  </a:moveTo>
                  <a:lnTo>
                    <a:pt x="1559775" y="342353"/>
                  </a:lnTo>
                  <a:lnTo>
                    <a:pt x="1559775" y="291553"/>
                  </a:lnTo>
                  <a:lnTo>
                    <a:pt x="1511033" y="291553"/>
                  </a:lnTo>
                  <a:lnTo>
                    <a:pt x="1511033" y="342353"/>
                  </a:lnTo>
                  <a:lnTo>
                    <a:pt x="1462290" y="342353"/>
                  </a:lnTo>
                  <a:lnTo>
                    <a:pt x="1462290" y="292100"/>
                  </a:lnTo>
                  <a:lnTo>
                    <a:pt x="1462290" y="241300"/>
                  </a:lnTo>
                  <a:lnTo>
                    <a:pt x="1413548" y="241300"/>
                  </a:lnTo>
                  <a:lnTo>
                    <a:pt x="1413548" y="190500"/>
                  </a:lnTo>
                  <a:lnTo>
                    <a:pt x="1364805" y="190500"/>
                  </a:lnTo>
                  <a:lnTo>
                    <a:pt x="1364805" y="241300"/>
                  </a:lnTo>
                  <a:lnTo>
                    <a:pt x="1364805" y="291553"/>
                  </a:lnTo>
                  <a:lnTo>
                    <a:pt x="1316062" y="291553"/>
                  </a:lnTo>
                  <a:lnTo>
                    <a:pt x="1316062" y="241300"/>
                  </a:lnTo>
                  <a:lnTo>
                    <a:pt x="1364805" y="241300"/>
                  </a:lnTo>
                  <a:lnTo>
                    <a:pt x="1364805" y="190500"/>
                  </a:lnTo>
                  <a:lnTo>
                    <a:pt x="1364805" y="139700"/>
                  </a:lnTo>
                  <a:lnTo>
                    <a:pt x="1267320" y="139700"/>
                  </a:lnTo>
                  <a:lnTo>
                    <a:pt x="1267320" y="101600"/>
                  </a:lnTo>
                  <a:lnTo>
                    <a:pt x="1218577" y="101600"/>
                  </a:lnTo>
                  <a:lnTo>
                    <a:pt x="1218577" y="0"/>
                  </a:lnTo>
                  <a:lnTo>
                    <a:pt x="1169835" y="0"/>
                  </a:lnTo>
                  <a:lnTo>
                    <a:pt x="1169835" y="101600"/>
                  </a:lnTo>
                  <a:lnTo>
                    <a:pt x="1169835" y="139700"/>
                  </a:lnTo>
                  <a:lnTo>
                    <a:pt x="1169835" y="190500"/>
                  </a:lnTo>
                  <a:lnTo>
                    <a:pt x="1169835" y="240753"/>
                  </a:lnTo>
                  <a:lnTo>
                    <a:pt x="1121092" y="240753"/>
                  </a:lnTo>
                  <a:lnTo>
                    <a:pt x="1121092" y="190500"/>
                  </a:lnTo>
                  <a:lnTo>
                    <a:pt x="1121092" y="139700"/>
                  </a:lnTo>
                  <a:lnTo>
                    <a:pt x="1072349" y="139700"/>
                  </a:lnTo>
                  <a:lnTo>
                    <a:pt x="1072349" y="190500"/>
                  </a:lnTo>
                  <a:lnTo>
                    <a:pt x="926109" y="190500"/>
                  </a:lnTo>
                  <a:lnTo>
                    <a:pt x="926109" y="241300"/>
                  </a:lnTo>
                  <a:lnTo>
                    <a:pt x="974864" y="241300"/>
                  </a:lnTo>
                  <a:lnTo>
                    <a:pt x="974864" y="291553"/>
                  </a:lnTo>
                  <a:lnTo>
                    <a:pt x="1023607" y="291553"/>
                  </a:lnTo>
                  <a:lnTo>
                    <a:pt x="1023607" y="241300"/>
                  </a:lnTo>
                  <a:lnTo>
                    <a:pt x="1121092" y="241300"/>
                  </a:lnTo>
                  <a:lnTo>
                    <a:pt x="1121092" y="291553"/>
                  </a:lnTo>
                  <a:lnTo>
                    <a:pt x="1169835" y="291553"/>
                  </a:lnTo>
                  <a:lnTo>
                    <a:pt x="1169835" y="342353"/>
                  </a:lnTo>
                  <a:lnTo>
                    <a:pt x="1364805" y="342353"/>
                  </a:lnTo>
                  <a:lnTo>
                    <a:pt x="1364805" y="292100"/>
                  </a:lnTo>
                  <a:lnTo>
                    <a:pt x="1413548" y="292100"/>
                  </a:lnTo>
                  <a:lnTo>
                    <a:pt x="1413548" y="342353"/>
                  </a:lnTo>
                  <a:lnTo>
                    <a:pt x="1364805" y="342353"/>
                  </a:lnTo>
                  <a:lnTo>
                    <a:pt x="1364805" y="393153"/>
                  </a:lnTo>
                  <a:lnTo>
                    <a:pt x="1608518" y="393153"/>
                  </a:lnTo>
                  <a:lnTo>
                    <a:pt x="1608518" y="34235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67067" y="12186373"/>
              <a:ext cx="1609090" cy="1608455"/>
            </a:xfrm>
            <a:custGeom>
              <a:avLst/>
              <a:gdLst/>
              <a:ahLst/>
              <a:cxnLst/>
              <a:rect l="l" t="t" r="r" b="b"/>
              <a:pathLst>
                <a:path w="1609090" h="1608455">
                  <a:moveTo>
                    <a:pt x="48729" y="1121092"/>
                  </a:moveTo>
                  <a:lnTo>
                    <a:pt x="0" y="1121092"/>
                  </a:lnTo>
                  <a:lnTo>
                    <a:pt x="0" y="1169847"/>
                  </a:lnTo>
                  <a:lnTo>
                    <a:pt x="48729" y="1169847"/>
                  </a:lnTo>
                  <a:lnTo>
                    <a:pt x="48729" y="1121092"/>
                  </a:lnTo>
                  <a:close/>
                </a:path>
                <a:path w="1609090" h="1608455">
                  <a:moveTo>
                    <a:pt x="48729" y="402031"/>
                  </a:moveTo>
                  <a:lnTo>
                    <a:pt x="0" y="402031"/>
                  </a:lnTo>
                  <a:lnTo>
                    <a:pt x="0" y="440131"/>
                  </a:lnTo>
                  <a:lnTo>
                    <a:pt x="48729" y="440131"/>
                  </a:lnTo>
                  <a:lnTo>
                    <a:pt x="48729" y="402031"/>
                  </a:lnTo>
                  <a:close/>
                </a:path>
                <a:path w="1609090" h="1608455">
                  <a:moveTo>
                    <a:pt x="97485" y="1169847"/>
                  </a:moveTo>
                  <a:lnTo>
                    <a:pt x="48729" y="1169847"/>
                  </a:lnTo>
                  <a:lnTo>
                    <a:pt x="48729" y="1218577"/>
                  </a:lnTo>
                  <a:lnTo>
                    <a:pt x="97485" y="1218577"/>
                  </a:lnTo>
                  <a:lnTo>
                    <a:pt x="97485" y="1169847"/>
                  </a:lnTo>
                  <a:close/>
                </a:path>
                <a:path w="1609090" h="1608455">
                  <a:moveTo>
                    <a:pt x="194970" y="1023366"/>
                  </a:moveTo>
                  <a:lnTo>
                    <a:pt x="97485" y="1023366"/>
                  </a:lnTo>
                  <a:lnTo>
                    <a:pt x="97485" y="999236"/>
                  </a:lnTo>
                  <a:lnTo>
                    <a:pt x="97485" y="975106"/>
                  </a:lnTo>
                  <a:lnTo>
                    <a:pt x="48729" y="975106"/>
                  </a:lnTo>
                  <a:lnTo>
                    <a:pt x="48729" y="999236"/>
                  </a:lnTo>
                  <a:lnTo>
                    <a:pt x="48729" y="1023366"/>
                  </a:lnTo>
                  <a:lnTo>
                    <a:pt x="0" y="1023366"/>
                  </a:lnTo>
                  <a:lnTo>
                    <a:pt x="0" y="1072896"/>
                  </a:lnTo>
                  <a:lnTo>
                    <a:pt x="97485" y="1072896"/>
                  </a:lnTo>
                  <a:lnTo>
                    <a:pt x="97485" y="1121156"/>
                  </a:lnTo>
                  <a:lnTo>
                    <a:pt x="194970" y="1121156"/>
                  </a:lnTo>
                  <a:lnTo>
                    <a:pt x="194970" y="1072896"/>
                  </a:lnTo>
                  <a:lnTo>
                    <a:pt x="194970" y="1023366"/>
                  </a:lnTo>
                  <a:close/>
                </a:path>
                <a:path w="1609090" h="1608455">
                  <a:moveTo>
                    <a:pt x="194970" y="731151"/>
                  </a:moveTo>
                  <a:lnTo>
                    <a:pt x="146227" y="731151"/>
                  </a:lnTo>
                  <a:lnTo>
                    <a:pt x="146227" y="779653"/>
                  </a:lnTo>
                  <a:lnTo>
                    <a:pt x="97485" y="779653"/>
                  </a:lnTo>
                  <a:lnTo>
                    <a:pt x="97485" y="731151"/>
                  </a:lnTo>
                  <a:lnTo>
                    <a:pt x="0" y="731151"/>
                  </a:lnTo>
                  <a:lnTo>
                    <a:pt x="0" y="779894"/>
                  </a:lnTo>
                  <a:lnTo>
                    <a:pt x="48729" y="779894"/>
                  </a:lnTo>
                  <a:lnTo>
                    <a:pt x="48729" y="828636"/>
                  </a:lnTo>
                  <a:lnTo>
                    <a:pt x="0" y="828636"/>
                  </a:lnTo>
                  <a:lnTo>
                    <a:pt x="0" y="926122"/>
                  </a:lnTo>
                  <a:lnTo>
                    <a:pt x="48729" y="926122"/>
                  </a:lnTo>
                  <a:lnTo>
                    <a:pt x="48729" y="829183"/>
                  </a:lnTo>
                  <a:lnTo>
                    <a:pt x="97485" y="829183"/>
                  </a:lnTo>
                  <a:lnTo>
                    <a:pt x="97485" y="877443"/>
                  </a:lnTo>
                  <a:lnTo>
                    <a:pt x="146227" y="877443"/>
                  </a:lnTo>
                  <a:lnTo>
                    <a:pt x="146227" y="829183"/>
                  </a:lnTo>
                  <a:lnTo>
                    <a:pt x="146227" y="779894"/>
                  </a:lnTo>
                  <a:lnTo>
                    <a:pt x="194970" y="779894"/>
                  </a:lnTo>
                  <a:lnTo>
                    <a:pt x="194970" y="731151"/>
                  </a:lnTo>
                  <a:close/>
                </a:path>
                <a:path w="1609090" h="1608455">
                  <a:moveTo>
                    <a:pt x="194970" y="402577"/>
                  </a:moveTo>
                  <a:lnTo>
                    <a:pt x="146227" y="402577"/>
                  </a:lnTo>
                  <a:lnTo>
                    <a:pt x="146227" y="440677"/>
                  </a:lnTo>
                  <a:lnTo>
                    <a:pt x="48729" y="440677"/>
                  </a:lnTo>
                  <a:lnTo>
                    <a:pt x="48729" y="491477"/>
                  </a:lnTo>
                  <a:lnTo>
                    <a:pt x="194970" y="491477"/>
                  </a:lnTo>
                  <a:lnTo>
                    <a:pt x="194970" y="440677"/>
                  </a:lnTo>
                  <a:lnTo>
                    <a:pt x="194970" y="402577"/>
                  </a:lnTo>
                  <a:close/>
                </a:path>
                <a:path w="1609090" h="1608455">
                  <a:moveTo>
                    <a:pt x="341198" y="1316062"/>
                  </a:moveTo>
                  <a:lnTo>
                    <a:pt x="292455" y="1316062"/>
                  </a:lnTo>
                  <a:lnTo>
                    <a:pt x="292455" y="1559788"/>
                  </a:lnTo>
                  <a:lnTo>
                    <a:pt x="341198" y="1559788"/>
                  </a:lnTo>
                  <a:lnTo>
                    <a:pt x="341198" y="1316062"/>
                  </a:lnTo>
                  <a:close/>
                </a:path>
                <a:path w="1609090" h="1608455">
                  <a:moveTo>
                    <a:pt x="341198" y="1267752"/>
                  </a:moveTo>
                  <a:lnTo>
                    <a:pt x="0" y="1267752"/>
                  </a:lnTo>
                  <a:lnTo>
                    <a:pt x="0" y="1316012"/>
                  </a:lnTo>
                  <a:lnTo>
                    <a:pt x="0" y="1559852"/>
                  </a:lnTo>
                  <a:lnTo>
                    <a:pt x="0" y="1608112"/>
                  </a:lnTo>
                  <a:lnTo>
                    <a:pt x="341198" y="1608112"/>
                  </a:lnTo>
                  <a:lnTo>
                    <a:pt x="341198" y="1559852"/>
                  </a:lnTo>
                  <a:lnTo>
                    <a:pt x="48742" y="1559852"/>
                  </a:lnTo>
                  <a:lnTo>
                    <a:pt x="48742" y="1316012"/>
                  </a:lnTo>
                  <a:lnTo>
                    <a:pt x="341198" y="1316012"/>
                  </a:lnTo>
                  <a:lnTo>
                    <a:pt x="341198" y="1267752"/>
                  </a:lnTo>
                  <a:close/>
                </a:path>
                <a:path w="1609090" h="1608455">
                  <a:moveTo>
                    <a:pt x="341198" y="1169835"/>
                  </a:moveTo>
                  <a:lnTo>
                    <a:pt x="292455" y="1169835"/>
                  </a:lnTo>
                  <a:lnTo>
                    <a:pt x="292455" y="1194219"/>
                  </a:lnTo>
                  <a:lnTo>
                    <a:pt x="292455" y="1218590"/>
                  </a:lnTo>
                  <a:lnTo>
                    <a:pt x="341198" y="1218590"/>
                  </a:lnTo>
                  <a:lnTo>
                    <a:pt x="341198" y="1169835"/>
                  </a:lnTo>
                  <a:close/>
                </a:path>
                <a:path w="1609090" h="1608455">
                  <a:moveTo>
                    <a:pt x="341198" y="390194"/>
                  </a:moveTo>
                  <a:lnTo>
                    <a:pt x="243713" y="390194"/>
                  </a:lnTo>
                  <a:lnTo>
                    <a:pt x="243713" y="414324"/>
                  </a:lnTo>
                  <a:lnTo>
                    <a:pt x="243713" y="438454"/>
                  </a:lnTo>
                  <a:lnTo>
                    <a:pt x="341198" y="438454"/>
                  </a:lnTo>
                  <a:lnTo>
                    <a:pt x="341198" y="414324"/>
                  </a:lnTo>
                  <a:lnTo>
                    <a:pt x="341198" y="390194"/>
                  </a:lnTo>
                  <a:close/>
                </a:path>
                <a:path w="1609090" h="1608455">
                  <a:moveTo>
                    <a:pt x="438683" y="1413560"/>
                  </a:moveTo>
                  <a:lnTo>
                    <a:pt x="389940" y="1413560"/>
                  </a:lnTo>
                  <a:lnTo>
                    <a:pt x="389940" y="1437932"/>
                  </a:lnTo>
                  <a:lnTo>
                    <a:pt x="389940" y="1462303"/>
                  </a:lnTo>
                  <a:lnTo>
                    <a:pt x="438683" y="1462303"/>
                  </a:lnTo>
                  <a:lnTo>
                    <a:pt x="438683" y="1413560"/>
                  </a:lnTo>
                  <a:close/>
                </a:path>
                <a:path w="1609090" h="1608455">
                  <a:moveTo>
                    <a:pt x="536168" y="440131"/>
                  </a:moveTo>
                  <a:lnTo>
                    <a:pt x="438683" y="440131"/>
                  </a:lnTo>
                  <a:lnTo>
                    <a:pt x="438683" y="490931"/>
                  </a:lnTo>
                  <a:lnTo>
                    <a:pt x="536168" y="490931"/>
                  </a:lnTo>
                  <a:lnTo>
                    <a:pt x="536168" y="440131"/>
                  </a:lnTo>
                  <a:close/>
                </a:path>
                <a:path w="1609090" h="1608455">
                  <a:moveTo>
                    <a:pt x="536168" y="300431"/>
                  </a:moveTo>
                  <a:lnTo>
                    <a:pt x="487426" y="300431"/>
                  </a:lnTo>
                  <a:lnTo>
                    <a:pt x="487426" y="250177"/>
                  </a:lnTo>
                  <a:lnTo>
                    <a:pt x="487426" y="199377"/>
                  </a:lnTo>
                  <a:lnTo>
                    <a:pt x="438683" y="199377"/>
                  </a:lnTo>
                  <a:lnTo>
                    <a:pt x="438683" y="250177"/>
                  </a:lnTo>
                  <a:lnTo>
                    <a:pt x="389940" y="250177"/>
                  </a:lnTo>
                  <a:lnTo>
                    <a:pt x="389940" y="300977"/>
                  </a:lnTo>
                  <a:lnTo>
                    <a:pt x="389940" y="351777"/>
                  </a:lnTo>
                  <a:lnTo>
                    <a:pt x="438683" y="351777"/>
                  </a:lnTo>
                  <a:lnTo>
                    <a:pt x="438683" y="300977"/>
                  </a:lnTo>
                  <a:lnTo>
                    <a:pt x="487426" y="300977"/>
                  </a:lnTo>
                  <a:lnTo>
                    <a:pt x="487426" y="351231"/>
                  </a:lnTo>
                  <a:lnTo>
                    <a:pt x="536168" y="351231"/>
                  </a:lnTo>
                  <a:lnTo>
                    <a:pt x="536168" y="300431"/>
                  </a:lnTo>
                  <a:close/>
                </a:path>
                <a:path w="1609090" h="1608455">
                  <a:moveTo>
                    <a:pt x="633653" y="440131"/>
                  </a:moveTo>
                  <a:lnTo>
                    <a:pt x="584911" y="440131"/>
                  </a:lnTo>
                  <a:lnTo>
                    <a:pt x="584911" y="490931"/>
                  </a:lnTo>
                  <a:lnTo>
                    <a:pt x="633653" y="490931"/>
                  </a:lnTo>
                  <a:lnTo>
                    <a:pt x="633653" y="440131"/>
                  </a:lnTo>
                  <a:close/>
                </a:path>
                <a:path w="1609090" h="1608455">
                  <a:moveTo>
                    <a:pt x="633653" y="0"/>
                  </a:moveTo>
                  <a:lnTo>
                    <a:pt x="584911" y="0"/>
                  </a:lnTo>
                  <a:lnTo>
                    <a:pt x="584911" y="24371"/>
                  </a:lnTo>
                  <a:lnTo>
                    <a:pt x="584911" y="48755"/>
                  </a:lnTo>
                  <a:lnTo>
                    <a:pt x="633653" y="48755"/>
                  </a:lnTo>
                  <a:lnTo>
                    <a:pt x="633653" y="0"/>
                  </a:lnTo>
                  <a:close/>
                </a:path>
                <a:path w="1609090" h="1608455">
                  <a:moveTo>
                    <a:pt x="731139" y="300431"/>
                  </a:moveTo>
                  <a:lnTo>
                    <a:pt x="682396" y="300431"/>
                  </a:lnTo>
                  <a:lnTo>
                    <a:pt x="682396" y="250177"/>
                  </a:lnTo>
                  <a:lnTo>
                    <a:pt x="682396" y="199377"/>
                  </a:lnTo>
                  <a:lnTo>
                    <a:pt x="682396" y="148577"/>
                  </a:lnTo>
                  <a:lnTo>
                    <a:pt x="584911" y="148577"/>
                  </a:lnTo>
                  <a:lnTo>
                    <a:pt x="584911" y="198831"/>
                  </a:lnTo>
                  <a:lnTo>
                    <a:pt x="536168" y="198831"/>
                  </a:lnTo>
                  <a:lnTo>
                    <a:pt x="536168" y="110477"/>
                  </a:lnTo>
                  <a:lnTo>
                    <a:pt x="536168" y="8877"/>
                  </a:lnTo>
                  <a:lnTo>
                    <a:pt x="438683" y="8877"/>
                  </a:lnTo>
                  <a:lnTo>
                    <a:pt x="438683" y="110477"/>
                  </a:lnTo>
                  <a:lnTo>
                    <a:pt x="487426" y="110477"/>
                  </a:lnTo>
                  <a:lnTo>
                    <a:pt x="487426" y="199377"/>
                  </a:lnTo>
                  <a:lnTo>
                    <a:pt x="536168" y="199377"/>
                  </a:lnTo>
                  <a:lnTo>
                    <a:pt x="536168" y="249631"/>
                  </a:lnTo>
                  <a:lnTo>
                    <a:pt x="584911" y="249631"/>
                  </a:lnTo>
                  <a:lnTo>
                    <a:pt x="584911" y="199377"/>
                  </a:lnTo>
                  <a:lnTo>
                    <a:pt x="633653" y="199377"/>
                  </a:lnTo>
                  <a:lnTo>
                    <a:pt x="633653" y="250177"/>
                  </a:lnTo>
                  <a:lnTo>
                    <a:pt x="584911" y="250177"/>
                  </a:lnTo>
                  <a:lnTo>
                    <a:pt x="584911" y="300977"/>
                  </a:lnTo>
                  <a:lnTo>
                    <a:pt x="584911" y="351777"/>
                  </a:lnTo>
                  <a:lnTo>
                    <a:pt x="438683" y="351777"/>
                  </a:lnTo>
                  <a:lnTo>
                    <a:pt x="438683" y="402031"/>
                  </a:lnTo>
                  <a:lnTo>
                    <a:pt x="389940" y="402031"/>
                  </a:lnTo>
                  <a:lnTo>
                    <a:pt x="389940" y="440131"/>
                  </a:lnTo>
                  <a:lnTo>
                    <a:pt x="438683" y="440131"/>
                  </a:lnTo>
                  <a:lnTo>
                    <a:pt x="438683" y="402577"/>
                  </a:lnTo>
                  <a:lnTo>
                    <a:pt x="633653" y="402577"/>
                  </a:lnTo>
                  <a:lnTo>
                    <a:pt x="633653" y="351777"/>
                  </a:lnTo>
                  <a:lnTo>
                    <a:pt x="633653" y="300977"/>
                  </a:lnTo>
                  <a:lnTo>
                    <a:pt x="682396" y="300977"/>
                  </a:lnTo>
                  <a:lnTo>
                    <a:pt x="682396" y="402031"/>
                  </a:lnTo>
                  <a:lnTo>
                    <a:pt x="731139" y="402031"/>
                  </a:lnTo>
                  <a:lnTo>
                    <a:pt x="731139" y="300431"/>
                  </a:lnTo>
                  <a:close/>
                </a:path>
                <a:path w="1609090" h="1608455">
                  <a:moveTo>
                    <a:pt x="926109" y="250177"/>
                  </a:moveTo>
                  <a:lnTo>
                    <a:pt x="877366" y="250177"/>
                  </a:lnTo>
                  <a:lnTo>
                    <a:pt x="877366" y="199377"/>
                  </a:lnTo>
                  <a:lnTo>
                    <a:pt x="877366" y="110477"/>
                  </a:lnTo>
                  <a:lnTo>
                    <a:pt x="877366" y="59677"/>
                  </a:lnTo>
                  <a:lnTo>
                    <a:pt x="779881" y="59677"/>
                  </a:lnTo>
                  <a:lnTo>
                    <a:pt x="779881" y="8877"/>
                  </a:lnTo>
                  <a:lnTo>
                    <a:pt x="731139" y="8877"/>
                  </a:lnTo>
                  <a:lnTo>
                    <a:pt x="731139" y="59677"/>
                  </a:lnTo>
                  <a:lnTo>
                    <a:pt x="731139" y="109931"/>
                  </a:lnTo>
                  <a:lnTo>
                    <a:pt x="682396" y="109931"/>
                  </a:lnTo>
                  <a:lnTo>
                    <a:pt x="682396" y="148031"/>
                  </a:lnTo>
                  <a:lnTo>
                    <a:pt x="731139" y="148031"/>
                  </a:lnTo>
                  <a:lnTo>
                    <a:pt x="731139" y="110477"/>
                  </a:lnTo>
                  <a:lnTo>
                    <a:pt x="828624" y="110477"/>
                  </a:lnTo>
                  <a:lnTo>
                    <a:pt x="828624" y="199377"/>
                  </a:lnTo>
                  <a:lnTo>
                    <a:pt x="779881" y="199377"/>
                  </a:lnTo>
                  <a:lnTo>
                    <a:pt x="779881" y="250177"/>
                  </a:lnTo>
                  <a:lnTo>
                    <a:pt x="828624" y="250177"/>
                  </a:lnTo>
                  <a:lnTo>
                    <a:pt x="828624" y="300977"/>
                  </a:lnTo>
                  <a:lnTo>
                    <a:pt x="877366" y="300977"/>
                  </a:lnTo>
                  <a:lnTo>
                    <a:pt x="877366" y="351231"/>
                  </a:lnTo>
                  <a:lnTo>
                    <a:pt x="828624" y="351231"/>
                  </a:lnTo>
                  <a:lnTo>
                    <a:pt x="828624" y="402031"/>
                  </a:lnTo>
                  <a:lnTo>
                    <a:pt x="877366" y="402031"/>
                  </a:lnTo>
                  <a:lnTo>
                    <a:pt x="877366" y="351777"/>
                  </a:lnTo>
                  <a:lnTo>
                    <a:pt x="926109" y="351777"/>
                  </a:lnTo>
                  <a:lnTo>
                    <a:pt x="926109" y="300977"/>
                  </a:lnTo>
                  <a:lnTo>
                    <a:pt x="926109" y="250177"/>
                  </a:lnTo>
                  <a:close/>
                </a:path>
                <a:path w="1609090" h="1608455">
                  <a:moveTo>
                    <a:pt x="1121079" y="1511592"/>
                  </a:moveTo>
                  <a:lnTo>
                    <a:pt x="1023607" y="1511592"/>
                  </a:lnTo>
                  <a:lnTo>
                    <a:pt x="1023607" y="1559852"/>
                  </a:lnTo>
                  <a:lnTo>
                    <a:pt x="1023607" y="1608112"/>
                  </a:lnTo>
                  <a:lnTo>
                    <a:pt x="1072337" y="1608112"/>
                  </a:lnTo>
                  <a:lnTo>
                    <a:pt x="1072337" y="1559852"/>
                  </a:lnTo>
                  <a:lnTo>
                    <a:pt x="1121079" y="1559852"/>
                  </a:lnTo>
                  <a:lnTo>
                    <a:pt x="1121079" y="1511592"/>
                  </a:lnTo>
                  <a:close/>
                </a:path>
                <a:path w="1609090" h="1608455">
                  <a:moveTo>
                    <a:pt x="1121079" y="1364818"/>
                  </a:moveTo>
                  <a:lnTo>
                    <a:pt x="1072349" y="1364818"/>
                  </a:lnTo>
                  <a:lnTo>
                    <a:pt x="1072349" y="1389189"/>
                  </a:lnTo>
                  <a:lnTo>
                    <a:pt x="1072349" y="1413560"/>
                  </a:lnTo>
                  <a:lnTo>
                    <a:pt x="1121079" y="1413560"/>
                  </a:lnTo>
                  <a:lnTo>
                    <a:pt x="1121079" y="1364818"/>
                  </a:lnTo>
                  <a:close/>
                </a:path>
                <a:path w="1609090" h="1608455">
                  <a:moveTo>
                    <a:pt x="1169835" y="250177"/>
                  </a:moveTo>
                  <a:lnTo>
                    <a:pt x="1121092" y="250177"/>
                  </a:lnTo>
                  <a:lnTo>
                    <a:pt x="1121092" y="199377"/>
                  </a:lnTo>
                  <a:lnTo>
                    <a:pt x="1072349" y="199377"/>
                  </a:lnTo>
                  <a:lnTo>
                    <a:pt x="1072349" y="148577"/>
                  </a:lnTo>
                  <a:lnTo>
                    <a:pt x="1023607" y="148577"/>
                  </a:lnTo>
                  <a:lnTo>
                    <a:pt x="1023607" y="199377"/>
                  </a:lnTo>
                  <a:lnTo>
                    <a:pt x="1023607" y="249631"/>
                  </a:lnTo>
                  <a:lnTo>
                    <a:pt x="974864" y="249631"/>
                  </a:lnTo>
                  <a:lnTo>
                    <a:pt x="974864" y="351231"/>
                  </a:lnTo>
                  <a:lnTo>
                    <a:pt x="1023607" y="351231"/>
                  </a:lnTo>
                  <a:lnTo>
                    <a:pt x="1023607" y="250177"/>
                  </a:lnTo>
                  <a:lnTo>
                    <a:pt x="1072349" y="250177"/>
                  </a:lnTo>
                  <a:lnTo>
                    <a:pt x="1072349" y="300977"/>
                  </a:lnTo>
                  <a:lnTo>
                    <a:pt x="1072349" y="351777"/>
                  </a:lnTo>
                  <a:lnTo>
                    <a:pt x="926109" y="351777"/>
                  </a:lnTo>
                  <a:lnTo>
                    <a:pt x="926109" y="402577"/>
                  </a:lnTo>
                  <a:lnTo>
                    <a:pt x="926109" y="440677"/>
                  </a:lnTo>
                  <a:lnTo>
                    <a:pt x="974864" y="440677"/>
                  </a:lnTo>
                  <a:lnTo>
                    <a:pt x="974864" y="490931"/>
                  </a:lnTo>
                  <a:lnTo>
                    <a:pt x="1023607" y="490931"/>
                  </a:lnTo>
                  <a:lnTo>
                    <a:pt x="1023607" y="440677"/>
                  </a:lnTo>
                  <a:lnTo>
                    <a:pt x="1072349" y="440677"/>
                  </a:lnTo>
                  <a:lnTo>
                    <a:pt x="1072349" y="402577"/>
                  </a:lnTo>
                  <a:lnTo>
                    <a:pt x="1121092" y="402577"/>
                  </a:lnTo>
                  <a:lnTo>
                    <a:pt x="1121092" y="351777"/>
                  </a:lnTo>
                  <a:lnTo>
                    <a:pt x="1121092" y="300977"/>
                  </a:lnTo>
                  <a:lnTo>
                    <a:pt x="1169835" y="300977"/>
                  </a:lnTo>
                  <a:lnTo>
                    <a:pt x="1169835" y="250177"/>
                  </a:lnTo>
                  <a:close/>
                </a:path>
                <a:path w="1609090" h="1608455">
                  <a:moveTo>
                    <a:pt x="1218577" y="300977"/>
                  </a:moveTo>
                  <a:lnTo>
                    <a:pt x="1169835" y="300977"/>
                  </a:lnTo>
                  <a:lnTo>
                    <a:pt x="1169835" y="402577"/>
                  </a:lnTo>
                  <a:lnTo>
                    <a:pt x="1218577" y="402577"/>
                  </a:lnTo>
                  <a:lnTo>
                    <a:pt x="1218577" y="300977"/>
                  </a:lnTo>
                  <a:close/>
                </a:path>
                <a:path w="1609090" h="1608455">
                  <a:moveTo>
                    <a:pt x="1218577" y="59131"/>
                  </a:moveTo>
                  <a:lnTo>
                    <a:pt x="1169835" y="59131"/>
                  </a:lnTo>
                  <a:lnTo>
                    <a:pt x="1169835" y="8331"/>
                  </a:lnTo>
                  <a:lnTo>
                    <a:pt x="1072349" y="8331"/>
                  </a:lnTo>
                  <a:lnTo>
                    <a:pt x="1072349" y="59131"/>
                  </a:lnTo>
                  <a:lnTo>
                    <a:pt x="1023607" y="59131"/>
                  </a:lnTo>
                  <a:lnTo>
                    <a:pt x="1023607" y="8331"/>
                  </a:lnTo>
                  <a:lnTo>
                    <a:pt x="877366" y="8331"/>
                  </a:lnTo>
                  <a:lnTo>
                    <a:pt x="877366" y="59131"/>
                  </a:lnTo>
                  <a:lnTo>
                    <a:pt x="974864" y="59131"/>
                  </a:lnTo>
                  <a:lnTo>
                    <a:pt x="974864" y="109931"/>
                  </a:lnTo>
                  <a:lnTo>
                    <a:pt x="1121092" y="109931"/>
                  </a:lnTo>
                  <a:lnTo>
                    <a:pt x="1121092" y="198831"/>
                  </a:lnTo>
                  <a:lnTo>
                    <a:pt x="1169835" y="198831"/>
                  </a:lnTo>
                  <a:lnTo>
                    <a:pt x="1169835" y="109931"/>
                  </a:lnTo>
                  <a:lnTo>
                    <a:pt x="1218577" y="109931"/>
                  </a:lnTo>
                  <a:lnTo>
                    <a:pt x="1218577" y="59131"/>
                  </a:lnTo>
                  <a:close/>
                </a:path>
                <a:path w="1609090" h="1608455">
                  <a:moveTo>
                    <a:pt x="1364805" y="402031"/>
                  </a:moveTo>
                  <a:lnTo>
                    <a:pt x="1316062" y="402031"/>
                  </a:lnTo>
                  <a:lnTo>
                    <a:pt x="1316062" y="440131"/>
                  </a:lnTo>
                  <a:lnTo>
                    <a:pt x="1364805" y="440131"/>
                  </a:lnTo>
                  <a:lnTo>
                    <a:pt x="1364805" y="402031"/>
                  </a:lnTo>
                  <a:close/>
                </a:path>
                <a:path w="1609090" h="1608455">
                  <a:moveTo>
                    <a:pt x="1608518" y="440677"/>
                  </a:moveTo>
                  <a:lnTo>
                    <a:pt x="1511033" y="440677"/>
                  </a:lnTo>
                  <a:lnTo>
                    <a:pt x="1511033" y="490931"/>
                  </a:lnTo>
                  <a:lnTo>
                    <a:pt x="1462290" y="490931"/>
                  </a:lnTo>
                  <a:lnTo>
                    <a:pt x="1462290" y="541731"/>
                  </a:lnTo>
                  <a:lnTo>
                    <a:pt x="1511033" y="541731"/>
                  </a:lnTo>
                  <a:lnTo>
                    <a:pt x="1511033" y="491477"/>
                  </a:lnTo>
                  <a:lnTo>
                    <a:pt x="1559775" y="491477"/>
                  </a:lnTo>
                  <a:lnTo>
                    <a:pt x="1559775" y="542277"/>
                  </a:lnTo>
                  <a:lnTo>
                    <a:pt x="1608518" y="542277"/>
                  </a:lnTo>
                  <a:lnTo>
                    <a:pt x="1608518" y="491477"/>
                  </a:lnTo>
                  <a:lnTo>
                    <a:pt x="1608518" y="440677"/>
                  </a:lnTo>
                  <a:close/>
                </a:path>
                <a:path w="1609090" h="1608455">
                  <a:moveTo>
                    <a:pt x="1608518" y="48742"/>
                  </a:moveTo>
                  <a:lnTo>
                    <a:pt x="1559775" y="48742"/>
                  </a:lnTo>
                  <a:lnTo>
                    <a:pt x="1559775" y="292468"/>
                  </a:lnTo>
                  <a:lnTo>
                    <a:pt x="1608518" y="292468"/>
                  </a:lnTo>
                  <a:lnTo>
                    <a:pt x="1608518" y="48742"/>
                  </a:lnTo>
                  <a:close/>
                </a:path>
                <a:path w="1609090" h="1608455">
                  <a:moveTo>
                    <a:pt x="1608518" y="431"/>
                  </a:moveTo>
                  <a:lnTo>
                    <a:pt x="1267320" y="431"/>
                  </a:lnTo>
                  <a:lnTo>
                    <a:pt x="1267320" y="48691"/>
                  </a:lnTo>
                  <a:lnTo>
                    <a:pt x="1267320" y="292531"/>
                  </a:lnTo>
                  <a:lnTo>
                    <a:pt x="1267320" y="340791"/>
                  </a:lnTo>
                  <a:lnTo>
                    <a:pt x="1608518" y="340791"/>
                  </a:lnTo>
                  <a:lnTo>
                    <a:pt x="1608518" y="292531"/>
                  </a:lnTo>
                  <a:lnTo>
                    <a:pt x="1316062" y="292531"/>
                  </a:lnTo>
                  <a:lnTo>
                    <a:pt x="1316062" y="48691"/>
                  </a:lnTo>
                  <a:lnTo>
                    <a:pt x="1608518" y="48691"/>
                  </a:lnTo>
                  <a:lnTo>
                    <a:pt x="1608518" y="43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64552" y="12283325"/>
              <a:ext cx="1462405" cy="1511935"/>
            </a:xfrm>
            <a:custGeom>
              <a:avLst/>
              <a:gdLst/>
              <a:ahLst/>
              <a:cxnLst/>
              <a:rect l="l" t="t" r="r" b="b"/>
              <a:pathLst>
                <a:path w="1462404" h="1511934">
                  <a:moveTo>
                    <a:pt x="146215" y="1267320"/>
                  </a:moveTo>
                  <a:lnTo>
                    <a:pt x="0" y="1267320"/>
                  </a:lnTo>
                  <a:lnTo>
                    <a:pt x="0" y="1340980"/>
                  </a:lnTo>
                  <a:lnTo>
                    <a:pt x="0" y="1414640"/>
                  </a:lnTo>
                  <a:lnTo>
                    <a:pt x="146215" y="1414640"/>
                  </a:lnTo>
                  <a:lnTo>
                    <a:pt x="146215" y="1340980"/>
                  </a:lnTo>
                  <a:lnTo>
                    <a:pt x="146215" y="1267320"/>
                  </a:lnTo>
                  <a:close/>
                </a:path>
                <a:path w="1462404" h="1511934">
                  <a:moveTo>
                    <a:pt x="146215" y="0"/>
                  </a:moveTo>
                  <a:lnTo>
                    <a:pt x="0" y="0"/>
                  </a:lnTo>
                  <a:lnTo>
                    <a:pt x="0" y="73660"/>
                  </a:lnTo>
                  <a:lnTo>
                    <a:pt x="0" y="147320"/>
                  </a:lnTo>
                  <a:lnTo>
                    <a:pt x="146215" y="147320"/>
                  </a:lnTo>
                  <a:lnTo>
                    <a:pt x="146215" y="73660"/>
                  </a:lnTo>
                  <a:lnTo>
                    <a:pt x="146215" y="0"/>
                  </a:lnTo>
                  <a:close/>
                </a:path>
                <a:path w="1462404" h="1511934">
                  <a:moveTo>
                    <a:pt x="438683" y="585457"/>
                  </a:moveTo>
                  <a:lnTo>
                    <a:pt x="389940" y="585457"/>
                  </a:lnTo>
                  <a:lnTo>
                    <a:pt x="389940" y="609828"/>
                  </a:lnTo>
                  <a:lnTo>
                    <a:pt x="389940" y="634199"/>
                  </a:lnTo>
                  <a:lnTo>
                    <a:pt x="438683" y="634199"/>
                  </a:lnTo>
                  <a:lnTo>
                    <a:pt x="438683" y="585457"/>
                  </a:lnTo>
                  <a:close/>
                </a:path>
                <a:path w="1462404" h="1511934">
                  <a:moveTo>
                    <a:pt x="633653" y="439229"/>
                  </a:moveTo>
                  <a:lnTo>
                    <a:pt x="584911" y="439229"/>
                  </a:lnTo>
                  <a:lnTo>
                    <a:pt x="584911" y="463600"/>
                  </a:lnTo>
                  <a:lnTo>
                    <a:pt x="584911" y="487972"/>
                  </a:lnTo>
                  <a:lnTo>
                    <a:pt x="633653" y="487972"/>
                  </a:lnTo>
                  <a:lnTo>
                    <a:pt x="633653" y="439229"/>
                  </a:lnTo>
                  <a:close/>
                </a:path>
                <a:path w="1462404" h="1511934">
                  <a:moveTo>
                    <a:pt x="682396" y="49276"/>
                  </a:moveTo>
                  <a:lnTo>
                    <a:pt x="633653" y="49276"/>
                  </a:lnTo>
                  <a:lnTo>
                    <a:pt x="633653" y="73660"/>
                  </a:lnTo>
                  <a:lnTo>
                    <a:pt x="633653" y="98031"/>
                  </a:lnTo>
                  <a:lnTo>
                    <a:pt x="682396" y="98031"/>
                  </a:lnTo>
                  <a:lnTo>
                    <a:pt x="682396" y="49276"/>
                  </a:lnTo>
                  <a:close/>
                </a:path>
                <a:path w="1462404" h="1511934">
                  <a:moveTo>
                    <a:pt x="731151" y="195516"/>
                  </a:moveTo>
                  <a:lnTo>
                    <a:pt x="682396" y="195516"/>
                  </a:lnTo>
                  <a:lnTo>
                    <a:pt x="682396" y="219887"/>
                  </a:lnTo>
                  <a:lnTo>
                    <a:pt x="682396" y="244259"/>
                  </a:lnTo>
                  <a:lnTo>
                    <a:pt x="731151" y="244259"/>
                  </a:lnTo>
                  <a:lnTo>
                    <a:pt x="731151" y="195516"/>
                  </a:lnTo>
                  <a:close/>
                </a:path>
                <a:path w="1462404" h="1511934">
                  <a:moveTo>
                    <a:pt x="877366" y="0"/>
                  </a:moveTo>
                  <a:lnTo>
                    <a:pt x="828624" y="0"/>
                  </a:lnTo>
                  <a:lnTo>
                    <a:pt x="828624" y="73660"/>
                  </a:lnTo>
                  <a:lnTo>
                    <a:pt x="828624" y="147320"/>
                  </a:lnTo>
                  <a:lnTo>
                    <a:pt x="877366" y="147320"/>
                  </a:lnTo>
                  <a:lnTo>
                    <a:pt x="877366" y="73660"/>
                  </a:lnTo>
                  <a:lnTo>
                    <a:pt x="877366" y="0"/>
                  </a:lnTo>
                  <a:close/>
                </a:path>
                <a:path w="1462404" h="1511934">
                  <a:moveTo>
                    <a:pt x="974864" y="829170"/>
                  </a:moveTo>
                  <a:lnTo>
                    <a:pt x="877366" y="829170"/>
                  </a:lnTo>
                  <a:lnTo>
                    <a:pt x="877366" y="877912"/>
                  </a:lnTo>
                  <a:lnTo>
                    <a:pt x="974864" y="877912"/>
                  </a:lnTo>
                  <a:lnTo>
                    <a:pt x="974864" y="829170"/>
                  </a:lnTo>
                  <a:close/>
                </a:path>
                <a:path w="1462404" h="1511934">
                  <a:moveTo>
                    <a:pt x="1023594" y="1414640"/>
                  </a:moveTo>
                  <a:lnTo>
                    <a:pt x="974852" y="1414640"/>
                  </a:lnTo>
                  <a:lnTo>
                    <a:pt x="974852" y="1365110"/>
                  </a:lnTo>
                  <a:lnTo>
                    <a:pt x="926122" y="1365110"/>
                  </a:lnTo>
                  <a:lnTo>
                    <a:pt x="926122" y="1316609"/>
                  </a:lnTo>
                  <a:lnTo>
                    <a:pt x="828624" y="1316609"/>
                  </a:lnTo>
                  <a:lnTo>
                    <a:pt x="828624" y="1365351"/>
                  </a:lnTo>
                  <a:lnTo>
                    <a:pt x="926122" y="1365351"/>
                  </a:lnTo>
                  <a:lnTo>
                    <a:pt x="926122" y="1414640"/>
                  </a:lnTo>
                  <a:lnTo>
                    <a:pt x="926122" y="1462900"/>
                  </a:lnTo>
                  <a:lnTo>
                    <a:pt x="1023594" y="1462900"/>
                  </a:lnTo>
                  <a:lnTo>
                    <a:pt x="1023594" y="1414640"/>
                  </a:lnTo>
                  <a:close/>
                </a:path>
                <a:path w="1462404" h="1511934">
                  <a:moveTo>
                    <a:pt x="1023594" y="877912"/>
                  </a:moveTo>
                  <a:lnTo>
                    <a:pt x="974864" y="877912"/>
                  </a:lnTo>
                  <a:lnTo>
                    <a:pt x="974864" y="975410"/>
                  </a:lnTo>
                  <a:lnTo>
                    <a:pt x="1023594" y="975410"/>
                  </a:lnTo>
                  <a:lnTo>
                    <a:pt x="1023594" y="877912"/>
                  </a:lnTo>
                  <a:close/>
                </a:path>
                <a:path w="1462404" h="1511934">
                  <a:moveTo>
                    <a:pt x="1023594" y="780427"/>
                  </a:moveTo>
                  <a:lnTo>
                    <a:pt x="974864" y="780427"/>
                  </a:lnTo>
                  <a:lnTo>
                    <a:pt x="974864" y="829170"/>
                  </a:lnTo>
                  <a:lnTo>
                    <a:pt x="1023594" y="829170"/>
                  </a:lnTo>
                  <a:lnTo>
                    <a:pt x="1023594" y="780427"/>
                  </a:lnTo>
                  <a:close/>
                </a:path>
                <a:path w="1462404" h="1511934">
                  <a:moveTo>
                    <a:pt x="1121092" y="634199"/>
                  </a:moveTo>
                  <a:lnTo>
                    <a:pt x="1072337" y="634199"/>
                  </a:lnTo>
                  <a:lnTo>
                    <a:pt x="1072337" y="658571"/>
                  </a:lnTo>
                  <a:lnTo>
                    <a:pt x="1072337" y="682942"/>
                  </a:lnTo>
                  <a:lnTo>
                    <a:pt x="1121092" y="682942"/>
                  </a:lnTo>
                  <a:lnTo>
                    <a:pt x="1121092" y="634199"/>
                  </a:lnTo>
                  <a:close/>
                </a:path>
                <a:path w="1462404" h="1511934">
                  <a:moveTo>
                    <a:pt x="1218577" y="1170368"/>
                  </a:moveTo>
                  <a:lnTo>
                    <a:pt x="1169835" y="1170368"/>
                  </a:lnTo>
                  <a:lnTo>
                    <a:pt x="1169835" y="1194752"/>
                  </a:lnTo>
                  <a:lnTo>
                    <a:pt x="1169835" y="1219123"/>
                  </a:lnTo>
                  <a:lnTo>
                    <a:pt x="1218577" y="1219123"/>
                  </a:lnTo>
                  <a:lnTo>
                    <a:pt x="1218577" y="1170368"/>
                  </a:lnTo>
                  <a:close/>
                </a:path>
                <a:path w="1462404" h="1511934">
                  <a:moveTo>
                    <a:pt x="1364805" y="1463078"/>
                  </a:moveTo>
                  <a:lnTo>
                    <a:pt x="1267320" y="1463078"/>
                  </a:lnTo>
                  <a:lnTo>
                    <a:pt x="1267320" y="1487208"/>
                  </a:lnTo>
                  <a:lnTo>
                    <a:pt x="1267320" y="1511338"/>
                  </a:lnTo>
                  <a:lnTo>
                    <a:pt x="1364805" y="1511338"/>
                  </a:lnTo>
                  <a:lnTo>
                    <a:pt x="1364805" y="1487208"/>
                  </a:lnTo>
                  <a:lnTo>
                    <a:pt x="1364805" y="1463078"/>
                  </a:lnTo>
                  <a:close/>
                </a:path>
                <a:path w="1462404" h="1511934">
                  <a:moveTo>
                    <a:pt x="1413548" y="0"/>
                  </a:moveTo>
                  <a:lnTo>
                    <a:pt x="1267320" y="0"/>
                  </a:lnTo>
                  <a:lnTo>
                    <a:pt x="1267320" y="73660"/>
                  </a:lnTo>
                  <a:lnTo>
                    <a:pt x="1267320" y="147320"/>
                  </a:lnTo>
                  <a:lnTo>
                    <a:pt x="1413548" y="147320"/>
                  </a:lnTo>
                  <a:lnTo>
                    <a:pt x="1413548" y="73660"/>
                  </a:lnTo>
                  <a:lnTo>
                    <a:pt x="1413548" y="0"/>
                  </a:lnTo>
                  <a:close/>
                </a:path>
                <a:path w="1462404" h="1511934">
                  <a:moveTo>
                    <a:pt x="1462290" y="1462836"/>
                  </a:moveTo>
                  <a:lnTo>
                    <a:pt x="1413548" y="1462836"/>
                  </a:lnTo>
                  <a:lnTo>
                    <a:pt x="1413548" y="1487208"/>
                  </a:lnTo>
                  <a:lnTo>
                    <a:pt x="1413548" y="1511579"/>
                  </a:lnTo>
                  <a:lnTo>
                    <a:pt x="1462290" y="1511579"/>
                  </a:lnTo>
                  <a:lnTo>
                    <a:pt x="1462290" y="146283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sp>
        <p:nvSpPr>
          <p:cNvPr id="207" name="角丸四角形 4">
            <a:extLst>
              <a:ext uri="{FF2B5EF4-FFF2-40B4-BE49-F238E27FC236}">
                <a16:creationId xmlns:a16="http://schemas.microsoft.com/office/drawing/2014/main" id="{A9E00F90-6BAE-7AC0-014B-B8F506E84DE3}"/>
              </a:ext>
            </a:extLst>
          </p:cNvPr>
          <p:cNvSpPr/>
          <p:nvPr/>
        </p:nvSpPr>
        <p:spPr>
          <a:xfrm>
            <a:off x="7725218" y="6444371"/>
            <a:ext cx="2772171" cy="9258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heliopsis_A4POP_ppt</dc:title>
  <dc:creator>飯塚 雅子</dc:creator>
  <cp:lastModifiedBy>Iizuka Masako (飯塚  雅子)</cp:lastModifiedBy>
  <cp:revision>2</cp:revision>
  <dcterms:created xsi:type="dcterms:W3CDTF">2023-04-12T01:31:10Z</dcterms:created>
  <dcterms:modified xsi:type="dcterms:W3CDTF">2023-04-24T04:35:42Z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2023-04-12T00:00:00Z</vt:filetime>
  </property>
</Properties>
</file>