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0693400" cy="7561263"/>
  <p:notesSz cx="6735763" cy="9866313"/>
  <p:defaultTextStyle>
    <a:defPPr>
      <a:defRPr lang="ja-JP"/>
    </a:defPPr>
    <a:lvl1pPr marL="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828" y="96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2019/3/27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3291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2019/3/27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8760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2019/3/27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8545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2019/3/27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7054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2019/3/27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2980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41781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2019/3/27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1871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2019/3/27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600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2019/3/27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0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2019/3/27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2055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2019/3/27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0765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2019/3/27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571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243EE-DA3A-45E4-8280-4A78C1D11F70}" type="datetimeFigureOut">
              <a:rPr kumimoji="1" lang="ja-JP" altLang="en-US" smtClean="0"/>
              <a:t>2019/3/27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0706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kumimoji="1"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C2CAA46-0AF4-472E-AB19-4009408661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19"/>
            <a:ext cx="10693400" cy="7482624"/>
          </a:xfrm>
          <a:prstGeom prst="rect">
            <a:avLst/>
          </a:prstGeom>
        </p:spPr>
      </p:pic>
      <p:sp>
        <p:nvSpPr>
          <p:cNvPr id="5" name="角丸四角形 4"/>
          <p:cNvSpPr/>
          <p:nvPr/>
        </p:nvSpPr>
        <p:spPr>
          <a:xfrm>
            <a:off x="7506940" y="6372919"/>
            <a:ext cx="3024336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5810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​​テーマ</vt:lpstr>
      <vt:lpstr>PowerPoint プレゼンテーション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RYUTSU</dc:creator>
  <cp:lastModifiedBy>佐々木 宏文</cp:lastModifiedBy>
  <cp:revision>5</cp:revision>
  <cp:lastPrinted>2019-03-26T23:51:13Z</cp:lastPrinted>
  <dcterms:created xsi:type="dcterms:W3CDTF">2019-03-26T23:46:55Z</dcterms:created>
  <dcterms:modified xsi:type="dcterms:W3CDTF">2019-03-27T05:13:37Z</dcterms:modified>
</cp:coreProperties>
</file>