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BF0BB-8FEA-411E-6EDD-22E1E5999E43}" v="16" dt="2021-01-26T02:00:28.712"/>
    <p1510:client id="{3C65F054-4F21-5ADD-E87D-4238B81126EC}" v="8" dt="2021-01-26T02:15:50.623"/>
    <p1510:client id="{46166251-7041-37AE-DDEA-7E61EB7BA92B}" v="10" dt="2021-02-03T00:44:11.897"/>
    <p1510:client id="{CA1F9834-3C85-CC90-D6F5-5D1C9E738F4D}" v="19" dt="2021-01-26T02:43:12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umura Yuri (奥村  容理)" userId="S::okumura@hakusan1.co.jp::58321176-ad6d-4dd4-b43c-aecca78b6558" providerId="AD" clId="Web-{133BF0BB-8FEA-411E-6EDD-22E1E5999E43}"/>
    <pc:docChg chg="modSld">
      <pc:chgData name="Okumura Yuri (奥村  容理)" userId="S::okumura@hakusan1.co.jp::58321176-ad6d-4dd4-b43c-aecca78b6558" providerId="AD" clId="Web-{133BF0BB-8FEA-411E-6EDD-22E1E5999E43}" dt="2021-01-26T02:00:28.712" v="15" actId="1076"/>
      <pc:docMkLst>
        <pc:docMk/>
      </pc:docMkLst>
      <pc:sldChg chg="addSp delSp modSp">
        <pc:chgData name="Okumura Yuri (奥村  容理)" userId="S::okumura@hakusan1.co.jp::58321176-ad6d-4dd4-b43c-aecca78b6558" providerId="AD" clId="Web-{133BF0BB-8FEA-411E-6EDD-22E1E5999E43}" dt="2021-01-26T02:00:28.712" v="15" actId="1076"/>
        <pc:sldMkLst>
          <pc:docMk/>
          <pc:sldMk cId="935810458" sldId="256"/>
        </pc:sldMkLst>
        <pc:spChg chg="add del mod">
          <ac:chgData name="Okumura Yuri (奥村  容理)" userId="S::okumura@hakusan1.co.jp::58321176-ad6d-4dd4-b43c-aecca78b6558" providerId="AD" clId="Web-{133BF0BB-8FEA-411E-6EDD-22E1E5999E43}" dt="2021-01-26T02:00:18.681" v="13"/>
          <ac:spMkLst>
            <pc:docMk/>
            <pc:sldMk cId="935810458" sldId="256"/>
            <ac:spMk id="5" creationId="{57D806D5-73C3-43E1-8923-20B8E842EBF1}"/>
          </ac:spMkLst>
        </pc:spChg>
        <pc:spChg chg="del">
          <ac:chgData name="Okumura Yuri (奥村  容理)" userId="S::okumura@hakusan1.co.jp::58321176-ad6d-4dd4-b43c-aecca78b6558" providerId="AD" clId="Web-{133BF0BB-8FEA-411E-6EDD-22E1E5999E43}" dt="2021-01-26T01:58:25.725" v="2"/>
          <ac:spMkLst>
            <pc:docMk/>
            <pc:sldMk cId="935810458" sldId="256"/>
            <ac:spMk id="6" creationId="{FA6116C2-0403-4E97-8C61-D5A68E1FFD58}"/>
          </ac:spMkLst>
        </pc:spChg>
        <pc:spChg chg="add mod">
          <ac:chgData name="Okumura Yuri (奥村  容理)" userId="S::okumura@hakusan1.co.jp::58321176-ad6d-4dd4-b43c-aecca78b6558" providerId="AD" clId="Web-{133BF0BB-8FEA-411E-6EDD-22E1E5999E43}" dt="2021-01-26T02:00:28.712" v="15" actId="1076"/>
          <ac:spMkLst>
            <pc:docMk/>
            <pc:sldMk cId="935810458" sldId="256"/>
            <ac:spMk id="7" creationId="{57D806D5-73C3-43E1-8923-20B8E842EBF1}"/>
          </ac:spMkLst>
        </pc:spChg>
        <pc:picChg chg="add mod">
          <ac:chgData name="Okumura Yuri (奥村  容理)" userId="S::okumura@hakusan1.co.jp::58321176-ad6d-4dd4-b43c-aecca78b6558" providerId="AD" clId="Web-{133BF0BB-8FEA-411E-6EDD-22E1E5999E43}" dt="2021-01-26T01:59:21.024" v="7" actId="14100"/>
          <ac:picMkLst>
            <pc:docMk/>
            <pc:sldMk cId="935810458" sldId="256"/>
            <ac:picMk id="2" creationId="{0BB0A120-ED3D-4D1D-A2CC-27C54216F3AB}"/>
          </ac:picMkLst>
        </pc:picChg>
        <pc:picChg chg="add del">
          <ac:chgData name="Okumura Yuri (奥村  容理)" userId="S::okumura@hakusan1.co.jp::58321176-ad6d-4dd4-b43c-aecca78b6558" providerId="AD" clId="Web-{133BF0BB-8FEA-411E-6EDD-22E1E5999E43}" dt="2021-01-26T01:58:26.834" v="3"/>
          <ac:picMkLst>
            <pc:docMk/>
            <pc:sldMk cId="935810458" sldId="256"/>
            <ac:picMk id="3" creationId="{902F043D-9F2B-4D68-9BA5-D94B9444DFB0}"/>
          </ac:picMkLst>
        </pc:picChg>
      </pc:sldChg>
    </pc:docChg>
  </pc:docChgLst>
  <pc:docChgLst>
    <pc:chgData name="Okumura Yuri (奥村  容理)" userId="S::okumura@hakusan1.co.jp::58321176-ad6d-4dd4-b43c-aecca78b6558" providerId="AD" clId="Web-{3C65F054-4F21-5ADD-E87D-4238B81126EC}"/>
    <pc:docChg chg="modSld">
      <pc:chgData name="Okumura Yuri (奥村  容理)" userId="S::okumura@hakusan1.co.jp::58321176-ad6d-4dd4-b43c-aecca78b6558" providerId="AD" clId="Web-{3C65F054-4F21-5ADD-E87D-4238B81126EC}" dt="2021-01-26T02:15:50.623" v="7" actId="1076"/>
      <pc:docMkLst>
        <pc:docMk/>
      </pc:docMkLst>
      <pc:sldChg chg="addSp delSp modSp">
        <pc:chgData name="Okumura Yuri (奥村  容理)" userId="S::okumura@hakusan1.co.jp::58321176-ad6d-4dd4-b43c-aecca78b6558" providerId="AD" clId="Web-{3C65F054-4F21-5ADD-E87D-4238B81126EC}" dt="2021-01-26T02:15:50.623" v="7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3C65F054-4F21-5ADD-E87D-4238B81126EC}" dt="2021-01-26T02:15:50.623" v="7" actId="1076"/>
          <ac:spMkLst>
            <pc:docMk/>
            <pc:sldMk cId="935810458" sldId="256"/>
            <ac:spMk id="5" creationId="{52C69B4D-D2BC-4003-97C7-718C389BBDC7}"/>
          </ac:spMkLst>
        </pc:spChg>
        <pc:spChg chg="del">
          <ac:chgData name="Okumura Yuri (奥村  容理)" userId="S::okumura@hakusan1.co.jp::58321176-ad6d-4dd4-b43c-aecca78b6558" providerId="AD" clId="Web-{3C65F054-4F21-5ADD-E87D-4238B81126EC}" dt="2021-01-26T02:14:56.825" v="0"/>
          <ac:spMkLst>
            <pc:docMk/>
            <pc:sldMk cId="935810458" sldId="256"/>
            <ac:spMk id="7" creationId="{57D806D5-73C3-43E1-8923-20B8E842EBF1}"/>
          </ac:spMkLst>
        </pc:spChg>
        <pc:picChg chg="del">
          <ac:chgData name="Okumura Yuri (奥村  容理)" userId="S::okumura@hakusan1.co.jp::58321176-ad6d-4dd4-b43c-aecca78b6558" providerId="AD" clId="Web-{3C65F054-4F21-5ADD-E87D-4238B81126EC}" dt="2021-01-26T02:14:58.247" v="1"/>
          <ac:picMkLst>
            <pc:docMk/>
            <pc:sldMk cId="935810458" sldId="256"/>
            <ac:picMk id="2" creationId="{0BB0A120-ED3D-4D1D-A2CC-27C54216F3AB}"/>
          </ac:picMkLst>
        </pc:picChg>
        <pc:picChg chg="add mod">
          <ac:chgData name="Okumura Yuri (奥村  容理)" userId="S::okumura@hakusan1.co.jp::58321176-ad6d-4dd4-b43c-aecca78b6558" providerId="AD" clId="Web-{3C65F054-4F21-5ADD-E87D-4238B81126EC}" dt="2021-01-26T02:15:37.935" v="5" actId="14100"/>
          <ac:picMkLst>
            <pc:docMk/>
            <pc:sldMk cId="935810458" sldId="256"/>
            <ac:picMk id="3" creationId="{A8271D8A-7D49-4D12-B53A-AB9929A74634}"/>
          </ac:picMkLst>
        </pc:picChg>
      </pc:sldChg>
    </pc:docChg>
  </pc:docChgLst>
  <pc:docChgLst>
    <pc:chgData name="Okumura Yuri (奥村  容理)" userId="S::okumura@hakusan1.co.jp::58321176-ad6d-4dd4-b43c-aecca78b6558" providerId="AD" clId="Web-{46166251-7041-37AE-DDEA-7E61EB7BA92B}"/>
    <pc:docChg chg="modSld">
      <pc:chgData name="Okumura Yuri (奥村  容理)" userId="S::okumura@hakusan1.co.jp::58321176-ad6d-4dd4-b43c-aecca78b6558" providerId="AD" clId="Web-{46166251-7041-37AE-DDEA-7E61EB7BA92B}" dt="2021-02-03T00:44:11.897" v="9" actId="14100"/>
      <pc:docMkLst>
        <pc:docMk/>
      </pc:docMkLst>
      <pc:sldChg chg="addSp delSp modSp">
        <pc:chgData name="Okumura Yuri (奥村  容理)" userId="S::okumura@hakusan1.co.jp::58321176-ad6d-4dd4-b43c-aecca78b6558" providerId="AD" clId="Web-{46166251-7041-37AE-DDEA-7E61EB7BA92B}" dt="2021-02-03T00:44:11.897" v="9" actId="14100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46166251-7041-37AE-DDEA-7E61EB7BA92B}" dt="2021-02-03T00:44:11.897" v="9" actId="14100"/>
          <ac:spMkLst>
            <pc:docMk/>
            <pc:sldMk cId="935810458" sldId="256"/>
            <ac:spMk id="5" creationId="{07466895-B5D9-42DF-83E9-34EF9DDBE30B}"/>
          </ac:spMkLst>
        </pc:spChg>
        <pc:spChg chg="del">
          <ac:chgData name="Okumura Yuri (奥村  容理)" userId="S::okumura@hakusan1.co.jp::58321176-ad6d-4dd4-b43c-aecca78b6558" providerId="AD" clId="Web-{46166251-7041-37AE-DDEA-7E61EB7BA92B}" dt="2021-02-03T00:43:15.631" v="0"/>
          <ac:spMkLst>
            <pc:docMk/>
            <pc:sldMk cId="935810458" sldId="256"/>
            <ac:spMk id="8" creationId="{71BA3085-E6CE-4E5D-9EF7-1DC003DC0896}"/>
          </ac:spMkLst>
        </pc:spChg>
        <pc:picChg chg="add mod">
          <ac:chgData name="Okumura Yuri (奥村  容理)" userId="S::okumura@hakusan1.co.jp::58321176-ad6d-4dd4-b43c-aecca78b6558" providerId="AD" clId="Web-{46166251-7041-37AE-DDEA-7E61EB7BA92B}" dt="2021-02-03T00:43:59.428" v="6" actId="1076"/>
          <ac:picMkLst>
            <pc:docMk/>
            <pc:sldMk cId="935810458" sldId="256"/>
            <ac:picMk id="2" creationId="{1A882038-2C26-4EE9-9BEC-2BDA22947B3D}"/>
          </ac:picMkLst>
        </pc:picChg>
        <pc:picChg chg="del">
          <ac:chgData name="Okumura Yuri (奥村  容理)" userId="S::okumura@hakusan1.co.jp::58321176-ad6d-4dd4-b43c-aecca78b6558" providerId="AD" clId="Web-{46166251-7041-37AE-DDEA-7E61EB7BA92B}" dt="2021-02-03T00:43:17.162" v="1"/>
          <ac:picMkLst>
            <pc:docMk/>
            <pc:sldMk cId="935810458" sldId="256"/>
            <ac:picMk id="7" creationId="{65F1BBCF-4288-4E2E-A69F-DE250EA99AC9}"/>
          </ac:picMkLst>
        </pc:picChg>
      </pc:sldChg>
    </pc:docChg>
  </pc:docChgLst>
  <pc:docChgLst>
    <pc:chgData name="Okumura Yuri (奥村  容理)" userId="S::okumura@hakusan1.co.jp::58321176-ad6d-4dd4-b43c-aecca78b6558" providerId="AD" clId="Web-{CA1F9834-3C85-CC90-D6F5-5D1C9E738F4D}"/>
    <pc:docChg chg="modSld">
      <pc:chgData name="Okumura Yuri (奥村  容理)" userId="S::okumura@hakusan1.co.jp::58321176-ad6d-4dd4-b43c-aecca78b6558" providerId="AD" clId="Web-{CA1F9834-3C85-CC90-D6F5-5D1C9E738F4D}" dt="2021-01-26T02:43:12.746" v="18"/>
      <pc:docMkLst>
        <pc:docMk/>
      </pc:docMkLst>
      <pc:sldChg chg="addSp delSp modSp">
        <pc:chgData name="Okumura Yuri (奥村  容理)" userId="S::okumura@hakusan1.co.jp::58321176-ad6d-4dd4-b43c-aecca78b6558" providerId="AD" clId="Web-{CA1F9834-3C85-CC90-D6F5-5D1C9E738F4D}" dt="2021-01-26T02:43:12.746" v="18"/>
        <pc:sldMkLst>
          <pc:docMk/>
          <pc:sldMk cId="935810458" sldId="256"/>
        </pc:sldMkLst>
        <pc:spChg chg="del">
          <ac:chgData name="Okumura Yuri (奥村  容理)" userId="S::okumura@hakusan1.co.jp::58321176-ad6d-4dd4-b43c-aecca78b6558" providerId="AD" clId="Web-{CA1F9834-3C85-CC90-D6F5-5D1C9E738F4D}" dt="2021-01-26T02:31:31.778" v="0"/>
          <ac:spMkLst>
            <pc:docMk/>
            <pc:sldMk cId="935810458" sldId="256"/>
            <ac:spMk id="5" creationId="{52C69B4D-D2BC-4003-97C7-718C389BBDC7}"/>
          </ac:spMkLst>
        </pc:spChg>
        <pc:spChg chg="add del">
          <ac:chgData name="Okumura Yuri (奥村  容理)" userId="S::okumura@hakusan1.co.jp::58321176-ad6d-4dd4-b43c-aecca78b6558" providerId="AD" clId="Web-{CA1F9834-3C85-CC90-D6F5-5D1C9E738F4D}" dt="2021-01-26T02:42:38.339" v="13"/>
          <ac:spMkLst>
            <pc:docMk/>
            <pc:sldMk cId="935810458" sldId="256"/>
            <ac:spMk id="6" creationId="{6A757D6E-454C-45F8-AA08-9EFBB688D7E3}"/>
          </ac:spMkLst>
        </pc:spChg>
        <pc:spChg chg="add">
          <ac:chgData name="Okumura Yuri (奥村  容理)" userId="S::okumura@hakusan1.co.jp::58321176-ad6d-4dd4-b43c-aecca78b6558" providerId="AD" clId="Web-{CA1F9834-3C85-CC90-D6F5-5D1C9E738F4D}" dt="2021-01-26T02:43:12.746" v="18"/>
          <ac:spMkLst>
            <pc:docMk/>
            <pc:sldMk cId="935810458" sldId="256"/>
            <ac:spMk id="8" creationId="{71BA3085-E6CE-4E5D-9EF7-1DC003DC0896}"/>
          </ac:spMkLst>
        </pc:spChg>
        <pc:picChg chg="add del mod">
          <ac:chgData name="Okumura Yuri (奥村  容理)" userId="S::okumura@hakusan1.co.jp::58321176-ad6d-4dd4-b43c-aecca78b6558" providerId="AD" clId="Web-{CA1F9834-3C85-CC90-D6F5-5D1C9E738F4D}" dt="2021-01-26T02:32:22.967" v="7"/>
          <ac:picMkLst>
            <pc:docMk/>
            <pc:sldMk cId="935810458" sldId="256"/>
            <ac:picMk id="2" creationId="{8785675E-5490-4320-A599-5CEB66BAB73A}"/>
          </ac:picMkLst>
        </pc:picChg>
        <pc:picChg chg="del">
          <ac:chgData name="Okumura Yuri (奥村  容理)" userId="S::okumura@hakusan1.co.jp::58321176-ad6d-4dd4-b43c-aecca78b6558" providerId="AD" clId="Web-{CA1F9834-3C85-CC90-D6F5-5D1C9E738F4D}" dt="2021-01-26T02:31:33.294" v="1"/>
          <ac:picMkLst>
            <pc:docMk/>
            <pc:sldMk cId="935810458" sldId="256"/>
            <ac:picMk id="3" creationId="{A8271D8A-7D49-4D12-B53A-AB9929A74634}"/>
          </ac:picMkLst>
        </pc:picChg>
        <pc:picChg chg="add del mod">
          <ac:chgData name="Okumura Yuri (奥村  容理)" userId="S::okumura@hakusan1.co.jp::58321176-ad6d-4dd4-b43c-aecca78b6558" providerId="AD" clId="Web-{CA1F9834-3C85-CC90-D6F5-5D1C9E738F4D}" dt="2021-01-26T02:42:40.370" v="14"/>
          <ac:picMkLst>
            <pc:docMk/>
            <pc:sldMk cId="935810458" sldId="256"/>
            <ac:picMk id="4" creationId="{00B877A8-A809-4CD7-839E-5D2B83A3CD5E}"/>
          </ac:picMkLst>
        </pc:picChg>
        <pc:picChg chg="add mod">
          <ac:chgData name="Okumura Yuri (奥村  容理)" userId="S::okumura@hakusan1.co.jp::58321176-ad6d-4dd4-b43c-aecca78b6558" providerId="AD" clId="Web-{CA1F9834-3C85-CC90-D6F5-5D1C9E738F4D}" dt="2021-01-26T02:43:10.293" v="17" actId="14100"/>
          <ac:picMkLst>
            <pc:docMk/>
            <pc:sldMk cId="935810458" sldId="256"/>
            <ac:picMk id="7" creationId="{65F1BBCF-4288-4E2E-A69F-DE250EA99A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882038-2C26-4EE9-9BEC-2BDA2294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" y="-38"/>
            <a:ext cx="10698194" cy="7559299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07466895-B5D9-42DF-83E9-34EF9DDBE30B}"/>
              </a:ext>
            </a:extLst>
          </p:cNvPr>
          <p:cNvSpPr/>
          <p:nvPr/>
        </p:nvSpPr>
        <p:spPr>
          <a:xfrm>
            <a:off x="7510634" y="6301459"/>
            <a:ext cx="2982968" cy="10183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8</cp:revision>
  <cp:lastPrinted>2019-03-26T23:51:13Z</cp:lastPrinted>
  <dcterms:created xsi:type="dcterms:W3CDTF">2019-03-26T23:46:55Z</dcterms:created>
  <dcterms:modified xsi:type="dcterms:W3CDTF">2021-02-03T00:44:15Z</dcterms:modified>
</cp:coreProperties>
</file>