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99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12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14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36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77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97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87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1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74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FE362-5830-4800-99B6-30ABAB1EB967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B7023-4FC2-4F36-B912-504497CCED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64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diamondfrost_PPT">
            <a:extLst>
              <a:ext uri="{FF2B5EF4-FFF2-40B4-BE49-F238E27FC236}">
                <a16:creationId xmlns:a16="http://schemas.microsoft.com/office/drawing/2014/main" id="{05C73B2C-F234-988B-27FE-0C280ADAD9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8037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34395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545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2024-05-10T02:53:14Z</dcterms:created>
  <dcterms:modified xsi:type="dcterms:W3CDTF">2024-05-10T02:53:48Z</dcterms:modified>
</cp:coreProperties>
</file>