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4AD76-72A5-EA6E-2CB1-F8EB03B2E5BE}" v="1" dt="2021-01-26T01:30:38.752"/>
    <p1510:client id="{5382E532-731B-F045-4827-FAD91093D2DC}" v="9" dt="2021-01-26T01:29:02.984"/>
    <p1510:client id="{6C965925-45AB-B251-01C4-323FE4B1405F}" v="19" dt="2021-02-03T01:04:56.267"/>
    <p1510:client id="{9CC39692-16E6-A104-8179-AA1EF4E48C66}" v="8" dt="2021-01-26T01:32:41.025"/>
    <p1510:client id="{C5965F3F-2F48-FDC3-D7BC-DAD3732D6EB6}" v="2" dt="2021-01-26T01:31:19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540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kumura Yuri (奥村  容理)" userId="S::okumura@hakusan1.co.jp::58321176-ad6d-4dd4-b43c-aecca78b6558" providerId="AD" clId="Web-{C5965F3F-2F48-FDC3-D7BC-DAD3732D6EB6}"/>
    <pc:docChg chg="modSld">
      <pc:chgData name="Okumura Yuri (奥村  容理)" userId="S::okumura@hakusan1.co.jp::58321176-ad6d-4dd4-b43c-aecca78b6558" providerId="AD" clId="Web-{C5965F3F-2F48-FDC3-D7BC-DAD3732D6EB6}" dt="2021-01-26T01:31:19.597" v="1"/>
      <pc:docMkLst>
        <pc:docMk/>
      </pc:docMkLst>
      <pc:sldChg chg="delSp">
        <pc:chgData name="Okumura Yuri (奥村  容理)" userId="S::okumura@hakusan1.co.jp::58321176-ad6d-4dd4-b43c-aecca78b6558" providerId="AD" clId="Web-{C5965F3F-2F48-FDC3-D7BC-DAD3732D6EB6}" dt="2021-01-26T01:31:19.597" v="1"/>
        <pc:sldMkLst>
          <pc:docMk/>
          <pc:sldMk cId="935810458" sldId="256"/>
        </pc:sldMkLst>
        <pc:picChg chg="del">
          <ac:chgData name="Okumura Yuri (奥村  容理)" userId="S::okumura@hakusan1.co.jp::58321176-ad6d-4dd4-b43c-aecca78b6558" providerId="AD" clId="Web-{C5965F3F-2F48-FDC3-D7BC-DAD3732D6EB6}" dt="2021-01-26T01:31:02.737" v="0"/>
          <ac:picMkLst>
            <pc:docMk/>
            <pc:sldMk cId="935810458" sldId="256"/>
            <ac:picMk id="2" creationId="{DCDD9BB3-0627-4050-B748-F634A233E193}"/>
          </ac:picMkLst>
        </pc:picChg>
        <pc:picChg chg="del">
          <ac:chgData name="Okumura Yuri (奥村  容理)" userId="S::okumura@hakusan1.co.jp::58321176-ad6d-4dd4-b43c-aecca78b6558" providerId="AD" clId="Web-{C5965F3F-2F48-FDC3-D7BC-DAD3732D6EB6}" dt="2021-01-26T01:31:19.597" v="1"/>
          <ac:picMkLst>
            <pc:docMk/>
            <pc:sldMk cId="935810458" sldId="256"/>
            <ac:picMk id="3" creationId="{5F1C5DCD-E5FD-4D07-BD45-D90FD2E5B178}"/>
          </ac:picMkLst>
        </pc:picChg>
      </pc:sldChg>
    </pc:docChg>
  </pc:docChgLst>
  <pc:docChgLst>
    <pc:chgData name="Okumura Yuri (奥村  容理)" userId="S::okumura@hakusan1.co.jp::58321176-ad6d-4dd4-b43c-aecca78b6558" providerId="AD" clId="Web-{6C965925-45AB-B251-01C4-323FE4B1405F}"/>
    <pc:docChg chg="modSld">
      <pc:chgData name="Okumura Yuri (奥村  容理)" userId="S::okumura@hakusan1.co.jp::58321176-ad6d-4dd4-b43c-aecca78b6558" providerId="AD" clId="Web-{6C965925-45AB-B251-01C4-323FE4B1405F}" dt="2021-02-03T01:04:56.267" v="18" actId="1076"/>
      <pc:docMkLst>
        <pc:docMk/>
      </pc:docMkLst>
      <pc:sldChg chg="addSp delSp modSp">
        <pc:chgData name="Okumura Yuri (奥村  容理)" userId="S::okumura@hakusan1.co.jp::58321176-ad6d-4dd4-b43c-aecca78b6558" providerId="AD" clId="Web-{6C965925-45AB-B251-01C4-323FE4B1405F}" dt="2021-02-03T01:04:56.267" v="18" actId="1076"/>
        <pc:sldMkLst>
          <pc:docMk/>
          <pc:sldMk cId="935810458" sldId="256"/>
        </pc:sldMkLst>
        <pc:spChg chg="add del mod">
          <ac:chgData name="Okumura Yuri (奥村  容理)" userId="S::okumura@hakusan1.co.jp::58321176-ad6d-4dd4-b43c-aecca78b6558" providerId="AD" clId="Web-{6C965925-45AB-B251-01C4-323FE4B1405F}" dt="2021-02-03T01:04:09.970" v="10"/>
          <ac:spMkLst>
            <pc:docMk/>
            <pc:sldMk cId="935810458" sldId="256"/>
            <ac:spMk id="6" creationId="{E95BF9AB-A062-41C3-A1D1-F3E851CE512F}"/>
          </ac:spMkLst>
        </pc:spChg>
        <pc:spChg chg="del">
          <ac:chgData name="Okumura Yuri (奥村  容理)" userId="S::okumura@hakusan1.co.jp::58321176-ad6d-4dd4-b43c-aecca78b6558" providerId="AD" clId="Web-{6C965925-45AB-B251-01C4-323FE4B1405F}" dt="2021-02-03T00:54:36.147" v="0"/>
          <ac:spMkLst>
            <pc:docMk/>
            <pc:sldMk cId="935810458" sldId="256"/>
            <ac:spMk id="7" creationId="{52AE3DF0-C992-4607-83D0-82DD75057ADE}"/>
          </ac:spMkLst>
        </pc:spChg>
        <pc:spChg chg="add mod">
          <ac:chgData name="Okumura Yuri (奥村  容理)" userId="S::okumura@hakusan1.co.jp::58321176-ad6d-4dd4-b43c-aecca78b6558" providerId="AD" clId="Web-{6C965925-45AB-B251-01C4-323FE4B1405F}" dt="2021-02-03T01:04:56.267" v="18" actId="1076"/>
          <ac:spMkLst>
            <pc:docMk/>
            <pc:sldMk cId="935810458" sldId="256"/>
            <ac:spMk id="8" creationId="{E696D17E-CC42-4A9C-A2FB-5DE44B45B603}"/>
          </ac:spMkLst>
        </pc:spChg>
        <pc:picChg chg="del">
          <ac:chgData name="Okumura Yuri (奥村  容理)" userId="S::okumura@hakusan1.co.jp::58321176-ad6d-4dd4-b43c-aecca78b6558" providerId="AD" clId="Web-{6C965925-45AB-B251-01C4-323FE4B1405F}" dt="2021-02-03T00:54:37.647" v="1"/>
          <ac:picMkLst>
            <pc:docMk/>
            <pc:sldMk cId="935810458" sldId="256"/>
            <ac:picMk id="2" creationId="{A3C00967-91F0-402A-A658-E3CDF619843E}"/>
          </ac:picMkLst>
        </pc:picChg>
        <pc:picChg chg="add del mod">
          <ac:chgData name="Okumura Yuri (奥村  容理)" userId="S::okumura@hakusan1.co.jp::58321176-ad6d-4dd4-b43c-aecca78b6558" providerId="AD" clId="Web-{6C965925-45AB-B251-01C4-323FE4B1405F}" dt="2021-02-03T01:04:11.314" v="11"/>
          <ac:picMkLst>
            <pc:docMk/>
            <pc:sldMk cId="935810458" sldId="256"/>
            <ac:picMk id="3" creationId="{26109D9C-97CE-4661-B277-A3667B29460F}"/>
          </ac:picMkLst>
        </pc:picChg>
        <pc:picChg chg="add mod">
          <ac:chgData name="Okumura Yuri (奥村  容理)" userId="S::okumura@hakusan1.co.jp::58321176-ad6d-4dd4-b43c-aecca78b6558" providerId="AD" clId="Web-{6C965925-45AB-B251-01C4-323FE4B1405F}" dt="2021-02-03T01:04:44.080" v="16" actId="1076"/>
          <ac:picMkLst>
            <pc:docMk/>
            <pc:sldMk cId="935810458" sldId="256"/>
            <ac:picMk id="4" creationId="{36AD992F-51C6-45E5-8D7B-A0B04CBA9A69}"/>
          </ac:picMkLst>
        </pc:picChg>
      </pc:sldChg>
    </pc:docChg>
  </pc:docChgLst>
  <pc:docChgLst>
    <pc:chgData name="Okumura Yuri (奥村  容理)" userId="S::okumura@hakusan1.co.jp::58321176-ad6d-4dd4-b43c-aecca78b6558" providerId="AD" clId="Web-{9CC39692-16E6-A104-8179-AA1EF4E48C66}"/>
    <pc:docChg chg="modSld">
      <pc:chgData name="Okumura Yuri (奥村  容理)" userId="S::okumura@hakusan1.co.jp::58321176-ad6d-4dd4-b43c-aecca78b6558" providerId="AD" clId="Web-{9CC39692-16E6-A104-8179-AA1EF4E48C66}" dt="2021-01-26T01:32:41.025" v="7" actId="1076"/>
      <pc:docMkLst>
        <pc:docMk/>
      </pc:docMkLst>
      <pc:sldChg chg="addSp modSp">
        <pc:chgData name="Okumura Yuri (奥村  容理)" userId="S::okumura@hakusan1.co.jp::58321176-ad6d-4dd4-b43c-aecca78b6558" providerId="AD" clId="Web-{9CC39692-16E6-A104-8179-AA1EF4E48C66}" dt="2021-01-26T01:32:41.025" v="7" actId="1076"/>
        <pc:sldMkLst>
          <pc:docMk/>
          <pc:sldMk cId="935810458" sldId="256"/>
        </pc:sldMkLst>
        <pc:spChg chg="add mod">
          <ac:chgData name="Okumura Yuri (奥村  容理)" userId="S::okumura@hakusan1.co.jp::58321176-ad6d-4dd4-b43c-aecca78b6558" providerId="AD" clId="Web-{9CC39692-16E6-A104-8179-AA1EF4E48C66}" dt="2021-01-26T01:32:41.025" v="7" actId="1076"/>
          <ac:spMkLst>
            <pc:docMk/>
            <pc:sldMk cId="935810458" sldId="256"/>
            <ac:spMk id="7" creationId="{52AE3DF0-C992-4607-83D0-82DD75057ADE}"/>
          </ac:spMkLst>
        </pc:spChg>
        <pc:picChg chg="add mod">
          <ac:chgData name="Okumura Yuri (奥村  容理)" userId="S::okumura@hakusan1.co.jp::58321176-ad6d-4dd4-b43c-aecca78b6558" providerId="AD" clId="Web-{9CC39692-16E6-A104-8179-AA1EF4E48C66}" dt="2021-01-26T01:32:35.587" v="5" actId="14100"/>
          <ac:picMkLst>
            <pc:docMk/>
            <pc:sldMk cId="935810458" sldId="256"/>
            <ac:picMk id="2" creationId="{A3C00967-91F0-402A-A658-E3CDF619843E}"/>
          </ac:picMkLst>
        </pc:picChg>
      </pc:sldChg>
    </pc:docChg>
  </pc:docChgLst>
  <pc:docChgLst>
    <pc:chgData name="Okumura Yuri (奥村  容理)" userId="S::okumura@hakusan1.co.jp::58321176-ad6d-4dd4-b43c-aecca78b6558" providerId="AD" clId="Web-{1F24AD76-72A5-EA6E-2CB1-F8EB03B2E5BE}"/>
    <pc:docChg chg="modSld">
      <pc:chgData name="Okumura Yuri (奥村  容理)" userId="S::okumura@hakusan1.co.jp::58321176-ad6d-4dd4-b43c-aecca78b6558" providerId="AD" clId="Web-{1F24AD76-72A5-EA6E-2CB1-F8EB03B2E5BE}" dt="2021-01-26T01:30:38.752" v="0"/>
      <pc:docMkLst>
        <pc:docMk/>
      </pc:docMkLst>
      <pc:sldChg chg="addSp modSp">
        <pc:chgData name="Okumura Yuri (奥村  容理)" userId="S::okumura@hakusan1.co.jp::58321176-ad6d-4dd4-b43c-aecca78b6558" providerId="AD" clId="Web-{1F24AD76-72A5-EA6E-2CB1-F8EB03B2E5BE}" dt="2021-01-26T01:30:38.752" v="0"/>
        <pc:sldMkLst>
          <pc:docMk/>
          <pc:sldMk cId="935810458" sldId="256"/>
        </pc:sldMkLst>
        <pc:picChg chg="add mod">
          <ac:chgData name="Okumura Yuri (奥村  容理)" userId="S::okumura@hakusan1.co.jp::58321176-ad6d-4dd4-b43c-aecca78b6558" providerId="AD" clId="Web-{1F24AD76-72A5-EA6E-2CB1-F8EB03B2E5BE}" dt="2021-01-26T01:30:38.752" v="0"/>
          <ac:picMkLst>
            <pc:docMk/>
            <pc:sldMk cId="935810458" sldId="256"/>
            <ac:picMk id="3" creationId="{5F1C5DCD-E5FD-4D07-BD45-D90FD2E5B178}"/>
          </ac:picMkLst>
        </pc:picChg>
      </pc:sldChg>
    </pc:docChg>
  </pc:docChgLst>
  <pc:docChgLst>
    <pc:chgData name="Okumura Yuri (奥村  容理)" userId="S::okumura@hakusan1.co.jp::58321176-ad6d-4dd4-b43c-aecca78b6558" providerId="AD" clId="Web-{5382E532-731B-F045-4827-FAD91093D2DC}"/>
    <pc:docChg chg="modSld">
      <pc:chgData name="Okumura Yuri (奥村  容理)" userId="S::okumura@hakusan1.co.jp::58321176-ad6d-4dd4-b43c-aecca78b6558" providerId="AD" clId="Web-{5382E532-731B-F045-4827-FAD91093D2DC}" dt="2021-01-26T01:29:02.984" v="8" actId="1076"/>
      <pc:docMkLst>
        <pc:docMk/>
      </pc:docMkLst>
      <pc:sldChg chg="addSp delSp modSp">
        <pc:chgData name="Okumura Yuri (奥村  容理)" userId="S::okumura@hakusan1.co.jp::58321176-ad6d-4dd4-b43c-aecca78b6558" providerId="AD" clId="Web-{5382E532-731B-F045-4827-FAD91093D2DC}" dt="2021-01-26T01:29:02.984" v="8" actId="1076"/>
        <pc:sldMkLst>
          <pc:docMk/>
          <pc:sldMk cId="935810458" sldId="256"/>
        </pc:sldMkLst>
        <pc:spChg chg="add mod">
          <ac:chgData name="Okumura Yuri (奥村  容理)" userId="S::okumura@hakusan1.co.jp::58321176-ad6d-4dd4-b43c-aecca78b6558" providerId="AD" clId="Web-{5382E532-731B-F045-4827-FAD91093D2DC}" dt="2021-01-26T01:29:02.984" v="8" actId="1076"/>
          <ac:spMkLst>
            <pc:docMk/>
            <pc:sldMk cId="935810458" sldId="256"/>
            <ac:spMk id="5" creationId="{52AE3DF0-C992-4607-83D0-82DD75057ADE}"/>
          </ac:spMkLst>
        </pc:spChg>
        <pc:spChg chg="del">
          <ac:chgData name="Okumura Yuri (奥村  容理)" userId="S::okumura@hakusan1.co.jp::58321176-ad6d-4dd4-b43c-aecca78b6558" providerId="AD" clId="Web-{5382E532-731B-F045-4827-FAD91093D2DC}" dt="2021-01-26T01:27:48.655" v="1"/>
          <ac:spMkLst>
            <pc:docMk/>
            <pc:sldMk cId="935810458" sldId="256"/>
            <ac:spMk id="6" creationId="{FA6116C2-0403-4E97-8C61-D5A68E1FFD58}"/>
          </ac:spMkLst>
        </pc:spChg>
        <pc:picChg chg="add mod">
          <ac:chgData name="Okumura Yuri (奥村  容理)" userId="S::okumura@hakusan1.co.jp::58321176-ad6d-4dd4-b43c-aecca78b6558" providerId="AD" clId="Web-{5382E532-731B-F045-4827-FAD91093D2DC}" dt="2021-01-26T01:28:48.078" v="5" actId="14100"/>
          <ac:picMkLst>
            <pc:docMk/>
            <pc:sldMk cId="935810458" sldId="256"/>
            <ac:picMk id="2" creationId="{DCDD9BB3-0627-4050-B748-F634A233E193}"/>
          </ac:picMkLst>
        </pc:picChg>
        <pc:picChg chg="del">
          <ac:chgData name="Okumura Yuri (奥村  容理)" userId="S::okumura@hakusan1.co.jp::58321176-ad6d-4dd4-b43c-aecca78b6558" providerId="AD" clId="Web-{5382E532-731B-F045-4827-FAD91093D2DC}" dt="2021-01-26T01:27:42.795" v="0"/>
          <ac:picMkLst>
            <pc:docMk/>
            <pc:sldMk cId="935810458" sldId="256"/>
            <ac:picMk id="3" creationId="{902F043D-9F2B-4D68-9BA5-D94B9444DF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52AE3DF0-C992-4607-83D0-82DD75057ADE}"/>
              </a:ext>
            </a:extLst>
          </p:cNvPr>
          <p:cNvSpPr/>
          <p:nvPr/>
        </p:nvSpPr>
        <p:spPr>
          <a:xfrm>
            <a:off x="7575556" y="6300911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36AD992F-51C6-45E5-8D7B-A0B04CBA9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485" y="-38"/>
            <a:ext cx="10698194" cy="7559299"/>
          </a:xfrm>
          <a:prstGeom prst="rect">
            <a:avLst/>
          </a:prstGeom>
        </p:spPr>
      </p:pic>
      <p:sp>
        <p:nvSpPr>
          <p:cNvPr id="8" name="角丸四角形 4">
            <a:extLst>
              <a:ext uri="{FF2B5EF4-FFF2-40B4-BE49-F238E27FC236}">
                <a16:creationId xmlns:a16="http://schemas.microsoft.com/office/drawing/2014/main" id="{E696D17E-CC42-4A9C-A2FB-5DE44B45B603}"/>
              </a:ext>
            </a:extLst>
          </p:cNvPr>
          <p:cNvSpPr/>
          <p:nvPr/>
        </p:nvSpPr>
        <p:spPr>
          <a:xfrm>
            <a:off x="7474505" y="6290703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奥村 容理</cp:lastModifiedBy>
  <cp:revision>29</cp:revision>
  <cp:lastPrinted>2019-03-26T23:51:13Z</cp:lastPrinted>
  <dcterms:created xsi:type="dcterms:W3CDTF">2019-03-26T23:46:55Z</dcterms:created>
  <dcterms:modified xsi:type="dcterms:W3CDTF">2021-02-03T01:05:05Z</dcterms:modified>
</cp:coreProperties>
</file>