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96CB197-AE77-60F3-0146-4A85FFBCF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14</cp:revision>
  <dcterms:created xsi:type="dcterms:W3CDTF">2023-04-21T01:37:58Z</dcterms:created>
  <dcterms:modified xsi:type="dcterms:W3CDTF">2025-02-27T01:50:59Z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