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マップ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87BAAB6-EF9D-5360-D9C7-B5C886A07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32327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12</cp:revision>
  <dcterms:created xsi:type="dcterms:W3CDTF">2023-04-21T01:37:58Z</dcterms:created>
  <dcterms:modified xsi:type="dcterms:W3CDTF">2025-02-13T04:59:10Z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