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5382E532-731B-F045-4827-FAD91093D2DC}" v="9" dt="2021-01-26T01:29:02.984"/>
    <p1510:client id="{6C965925-45AB-B251-01C4-323FE4B1405F}" v="47" dt="2021-02-03T01:30:14.140"/>
    <p1510:client id="{9CC39692-16E6-A104-8179-AA1EF4E48C66}" v="8" dt="2021-01-26T01:32:41.025"/>
    <p1510:client id="{C5965F3F-2F48-FDC3-D7BC-DAD3732D6EB6}" v="2" dt="2021-01-26T01:31:1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C5965F3F-2F48-FDC3-D7BC-DAD3732D6EB6}"/>
    <pc:docChg chg="modSld">
      <pc:chgData name="Okumura Yuri (奥村  容理)" userId="S::okumura@hakusan1.co.jp::58321176-ad6d-4dd4-b43c-aecca78b6558" providerId="AD" clId="Web-{C5965F3F-2F48-FDC3-D7BC-DAD3732D6EB6}" dt="2021-01-26T01:31:19.597" v="1"/>
      <pc:docMkLst>
        <pc:docMk/>
      </pc:docMkLst>
      <pc:sldChg chg="delSp">
        <pc:chgData name="Okumura Yuri (奥村  容理)" userId="S::okumura@hakusan1.co.jp::58321176-ad6d-4dd4-b43c-aecca78b6558" providerId="AD" clId="Web-{C5965F3F-2F48-FDC3-D7BC-DAD3732D6EB6}" dt="2021-01-26T01:31:19.597" v="1"/>
        <pc:sldMkLst>
          <pc:docMk/>
          <pc:sldMk cId="935810458" sldId="256"/>
        </pc:sldMkLst>
        <pc:picChg chg="del">
          <ac:chgData name="Okumura Yuri (奥村  容理)" userId="S::okumura@hakusan1.co.jp::58321176-ad6d-4dd4-b43c-aecca78b6558" providerId="AD" clId="Web-{C5965F3F-2F48-FDC3-D7BC-DAD3732D6EB6}" dt="2021-01-26T01:31:02.737" v="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C5965F3F-2F48-FDC3-D7BC-DAD3732D6EB6}" dt="2021-01-26T01:31:19.597" v="1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6C965925-45AB-B251-01C4-323FE4B1405F}"/>
    <pc:docChg chg="modSld">
      <pc:chgData name="Okumura Yuri (奥村  容理)" userId="S::okumura@hakusan1.co.jp::58321176-ad6d-4dd4-b43c-aecca78b6558" providerId="AD" clId="Web-{6C965925-45AB-B251-01C4-323FE4B1405F}" dt="2021-02-03T01:30:14.140" v="46"/>
      <pc:docMkLst>
        <pc:docMk/>
      </pc:docMkLst>
      <pc:sldChg chg="addSp delSp modSp">
        <pc:chgData name="Okumura Yuri (奥村  容理)" userId="S::okumura@hakusan1.co.jp::58321176-ad6d-4dd4-b43c-aecca78b6558" providerId="AD" clId="Web-{6C965925-45AB-B251-01C4-323FE4B1405F}" dt="2021-02-03T01:30:14.140" v="4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6C965925-45AB-B251-01C4-323FE4B1405F}" dt="2021-02-03T01:04:09.970" v="10"/>
          <ac:spMkLst>
            <pc:docMk/>
            <pc:sldMk cId="935810458" sldId="256"/>
            <ac:spMk id="6" creationId="{E95BF9AB-A062-41C3-A1D1-F3E851CE512F}"/>
          </ac:spMkLst>
        </pc:spChg>
        <pc:spChg chg="del">
          <ac:chgData name="Okumura Yuri (奥村  容理)" userId="S::okumura@hakusan1.co.jp::58321176-ad6d-4dd4-b43c-aecca78b6558" providerId="AD" clId="Web-{6C965925-45AB-B251-01C4-323FE4B1405F}" dt="2021-02-03T00:54:36.147" v="0"/>
          <ac:spMkLst>
            <pc:docMk/>
            <pc:sldMk cId="935810458" sldId="256"/>
            <ac:spMk id="7" creationId="{52AE3DF0-C992-4607-83D0-82DD75057ADE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18:21.486" v="19"/>
          <ac:spMkLst>
            <pc:docMk/>
            <pc:sldMk cId="935810458" sldId="256"/>
            <ac:spMk id="8" creationId="{E696D17E-CC42-4A9C-A2FB-5DE44B45B603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18:58.252" v="27"/>
          <ac:spMkLst>
            <pc:docMk/>
            <pc:sldMk cId="935810458" sldId="256"/>
            <ac:spMk id="10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29:15.014" v="35"/>
          <ac:spMkLst>
            <pc:docMk/>
            <pc:sldMk cId="935810458" sldId="256"/>
            <ac:spMk id="12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30:11.702" v="45"/>
          <ac:spMkLst>
            <pc:docMk/>
            <pc:sldMk cId="935810458" sldId="256"/>
            <ac:spMk id="14" creationId="{BF6D5C70-CAC3-4078-87E2-D60C10A86070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30:14.140" v="46"/>
          <ac:spMkLst>
            <pc:docMk/>
            <pc:sldMk cId="935810458" sldId="256"/>
            <ac:spMk id="15" creationId="{D341C144-643A-43DF-9359-DCE3E9C5FB7C}"/>
          </ac:spMkLst>
        </pc:spChg>
        <pc:picChg chg="del">
          <ac:chgData name="Okumura Yuri (奥村  容理)" userId="S::okumura@hakusan1.co.jp::58321176-ad6d-4dd4-b43c-aecca78b6558" providerId="AD" clId="Web-{6C965925-45AB-B251-01C4-323FE4B1405F}" dt="2021-02-03T00:54:37.647" v="1"/>
          <ac:picMkLst>
            <pc:docMk/>
            <pc:sldMk cId="935810458" sldId="256"/>
            <ac:picMk id="2" creationId="{A3C00967-91F0-402A-A658-E3CDF619843E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04:11.314" v="11"/>
          <ac:picMkLst>
            <pc:docMk/>
            <pc:sldMk cId="935810458" sldId="256"/>
            <ac:picMk id="3" creationId="{26109D9C-97CE-4661-B277-A3667B29460F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8:22.533" v="20"/>
          <ac:picMkLst>
            <pc:docMk/>
            <pc:sldMk cId="935810458" sldId="256"/>
            <ac:picMk id="4" creationId="{36AD992F-51C6-45E5-8D7B-A0B04CBA9A69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9:13.674" v="28"/>
          <ac:picMkLst>
            <pc:docMk/>
            <pc:sldMk cId="935810458" sldId="256"/>
            <ac:picMk id="9" creationId="{DE93AF59-2957-409D-ACE3-BBD4A683A91C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29:15.920" v="36"/>
          <ac:picMkLst>
            <pc:docMk/>
            <pc:sldMk cId="935810458" sldId="256"/>
            <ac:picMk id="11" creationId="{3D33C4F4-CD21-4091-93F0-79E198205A9A}"/>
          </ac:picMkLst>
        </pc:picChg>
        <pc:picChg chg="add mod">
          <ac:chgData name="Okumura Yuri (奥村  容理)" userId="S::okumura@hakusan1.co.jp::58321176-ad6d-4dd4-b43c-aecca78b6558" providerId="AD" clId="Web-{6C965925-45AB-B251-01C4-323FE4B1405F}" dt="2021-02-03T01:29:49.639" v="41" actId="1076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9CC39692-16E6-A104-8179-AA1EF4E48C66}"/>
    <pc:docChg chg="modSld">
      <pc:chgData name="Okumura Yuri (奥村  容理)" userId="S::okumura@hakusan1.co.jp::58321176-ad6d-4dd4-b43c-aecca78b6558" providerId="AD" clId="Web-{9CC39692-16E6-A104-8179-AA1EF4E48C66}" dt="2021-01-26T01:32:41.025" v="7" actId="1076"/>
      <pc:docMkLst>
        <pc:docMk/>
      </pc:docMkLst>
      <pc:sldChg chg="addSp modSp">
        <pc:chgData name="Okumura Yuri (奥村  容理)" userId="S::okumura@hakusan1.co.jp::58321176-ad6d-4dd4-b43c-aecca78b6558" providerId="AD" clId="Web-{9CC39692-16E6-A104-8179-AA1EF4E48C66}" dt="2021-01-26T01:32:41.025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9CC39692-16E6-A104-8179-AA1EF4E48C66}" dt="2021-01-26T01:32:41.025" v="7" actId="1076"/>
          <ac:spMkLst>
            <pc:docMk/>
            <pc:sldMk cId="935810458" sldId="256"/>
            <ac:spMk id="7" creationId="{52AE3DF0-C992-4607-83D0-82DD75057ADE}"/>
          </ac:spMkLst>
        </pc:spChg>
        <pc:picChg chg="add mod">
          <ac:chgData name="Okumura Yuri (奥村  容理)" userId="S::okumura@hakusan1.co.jp::58321176-ad6d-4dd4-b43c-aecca78b6558" providerId="AD" clId="Web-{9CC39692-16E6-A104-8179-AA1EF4E48C66}" dt="2021-01-26T01:32:35.587" v="5" actId="14100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  <pc:docChgLst>
    <pc:chgData name="Okumura Yuri (奥村  容理)" userId="S::okumura@hakusan1.co.jp::58321176-ad6d-4dd4-b43c-aecca78b6558" providerId="AD" clId="Web-{1F24AD76-72A5-EA6E-2CB1-F8EB03B2E5BE}"/>
    <pc:docChg chg="modSld">
      <pc:chgData name="Okumura Yuri (奥村  容理)" userId="S::okumura@hakusan1.co.jp::58321176-ad6d-4dd4-b43c-aecca78b6558" providerId="AD" clId="Web-{1F24AD76-72A5-EA6E-2CB1-F8EB03B2E5BE}" dt="2021-01-26T01:30:38.752" v="0"/>
      <pc:docMkLst>
        <pc:docMk/>
      </pc:docMkLst>
      <pc:sldChg chg="addSp modSp">
        <pc:chgData name="Okumura Yuri (奥村  容理)" userId="S::okumura@hakusan1.co.jp::58321176-ad6d-4dd4-b43c-aecca78b6558" providerId="AD" clId="Web-{1F24AD76-72A5-EA6E-2CB1-F8EB03B2E5BE}" dt="2021-01-26T01:30:38.752" v="0"/>
        <pc:sldMkLst>
          <pc:docMk/>
          <pc:sldMk cId="935810458" sldId="256"/>
        </pc:sldMkLst>
        <pc:picChg chg="add mod">
          <ac:chgData name="Okumura Yuri (奥村  容理)" userId="S::okumura@hakusan1.co.jp::58321176-ad6d-4dd4-b43c-aecca78b6558" providerId="AD" clId="Web-{1F24AD76-72A5-EA6E-2CB1-F8EB03B2E5BE}" dt="2021-01-26T01:30:38.752" v="0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5382E532-731B-F045-4827-FAD91093D2DC}"/>
    <pc:docChg chg="modSld">
      <pc:chgData name="Okumura Yuri (奥村  容理)" userId="S::okumura@hakusan1.co.jp::58321176-ad6d-4dd4-b43c-aecca78b6558" providerId="AD" clId="Web-{5382E532-731B-F045-4827-FAD91093D2DC}" dt="2021-01-26T01:29:02.984" v="8" actId="1076"/>
      <pc:docMkLst>
        <pc:docMk/>
      </pc:docMkLst>
      <pc:sldChg chg="addSp delSp modSp">
        <pc:chgData name="Okumura Yuri (奥村  容理)" userId="S::okumura@hakusan1.co.jp::58321176-ad6d-4dd4-b43c-aecca78b6558" providerId="AD" clId="Web-{5382E532-731B-F045-4827-FAD91093D2DC}" dt="2021-01-26T01:29:02.984" v="8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5382E532-731B-F045-4827-FAD91093D2DC}" dt="2021-01-26T01:29:02.984" v="8" actId="1076"/>
          <ac:spMkLst>
            <pc:docMk/>
            <pc:sldMk cId="935810458" sldId="256"/>
            <ac:spMk id="5" creationId="{52AE3DF0-C992-4607-83D0-82DD75057ADE}"/>
          </ac:spMkLst>
        </pc:spChg>
        <pc:spChg chg="del">
          <ac:chgData name="Okumura Yuri (奥村  容理)" userId="S::okumura@hakusan1.co.jp::58321176-ad6d-4dd4-b43c-aecca78b6558" providerId="AD" clId="Web-{5382E532-731B-F045-4827-FAD91093D2DC}" dt="2021-01-26T01:27:48.655" v="1"/>
          <ac:spMkLst>
            <pc:docMk/>
            <pc:sldMk cId="935810458" sldId="256"/>
            <ac:spMk id="6" creationId="{FA6116C2-0403-4E97-8C61-D5A68E1FFD58}"/>
          </ac:spMkLst>
        </pc:spChg>
        <pc:picChg chg="add mod">
          <ac:chgData name="Okumura Yuri (奥村  容理)" userId="S::okumura@hakusan1.co.jp::58321176-ad6d-4dd4-b43c-aecca78b6558" providerId="AD" clId="Web-{5382E532-731B-F045-4827-FAD91093D2DC}" dt="2021-01-26T01:28:48.078" v="5" actId="1410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5382E532-731B-F045-4827-FAD91093D2DC}" dt="2021-01-26T01:27:42.795" v="0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AE3DF0-C992-4607-83D0-82DD75057ADE}"/>
              </a:ext>
            </a:extLst>
          </p:cNvPr>
          <p:cNvSpPr/>
          <p:nvPr/>
        </p:nvSpPr>
        <p:spPr>
          <a:xfrm>
            <a:off x="75755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角丸四角形 4">
            <a:extLst>
              <a:ext uri="{FF2B5EF4-FFF2-40B4-BE49-F238E27FC236}">
                <a16:creationId xmlns:a16="http://schemas.microsoft.com/office/drawing/2014/main" id="{64CDF42E-CB73-4C6D-93AB-0F40B8A96F72}"/>
              </a:ext>
            </a:extLst>
          </p:cNvPr>
          <p:cNvSpPr/>
          <p:nvPr/>
        </p:nvSpPr>
        <p:spPr>
          <a:xfrm>
            <a:off x="7474505" y="6290703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22270D-E599-4094-A58C-9E2F7CAF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38"/>
            <a:ext cx="10698194" cy="7559299"/>
          </a:xfrm>
          <a:prstGeom prst="rect">
            <a:avLst/>
          </a:prstGeom>
        </p:spPr>
      </p:pic>
      <p:sp>
        <p:nvSpPr>
          <p:cNvPr id="15" name="角丸四角形 4">
            <a:extLst>
              <a:ext uri="{FF2B5EF4-FFF2-40B4-BE49-F238E27FC236}">
                <a16:creationId xmlns:a16="http://schemas.microsoft.com/office/drawing/2014/main" id="{D341C144-643A-43DF-9359-DCE3E9C5FB7C}"/>
              </a:ext>
            </a:extLst>
          </p:cNvPr>
          <p:cNvSpPr/>
          <p:nvPr/>
        </p:nvSpPr>
        <p:spPr>
          <a:xfrm>
            <a:off x="7566367" y="6392749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奥村 容理</cp:lastModifiedBy>
  <cp:revision>49</cp:revision>
  <cp:lastPrinted>2019-03-26T23:51:13Z</cp:lastPrinted>
  <dcterms:created xsi:type="dcterms:W3CDTF">2019-03-26T23:46:55Z</dcterms:created>
  <dcterms:modified xsi:type="dcterms:W3CDTF">2021-02-03T01:30:22Z</dcterms:modified>
</cp:coreProperties>
</file>