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タイムライン, 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335ECF-3A41-1534-EF3C-F7B80428C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</cp:revision>
  <dcterms:created xsi:type="dcterms:W3CDTF">2023-04-21T01:37:58Z</dcterms:created>
  <dcterms:modified xsi:type="dcterms:W3CDTF">2025-02-10T04:56:38Z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