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488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CD0BFFA-E953-EF97-E33E-E8729E8DE6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905120" y="6259684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11</cp:revision>
  <dcterms:created xsi:type="dcterms:W3CDTF">2023-04-21T01:37:58Z</dcterms:created>
  <dcterms:modified xsi:type="dcterms:W3CDTF">2025-02-27T01:11:46Z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