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06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62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20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7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49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72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96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91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26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37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6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724579-BCF1-41FB-9150-1D994D4109CC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2944F1-9419-44EE-8E61-0CF158E99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87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Verbena_PPT">
            <a:extLst>
              <a:ext uri="{FF2B5EF4-FFF2-40B4-BE49-F238E27FC236}">
                <a16:creationId xmlns:a16="http://schemas.microsoft.com/office/drawing/2014/main" id="{F2170D87-755C-5099-CFFC-51F6E1454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63892" y="569767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746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2024-04-22T04:36:30Z</dcterms:created>
  <dcterms:modified xsi:type="dcterms:W3CDTF">2024-04-22T04:36:53Z</dcterms:modified>
</cp:coreProperties>
</file>