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D571-A340-4DD9-BA77-FBE36ED2EA7F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7DAD-2132-46A3-9EF2-72776D659B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095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D571-A340-4DD9-BA77-FBE36ED2EA7F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7DAD-2132-46A3-9EF2-72776D659B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20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D571-A340-4DD9-BA77-FBE36ED2EA7F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7DAD-2132-46A3-9EF2-72776D659B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5439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D571-A340-4DD9-BA77-FBE36ED2EA7F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7DAD-2132-46A3-9EF2-72776D659B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4189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D571-A340-4DD9-BA77-FBE36ED2EA7F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7DAD-2132-46A3-9EF2-72776D659B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40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D571-A340-4DD9-BA77-FBE36ED2EA7F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7DAD-2132-46A3-9EF2-72776D659B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402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D571-A340-4DD9-BA77-FBE36ED2EA7F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7DAD-2132-46A3-9EF2-72776D659B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242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D571-A340-4DD9-BA77-FBE36ED2EA7F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7DAD-2132-46A3-9EF2-72776D659B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82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D571-A340-4DD9-BA77-FBE36ED2EA7F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7DAD-2132-46A3-9EF2-72776D659B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260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D571-A340-4DD9-BA77-FBE36ED2EA7F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7DAD-2132-46A3-9EF2-72776D659B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27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D571-A340-4DD9-BA77-FBE36ED2EA7F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7DAD-2132-46A3-9EF2-72776D659B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0401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ACD571-A340-4DD9-BA77-FBE36ED2EA7F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D57DAD-2132-46A3-9EF2-72776D659B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978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Verbena_A4POP_PPT">
            <a:extLst>
              <a:ext uri="{FF2B5EF4-FFF2-40B4-BE49-F238E27FC236}">
                <a16:creationId xmlns:a16="http://schemas.microsoft.com/office/drawing/2014/main" id="{EFB92493-C523-AAD2-6230-FC538BC394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12" y="0"/>
            <a:ext cx="9699625" cy="6858000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FD7A354F-2BE7-BCEA-13C7-36BEB5C71BEB}"/>
              </a:ext>
            </a:extLst>
          </p:cNvPr>
          <p:cNvSpPr/>
          <p:nvPr/>
        </p:nvSpPr>
        <p:spPr>
          <a:xfrm>
            <a:off x="6303220" y="5746838"/>
            <a:ext cx="2952328" cy="8807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12862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Okumura Yuri (奥村  容理)</dc:creator>
  <cp:lastModifiedBy>Okumura Yuri (奥村  容理)</cp:lastModifiedBy>
  <cp:revision>1</cp:revision>
  <dcterms:created xsi:type="dcterms:W3CDTF">2024-04-25T00:19:48Z</dcterms:created>
  <dcterms:modified xsi:type="dcterms:W3CDTF">2024-04-25T00:20:18Z</dcterms:modified>
</cp:coreProperties>
</file>