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DCA8-5470-4AC7-A3F8-31458144916E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25F5-ACDD-4D6B-A338-49E820FBB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33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DCA8-5470-4AC7-A3F8-31458144916E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25F5-ACDD-4D6B-A338-49E820FBB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99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DCA8-5470-4AC7-A3F8-31458144916E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25F5-ACDD-4D6B-A338-49E820FBB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81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DCA8-5470-4AC7-A3F8-31458144916E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25F5-ACDD-4D6B-A338-49E820FBB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46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DCA8-5470-4AC7-A3F8-31458144916E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25F5-ACDD-4D6B-A338-49E820FBB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434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DCA8-5470-4AC7-A3F8-31458144916E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25F5-ACDD-4D6B-A338-49E820FBB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2622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DCA8-5470-4AC7-A3F8-31458144916E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25F5-ACDD-4D6B-A338-49E820FBB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096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DCA8-5470-4AC7-A3F8-31458144916E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25F5-ACDD-4D6B-A338-49E820FBB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9557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DCA8-5470-4AC7-A3F8-31458144916E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25F5-ACDD-4D6B-A338-49E820FBB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36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DCA8-5470-4AC7-A3F8-31458144916E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25F5-ACDD-4D6B-A338-49E820FBB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810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2DCA8-5470-4AC7-A3F8-31458144916E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725F5-ACDD-4D6B-A338-49E820FBB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454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42DCA8-5470-4AC7-A3F8-31458144916E}" type="datetimeFigureOut">
              <a:rPr kumimoji="1" lang="ja-JP" altLang="en-US" smtClean="0"/>
              <a:t>2024/4/25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B725F5-ACDD-4D6B-A338-49E820FBBA9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5500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Torenia_PIB_PPT">
            <a:extLst>
              <a:ext uri="{FF2B5EF4-FFF2-40B4-BE49-F238E27FC236}">
                <a16:creationId xmlns:a16="http://schemas.microsoft.com/office/drawing/2014/main" id="{2DE8EB15-7048-7BA2-B7E9-7D9973605B0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342548" y="5815662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88507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2024-04-25T02:25:20Z</dcterms:created>
  <dcterms:modified xsi:type="dcterms:W3CDTF">2024-04-25T02:25:46Z</dcterms:modified>
</cp:coreProperties>
</file>