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D5F30A-6D2B-0090-31F2-E69076CD0925}" v="15" dt="2026-02-19T02:13:25.59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440" y="4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6648DD-BFBD-C984-3D31-B8406D6D9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" y="0"/>
            <a:ext cx="10703420" cy="7564730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sp>
        <p:nvSpPr>
          <p:cNvPr id="5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8067111" y="6353919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35</cp:revision>
  <dcterms:created xsi:type="dcterms:W3CDTF">2023-04-21T01:37:58Z</dcterms:created>
  <dcterms:modified xsi:type="dcterms:W3CDTF">2026-02-19T02:13:43Z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