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花, 木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35D9224-3DAC-B840-BC3E-CF198D201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0"/>
            <a:ext cx="10679750" cy="7561263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613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19</cp:revision>
  <dcterms:created xsi:type="dcterms:W3CDTF">2023-04-21T01:37:58Z</dcterms:created>
  <dcterms:modified xsi:type="dcterms:W3CDTF">2026-02-02T01:14:55Z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