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0693400" cy="7561263"/>
  <p:notesSz cx="6735763" cy="9866313"/>
  <p:defaultTextStyle>
    <a:defPPr>
      <a:defRPr lang="ja-JP"/>
    </a:defPPr>
    <a:lvl1pPr marL="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kumimoji="1"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691" y="53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291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760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854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7054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2980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1871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0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2055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0765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57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43EE-DA3A-45E4-8280-4A78C1D11F70}" type="datetimeFigureOut">
              <a:rPr kumimoji="1" lang="ja-JP" altLang="en-US" smtClean="0"/>
              <a:t>2022/1/14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AA547-F116-49E9-93B7-223E15A3E6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0706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kumimoji="1"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id="{0A8A0F72-23DF-4995-93BC-70D5F10D63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35"/>
            <a:ext cx="10693400" cy="7557192"/>
          </a:xfrm>
          <a:prstGeom prst="rect">
            <a:avLst/>
          </a:prstGeom>
        </p:spPr>
      </p:pic>
      <p:sp>
        <p:nvSpPr>
          <p:cNvPr id="7" name="角丸四角形 4">
            <a:extLst>
              <a:ext uri="{FF2B5EF4-FFF2-40B4-BE49-F238E27FC236}">
                <a16:creationId xmlns:a16="http://schemas.microsoft.com/office/drawing/2014/main" id="{D5BFE6CF-AE18-4401-90D3-FE74F3BA2BCA}"/>
              </a:ext>
            </a:extLst>
          </p:cNvPr>
          <p:cNvSpPr/>
          <p:nvPr/>
        </p:nvSpPr>
        <p:spPr>
          <a:xfrm>
            <a:off x="7578948" y="6300911"/>
            <a:ext cx="2952328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5810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0</Words>
  <Application>Microsoft Office PowerPoint</Application>
  <PresentationFormat>ユーザー設定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​​テーマ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RYUTSU</dc:creator>
  <cp:lastModifiedBy>HAKUSAN SOUMU</cp:lastModifiedBy>
  <cp:revision>20</cp:revision>
  <cp:lastPrinted>2019-03-26T23:51:13Z</cp:lastPrinted>
  <dcterms:created xsi:type="dcterms:W3CDTF">2019-03-26T23:46:55Z</dcterms:created>
  <dcterms:modified xsi:type="dcterms:W3CDTF">2022-01-14T02:30:06Z</dcterms:modified>
</cp:coreProperties>
</file>