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AD659698-6D2B-C516-799B-9BF0D91C3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2026-01-30T05:19:19Z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