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693400" cy="7561263"/>
  <p:notesSz cx="6735763" cy="9866313"/>
  <p:defaultTextStyle>
    <a:defPPr>
      <a:defRPr lang="ja-JP"/>
    </a:defPPr>
    <a:lvl1pPr marL="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91" y="53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291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76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54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05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98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87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0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205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76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571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243EE-DA3A-45E4-8280-4A78C1D11F70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070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タイムライン&#10;&#10;自動的に生成された説明">
            <a:extLst>
              <a:ext uri="{FF2B5EF4-FFF2-40B4-BE49-F238E27FC236}">
                <a16:creationId xmlns:a16="http://schemas.microsoft.com/office/drawing/2014/main" id="{A2CD9F10-E15F-45A9-9D72-E404B0536E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"/>
            <a:ext cx="10693400" cy="7560651"/>
          </a:xfrm>
          <a:prstGeom prst="rect">
            <a:avLst/>
          </a:prstGeom>
        </p:spPr>
      </p:pic>
      <p:sp>
        <p:nvSpPr>
          <p:cNvPr id="6" name="角丸四角形 4">
            <a:extLst>
              <a:ext uri="{FF2B5EF4-FFF2-40B4-BE49-F238E27FC236}">
                <a16:creationId xmlns:a16="http://schemas.microsoft.com/office/drawing/2014/main" id="{55C5985E-B082-40A6-8D85-134E7E6D2D0C}"/>
              </a:ext>
            </a:extLst>
          </p:cNvPr>
          <p:cNvSpPr/>
          <p:nvPr/>
        </p:nvSpPr>
        <p:spPr>
          <a:xfrm>
            <a:off x="7650956" y="6300911"/>
            <a:ext cx="2952328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810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​​テーマ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RYUTSU</dc:creator>
  <cp:lastModifiedBy>HAKUSAN SOUMU</cp:lastModifiedBy>
  <cp:revision>21</cp:revision>
  <cp:lastPrinted>2019-03-26T23:51:13Z</cp:lastPrinted>
  <dcterms:created xsi:type="dcterms:W3CDTF">2019-03-26T23:46:55Z</dcterms:created>
  <dcterms:modified xsi:type="dcterms:W3CDTF">2022-01-24T02:27:32Z</dcterms:modified>
</cp:coreProperties>
</file>