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735763" cy="9866313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540" y="8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6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54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5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87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0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5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765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71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43EE-DA3A-45E4-8280-4A78C1D11F70}" type="datetimeFigureOut">
              <a:rPr kumimoji="1" lang="ja-JP" altLang="en-US" smtClean="0"/>
              <a:t>2020/3/5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A547-F116-49E9-93B7-223E15A3E6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706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08B164A-8C46-4B6E-B94D-2F6F10A4C0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" y="-1"/>
            <a:ext cx="10688342" cy="7561263"/>
          </a:xfrm>
          <a:prstGeom prst="rect">
            <a:avLst/>
          </a:prstGeom>
        </p:spPr>
      </p:pic>
      <p:sp>
        <p:nvSpPr>
          <p:cNvPr id="7" name="角丸四角形 4">
            <a:extLst>
              <a:ext uri="{FF2B5EF4-FFF2-40B4-BE49-F238E27FC236}">
                <a16:creationId xmlns:a16="http://schemas.microsoft.com/office/drawing/2014/main" id="{2EDA34AF-F224-4868-9659-0E2EFE5D8377}"/>
              </a:ext>
            </a:extLst>
          </p:cNvPr>
          <p:cNvSpPr/>
          <p:nvPr/>
        </p:nvSpPr>
        <p:spPr>
          <a:xfrm>
            <a:off x="7578948" y="6372919"/>
            <a:ext cx="2952328" cy="100811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810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RYUTSU</dc:creator>
  <cp:lastModifiedBy>奥村 容理</cp:lastModifiedBy>
  <cp:revision>7</cp:revision>
  <cp:lastPrinted>2019-03-26T23:51:13Z</cp:lastPrinted>
  <dcterms:created xsi:type="dcterms:W3CDTF">2019-03-26T23:46:55Z</dcterms:created>
  <dcterms:modified xsi:type="dcterms:W3CDTF">2020-03-05T04:05:51Z</dcterms:modified>
</cp:coreProperties>
</file>