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EDF229D-2699-4E69-B084-3B5567EE8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0693400" cy="7561163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id="{BBB3A8E9-7A25-456F-AB49-8DA9FC46D9FF}"/>
              </a:ext>
            </a:extLst>
          </p:cNvPr>
          <p:cNvSpPr/>
          <p:nvPr/>
        </p:nvSpPr>
        <p:spPr>
          <a:xfrm>
            <a:off x="7362924" y="6228903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奥村 容理</cp:lastModifiedBy>
  <cp:revision>14</cp:revision>
  <cp:lastPrinted>2019-03-26T23:51:13Z</cp:lastPrinted>
  <dcterms:created xsi:type="dcterms:W3CDTF">2019-03-26T23:46:55Z</dcterms:created>
  <dcterms:modified xsi:type="dcterms:W3CDTF">2020-04-28T02:16:55Z</dcterms:modified>
</cp:coreProperties>
</file>