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420" y="90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29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76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54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05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98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87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0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05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76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1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243EE-DA3A-45E4-8280-4A78C1D11F70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70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工場, 花, ピンク が含まれている画像&#10;&#10;自動的に生成された説明">
            <a:extLst>
              <a:ext uri="{FF2B5EF4-FFF2-40B4-BE49-F238E27FC236}">
                <a16:creationId xmlns:a16="http://schemas.microsoft.com/office/drawing/2014/main" id="{8059A367-2FCE-4799-A418-FA43A1C72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0"/>
            <a:ext cx="10750550" cy="7597055"/>
          </a:xfrm>
          <a:prstGeom prst="rect">
            <a:avLst/>
          </a:prstGeom>
        </p:spPr>
      </p:pic>
      <p:sp>
        <p:nvSpPr>
          <p:cNvPr id="8" name="角丸四角形 4">
            <a:extLst>
              <a:ext uri="{FF2B5EF4-FFF2-40B4-BE49-F238E27FC236}">
                <a16:creationId xmlns:a16="http://schemas.microsoft.com/office/drawing/2014/main" id="{8882841C-1958-41E6-8C06-29DCEBA5F614}"/>
              </a:ext>
            </a:extLst>
          </p:cNvPr>
          <p:cNvSpPr/>
          <p:nvPr/>
        </p:nvSpPr>
        <p:spPr>
          <a:xfrm>
            <a:off x="7074892" y="6300911"/>
            <a:ext cx="2952328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935810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RYUTSU</dc:creator>
  <cp:lastModifiedBy>佐々木宏文</cp:lastModifiedBy>
  <cp:revision>14</cp:revision>
  <cp:lastPrinted>2019-03-26T23:51:13Z</cp:lastPrinted>
  <dcterms:created xsi:type="dcterms:W3CDTF">2019-03-26T23:46:55Z</dcterms:created>
  <dcterms:modified xsi:type="dcterms:W3CDTF">2020-04-27T23:59:17Z</dcterms:modified>
</cp:coreProperties>
</file>