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4AD76-72A5-EA6E-2CB1-F8EB03B2E5BE}" v="1" dt="2021-01-26T01:30:38.752"/>
    <p1510:client id="{2280B3AF-8BCC-4CFB-7492-A03E7290BF26}" v="43" dt="2021-02-03T03:05:35.413"/>
    <p1510:client id="{5382E532-731B-F045-4827-FAD91093D2DC}" v="9" dt="2021-01-26T01:29:02.984"/>
    <p1510:client id="{6C965925-45AB-B251-01C4-323FE4B1405F}" v="47" dt="2021-02-03T01:30:14.140"/>
    <p1510:client id="{7C9C9E20-1440-EBB6-4E52-C9A7A91EA033}" v="11" dt="2021-02-04T00:19:20.461"/>
    <p1510:client id="{9CC39692-16E6-A104-8179-AA1EF4E48C66}" v="8" dt="2021-01-26T01:32:41.025"/>
    <p1510:client id="{AC70C616-2893-C136-0432-49989BC4D5DC}" v="7" dt="2021-02-03T03:07:33.359"/>
    <p1510:client id="{C5965F3F-2F48-FDC3-D7BC-DAD3732D6EB6}" v="2" dt="2021-01-26T01:31:19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2"/>
        <p:guide pos="33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kumura Yuri (奥村  容理)" userId="S::okumura@hakusan1.co.jp::58321176-ad6d-4dd4-b43c-aecca78b6558" providerId="AD" clId="Web-{9CC39692-16E6-A104-8179-AA1EF4E48C66}"/>
    <pc:docChg chg="modSld">
      <pc:chgData name="Okumura Yuri (奥村  容理)" userId="S::okumura@hakusan1.co.jp::58321176-ad6d-4dd4-b43c-aecca78b6558" providerId="AD" clId="Web-{9CC39692-16E6-A104-8179-AA1EF4E48C66}" dt="2021-01-26T01:32:41.025" v="7" actId="1076"/>
      <pc:docMkLst>
        <pc:docMk/>
      </pc:docMkLst>
      <pc:sldChg chg="addSp modSp">
        <pc:chgData name="Okumura Yuri (奥村  容理)" userId="S::okumura@hakusan1.co.jp::58321176-ad6d-4dd4-b43c-aecca78b6558" providerId="AD" clId="Web-{9CC39692-16E6-A104-8179-AA1EF4E48C66}" dt="2021-01-26T01:32:41.025" v="7" actId="1076"/>
        <pc:sldMkLst>
          <pc:docMk/>
          <pc:sldMk cId="935810458" sldId="256"/>
        </pc:sldMkLst>
        <pc:spChg chg="add mod">
          <ac:chgData name="Okumura Yuri (奥村  容理)" userId="S::okumura@hakusan1.co.jp::58321176-ad6d-4dd4-b43c-aecca78b6558" providerId="AD" clId="Web-{9CC39692-16E6-A104-8179-AA1EF4E48C66}" dt="2021-01-26T01:32:41.025" v="7" actId="1076"/>
          <ac:spMkLst>
            <pc:docMk/>
            <pc:sldMk cId="935810458" sldId="256"/>
            <ac:spMk id="7" creationId="{52AE3DF0-C992-4607-83D0-82DD75057ADE}"/>
          </ac:spMkLst>
        </pc:spChg>
        <pc:picChg chg="add mod">
          <ac:chgData name="Okumura Yuri (奥村  容理)" userId="S::okumura@hakusan1.co.jp::58321176-ad6d-4dd4-b43c-aecca78b6558" providerId="AD" clId="Web-{9CC39692-16E6-A104-8179-AA1EF4E48C66}" dt="2021-01-26T01:32:35.587" v="5" actId="14100"/>
          <ac:picMkLst>
            <pc:docMk/>
            <pc:sldMk cId="935810458" sldId="256"/>
            <ac:picMk id="2" creationId="{A3C00967-91F0-402A-A658-E3CDF619843E}"/>
          </ac:picMkLst>
        </pc:picChg>
      </pc:sldChg>
    </pc:docChg>
  </pc:docChgLst>
  <pc:docChgLst>
    <pc:chgData name="Okumura Yuri (奥村  容理)" userId="S::okumura@hakusan1.co.jp::58321176-ad6d-4dd4-b43c-aecca78b6558" providerId="AD" clId="Web-{6C965925-45AB-B251-01C4-323FE4B1405F}"/>
    <pc:docChg chg="modSld">
      <pc:chgData name="Okumura Yuri (奥村  容理)" userId="S::okumura@hakusan1.co.jp::58321176-ad6d-4dd4-b43c-aecca78b6558" providerId="AD" clId="Web-{6C965925-45AB-B251-01C4-323FE4B1405F}" dt="2021-02-03T01:30:14.140" v="46"/>
      <pc:docMkLst>
        <pc:docMk/>
      </pc:docMkLst>
      <pc:sldChg chg="addSp delSp modSp">
        <pc:chgData name="Okumura Yuri (奥村  容理)" userId="S::okumura@hakusan1.co.jp::58321176-ad6d-4dd4-b43c-aecca78b6558" providerId="AD" clId="Web-{6C965925-45AB-B251-01C4-323FE4B1405F}" dt="2021-02-03T01:30:14.140" v="46"/>
        <pc:sldMkLst>
          <pc:docMk/>
          <pc:sldMk cId="935810458" sldId="256"/>
        </pc:sldMkLst>
        <pc:spChg chg="add del mod">
          <ac:chgData name="Okumura Yuri (奥村  容理)" userId="S::okumura@hakusan1.co.jp::58321176-ad6d-4dd4-b43c-aecca78b6558" providerId="AD" clId="Web-{6C965925-45AB-B251-01C4-323FE4B1405F}" dt="2021-02-03T01:04:09.970" v="10"/>
          <ac:spMkLst>
            <pc:docMk/>
            <pc:sldMk cId="935810458" sldId="256"/>
            <ac:spMk id="6" creationId="{E95BF9AB-A062-41C3-A1D1-F3E851CE512F}"/>
          </ac:spMkLst>
        </pc:spChg>
        <pc:spChg chg="del">
          <ac:chgData name="Okumura Yuri (奥村  容理)" userId="S::okumura@hakusan1.co.jp::58321176-ad6d-4dd4-b43c-aecca78b6558" providerId="AD" clId="Web-{6C965925-45AB-B251-01C4-323FE4B1405F}" dt="2021-02-03T00:54:36.147" v="0"/>
          <ac:spMkLst>
            <pc:docMk/>
            <pc:sldMk cId="935810458" sldId="256"/>
            <ac:spMk id="7" creationId="{52AE3DF0-C992-4607-83D0-82DD75057ADE}"/>
          </ac:spMkLst>
        </pc:spChg>
        <pc:spChg chg="add del mod">
          <ac:chgData name="Okumura Yuri (奥村  容理)" userId="S::okumura@hakusan1.co.jp::58321176-ad6d-4dd4-b43c-aecca78b6558" providerId="AD" clId="Web-{6C965925-45AB-B251-01C4-323FE4B1405F}" dt="2021-02-03T01:18:21.486" v="19"/>
          <ac:spMkLst>
            <pc:docMk/>
            <pc:sldMk cId="935810458" sldId="256"/>
            <ac:spMk id="8" creationId="{E696D17E-CC42-4A9C-A2FB-5DE44B45B603}"/>
          </ac:spMkLst>
        </pc:spChg>
        <pc:spChg chg="add">
          <ac:chgData name="Okumura Yuri (奥村  容理)" userId="S::okumura@hakusan1.co.jp::58321176-ad6d-4dd4-b43c-aecca78b6558" providerId="AD" clId="Web-{6C965925-45AB-B251-01C4-323FE4B1405F}" dt="2021-02-03T01:18:58.252" v="27"/>
          <ac:spMkLst>
            <pc:docMk/>
            <pc:sldMk cId="935810458" sldId="256"/>
            <ac:spMk id="10" creationId="{64CDF42E-CB73-4C6D-93AB-0F40B8A96F72}"/>
          </ac:spMkLst>
        </pc:spChg>
        <pc:spChg chg="add del mod">
          <ac:chgData name="Okumura Yuri (奥村  容理)" userId="S::okumura@hakusan1.co.jp::58321176-ad6d-4dd4-b43c-aecca78b6558" providerId="AD" clId="Web-{6C965925-45AB-B251-01C4-323FE4B1405F}" dt="2021-02-03T01:29:15.014" v="35"/>
          <ac:spMkLst>
            <pc:docMk/>
            <pc:sldMk cId="935810458" sldId="256"/>
            <ac:spMk id="12" creationId="{64CDF42E-CB73-4C6D-93AB-0F40B8A96F72}"/>
          </ac:spMkLst>
        </pc:spChg>
        <pc:spChg chg="add del mod">
          <ac:chgData name="Okumura Yuri (奥村  容理)" userId="S::okumura@hakusan1.co.jp::58321176-ad6d-4dd4-b43c-aecca78b6558" providerId="AD" clId="Web-{6C965925-45AB-B251-01C4-323FE4B1405F}" dt="2021-02-03T01:30:11.702" v="45"/>
          <ac:spMkLst>
            <pc:docMk/>
            <pc:sldMk cId="935810458" sldId="256"/>
            <ac:spMk id="14" creationId="{BF6D5C70-CAC3-4078-87E2-D60C10A86070}"/>
          </ac:spMkLst>
        </pc:spChg>
        <pc:spChg chg="add">
          <ac:chgData name="Okumura Yuri (奥村  容理)" userId="S::okumura@hakusan1.co.jp::58321176-ad6d-4dd4-b43c-aecca78b6558" providerId="AD" clId="Web-{6C965925-45AB-B251-01C4-323FE4B1405F}" dt="2021-02-03T01:30:14.140" v="46"/>
          <ac:spMkLst>
            <pc:docMk/>
            <pc:sldMk cId="935810458" sldId="256"/>
            <ac:spMk id="15" creationId="{D341C144-643A-43DF-9359-DCE3E9C5FB7C}"/>
          </ac:spMkLst>
        </pc:spChg>
        <pc:picChg chg="del">
          <ac:chgData name="Okumura Yuri (奥村  容理)" userId="S::okumura@hakusan1.co.jp::58321176-ad6d-4dd4-b43c-aecca78b6558" providerId="AD" clId="Web-{6C965925-45AB-B251-01C4-323FE4B1405F}" dt="2021-02-03T00:54:37.647" v="1"/>
          <ac:picMkLst>
            <pc:docMk/>
            <pc:sldMk cId="935810458" sldId="256"/>
            <ac:picMk id="2" creationId="{A3C00967-91F0-402A-A658-E3CDF619843E}"/>
          </ac:picMkLst>
        </pc:picChg>
        <pc:picChg chg="add del mod">
          <ac:chgData name="Okumura Yuri (奥村  容理)" userId="S::okumura@hakusan1.co.jp::58321176-ad6d-4dd4-b43c-aecca78b6558" providerId="AD" clId="Web-{6C965925-45AB-B251-01C4-323FE4B1405F}" dt="2021-02-03T01:04:11.314" v="11"/>
          <ac:picMkLst>
            <pc:docMk/>
            <pc:sldMk cId="935810458" sldId="256"/>
            <ac:picMk id="3" creationId="{26109D9C-97CE-4661-B277-A3667B29460F}"/>
          </ac:picMkLst>
        </pc:picChg>
        <pc:picChg chg="add del mod">
          <ac:chgData name="Okumura Yuri (奥村  容理)" userId="S::okumura@hakusan1.co.jp::58321176-ad6d-4dd4-b43c-aecca78b6558" providerId="AD" clId="Web-{6C965925-45AB-B251-01C4-323FE4B1405F}" dt="2021-02-03T01:18:22.533" v="20"/>
          <ac:picMkLst>
            <pc:docMk/>
            <pc:sldMk cId="935810458" sldId="256"/>
            <ac:picMk id="4" creationId="{36AD992F-51C6-45E5-8D7B-A0B04CBA9A69}"/>
          </ac:picMkLst>
        </pc:picChg>
        <pc:picChg chg="add del mod">
          <ac:chgData name="Okumura Yuri (奥村  容理)" userId="S::okumura@hakusan1.co.jp::58321176-ad6d-4dd4-b43c-aecca78b6558" providerId="AD" clId="Web-{6C965925-45AB-B251-01C4-323FE4B1405F}" dt="2021-02-03T01:19:13.674" v="28"/>
          <ac:picMkLst>
            <pc:docMk/>
            <pc:sldMk cId="935810458" sldId="256"/>
            <ac:picMk id="9" creationId="{DE93AF59-2957-409D-ACE3-BBD4A683A91C}"/>
          </ac:picMkLst>
        </pc:picChg>
        <pc:picChg chg="add del mod">
          <ac:chgData name="Okumura Yuri (奥村  容理)" userId="S::okumura@hakusan1.co.jp::58321176-ad6d-4dd4-b43c-aecca78b6558" providerId="AD" clId="Web-{6C965925-45AB-B251-01C4-323FE4B1405F}" dt="2021-02-03T01:29:15.920" v="36"/>
          <ac:picMkLst>
            <pc:docMk/>
            <pc:sldMk cId="935810458" sldId="256"/>
            <ac:picMk id="11" creationId="{3D33C4F4-CD21-4091-93F0-79E198205A9A}"/>
          </ac:picMkLst>
        </pc:picChg>
        <pc:picChg chg="add mod">
          <ac:chgData name="Okumura Yuri (奥村  容理)" userId="S::okumura@hakusan1.co.jp::58321176-ad6d-4dd4-b43c-aecca78b6558" providerId="AD" clId="Web-{6C965925-45AB-B251-01C4-323FE4B1405F}" dt="2021-02-03T01:29:49.639" v="41" actId="1076"/>
          <ac:picMkLst>
            <pc:docMk/>
            <pc:sldMk cId="935810458" sldId="256"/>
            <ac:picMk id="13" creationId="{6922270D-E599-4094-A58C-9E2F7CAF69CF}"/>
          </ac:picMkLst>
        </pc:picChg>
      </pc:sldChg>
    </pc:docChg>
  </pc:docChgLst>
  <pc:docChgLst>
    <pc:chgData name="Okumura Yuri (奥村  容理)" userId="S::okumura@hakusan1.co.jp::58321176-ad6d-4dd4-b43c-aecca78b6558" providerId="AD" clId="Web-{C5965F3F-2F48-FDC3-D7BC-DAD3732D6EB6}"/>
    <pc:docChg chg="modSld">
      <pc:chgData name="Okumura Yuri (奥村  容理)" userId="S::okumura@hakusan1.co.jp::58321176-ad6d-4dd4-b43c-aecca78b6558" providerId="AD" clId="Web-{C5965F3F-2F48-FDC3-D7BC-DAD3732D6EB6}" dt="2021-01-26T01:31:19.597" v="1"/>
      <pc:docMkLst>
        <pc:docMk/>
      </pc:docMkLst>
      <pc:sldChg chg="delSp">
        <pc:chgData name="Okumura Yuri (奥村  容理)" userId="S::okumura@hakusan1.co.jp::58321176-ad6d-4dd4-b43c-aecca78b6558" providerId="AD" clId="Web-{C5965F3F-2F48-FDC3-D7BC-DAD3732D6EB6}" dt="2021-01-26T01:31:19.597" v="1"/>
        <pc:sldMkLst>
          <pc:docMk/>
          <pc:sldMk cId="935810458" sldId="256"/>
        </pc:sldMkLst>
        <pc:picChg chg="del">
          <ac:chgData name="Okumura Yuri (奥村  容理)" userId="S::okumura@hakusan1.co.jp::58321176-ad6d-4dd4-b43c-aecca78b6558" providerId="AD" clId="Web-{C5965F3F-2F48-FDC3-D7BC-DAD3732D6EB6}" dt="2021-01-26T01:31:02.737" v="0"/>
          <ac:picMkLst>
            <pc:docMk/>
            <pc:sldMk cId="935810458" sldId="256"/>
            <ac:picMk id="2" creationId="{DCDD9BB3-0627-4050-B748-F634A233E193}"/>
          </ac:picMkLst>
        </pc:picChg>
        <pc:picChg chg="del">
          <ac:chgData name="Okumura Yuri (奥村  容理)" userId="S::okumura@hakusan1.co.jp::58321176-ad6d-4dd4-b43c-aecca78b6558" providerId="AD" clId="Web-{C5965F3F-2F48-FDC3-D7BC-DAD3732D6EB6}" dt="2021-01-26T01:31:19.597" v="1"/>
          <ac:picMkLst>
            <pc:docMk/>
            <pc:sldMk cId="935810458" sldId="256"/>
            <ac:picMk id="3" creationId="{5F1C5DCD-E5FD-4D07-BD45-D90FD2E5B178}"/>
          </ac:picMkLst>
        </pc:picChg>
      </pc:sldChg>
    </pc:docChg>
  </pc:docChgLst>
  <pc:docChgLst>
    <pc:chgData name="Okumura Yuri (奥村  容理)" userId="S::okumura@hakusan1.co.jp::58321176-ad6d-4dd4-b43c-aecca78b6558" providerId="AD" clId="Web-{AC70C616-2893-C136-0432-49989BC4D5DC}"/>
    <pc:docChg chg="modSld">
      <pc:chgData name="Okumura Yuri (奥村  容理)" userId="S::okumura@hakusan1.co.jp::58321176-ad6d-4dd4-b43c-aecca78b6558" providerId="AD" clId="Web-{AC70C616-2893-C136-0432-49989BC4D5DC}" dt="2021-02-03T03:07:33.359" v="6" actId="1076"/>
      <pc:docMkLst>
        <pc:docMk/>
      </pc:docMkLst>
      <pc:sldChg chg="addSp delSp modSp">
        <pc:chgData name="Okumura Yuri (奥村  容理)" userId="S::okumura@hakusan1.co.jp::58321176-ad6d-4dd4-b43c-aecca78b6558" providerId="AD" clId="Web-{AC70C616-2893-C136-0432-49989BC4D5DC}" dt="2021-02-03T03:07:33.359" v="6" actId="1076"/>
        <pc:sldMkLst>
          <pc:docMk/>
          <pc:sldMk cId="935810458" sldId="256"/>
        </pc:sldMkLst>
        <pc:spChg chg="add mod">
          <ac:chgData name="Okumura Yuri (奥村  容理)" userId="S::okumura@hakusan1.co.jp::58321176-ad6d-4dd4-b43c-aecca78b6558" providerId="AD" clId="Web-{AC70C616-2893-C136-0432-49989BC4D5DC}" dt="2021-02-03T03:07:33.359" v="6" actId="1076"/>
          <ac:spMkLst>
            <pc:docMk/>
            <pc:sldMk cId="935810458" sldId="256"/>
            <ac:spMk id="6" creationId="{6B62F1B8-B24A-4D12-87C6-59295924C02D}"/>
          </ac:spMkLst>
        </pc:spChg>
        <pc:spChg chg="del">
          <ac:chgData name="Okumura Yuri (奥村  容理)" userId="S::okumura@hakusan1.co.jp::58321176-ad6d-4dd4-b43c-aecca78b6558" providerId="AD" clId="Web-{AC70C616-2893-C136-0432-49989BC4D5DC}" dt="2021-02-03T03:06:44.702" v="0"/>
          <ac:spMkLst>
            <pc:docMk/>
            <pc:sldMk cId="935810458" sldId="256"/>
            <ac:spMk id="8" creationId="{8E8F20F6-2F49-4748-8DDF-FA689829EC5D}"/>
          </ac:spMkLst>
        </pc:spChg>
        <pc:picChg chg="add mod">
          <ac:chgData name="Okumura Yuri (奥村  容理)" userId="S::okumura@hakusan1.co.jp::58321176-ad6d-4dd4-b43c-aecca78b6558" providerId="AD" clId="Web-{AC70C616-2893-C136-0432-49989BC4D5DC}" dt="2021-02-03T03:07:18.375" v="4" actId="1076"/>
          <ac:picMkLst>
            <pc:docMk/>
            <pc:sldMk cId="935810458" sldId="256"/>
            <ac:picMk id="2" creationId="{ED620CED-9A54-40FD-A8C4-DF47C5519F1E}"/>
          </ac:picMkLst>
        </pc:picChg>
      </pc:sldChg>
    </pc:docChg>
  </pc:docChgLst>
  <pc:docChgLst>
    <pc:chgData name="Okumura Yuri (奥村  容理)" userId="S::okumura@hakusan1.co.jp::58321176-ad6d-4dd4-b43c-aecca78b6558" providerId="AD" clId="Web-{2280B3AF-8BCC-4CFB-7492-A03E7290BF26}"/>
    <pc:docChg chg="modSld">
      <pc:chgData name="Okumura Yuri (奥村  容理)" userId="S::okumura@hakusan1.co.jp::58321176-ad6d-4dd4-b43c-aecca78b6558" providerId="AD" clId="Web-{2280B3AF-8BCC-4CFB-7492-A03E7290BF26}" dt="2021-02-03T03:05:35.413" v="42"/>
      <pc:docMkLst>
        <pc:docMk/>
      </pc:docMkLst>
      <pc:sldChg chg="addSp delSp modSp">
        <pc:chgData name="Okumura Yuri (奥村  容理)" userId="S::okumura@hakusan1.co.jp::58321176-ad6d-4dd4-b43c-aecca78b6558" providerId="AD" clId="Web-{2280B3AF-8BCC-4CFB-7492-A03E7290BF26}" dt="2021-02-03T03:05:35.413" v="42"/>
        <pc:sldMkLst>
          <pc:docMk/>
          <pc:sldMk cId="935810458" sldId="256"/>
        </pc:sldMkLst>
        <pc:spChg chg="add del mod">
          <ac:chgData name="Okumura Yuri (奥村  容理)" userId="S::okumura@hakusan1.co.jp::58321176-ad6d-4dd4-b43c-aecca78b6558" providerId="AD" clId="Web-{2280B3AF-8BCC-4CFB-7492-A03E7290BF26}" dt="2021-02-03T01:55:18.958" v="13"/>
          <ac:spMkLst>
            <pc:docMk/>
            <pc:sldMk cId="935810458" sldId="256"/>
            <ac:spMk id="7" creationId="{6706AAE8-5212-4C80-B583-63DC8295D091}"/>
          </ac:spMkLst>
        </pc:spChg>
        <pc:spChg chg="add">
          <ac:chgData name="Okumura Yuri (奥村  容理)" userId="S::okumura@hakusan1.co.jp::58321176-ad6d-4dd4-b43c-aecca78b6558" providerId="AD" clId="Web-{2280B3AF-8BCC-4CFB-7492-A03E7290BF26}" dt="2021-02-03T02:53:28.760" v="41"/>
          <ac:spMkLst>
            <pc:docMk/>
            <pc:sldMk cId="935810458" sldId="256"/>
            <ac:spMk id="8" creationId="{8E8F20F6-2F49-4748-8DDF-FA689829EC5D}"/>
          </ac:spMkLst>
        </pc:spChg>
        <pc:spChg chg="add del">
          <ac:chgData name="Okumura Yuri (奥村  容理)" userId="S::okumura@hakusan1.co.jp::58321176-ad6d-4dd4-b43c-aecca78b6558" providerId="AD" clId="Web-{2280B3AF-8BCC-4CFB-7492-A03E7290BF26}" dt="2021-02-03T02:06:08.581" v="20"/>
          <ac:spMkLst>
            <pc:docMk/>
            <pc:sldMk cId="935810458" sldId="256"/>
            <ac:spMk id="9" creationId="{828503ED-AAEE-4E9D-AFEC-C88870A484CF}"/>
          </ac:spMkLst>
        </pc:spChg>
        <pc:spChg chg="add del">
          <ac:chgData name="Okumura Yuri (奥村  容理)" userId="S::okumura@hakusan1.co.jp::58321176-ad6d-4dd4-b43c-aecca78b6558" providerId="AD" clId="Web-{2280B3AF-8BCC-4CFB-7492-A03E7290BF26}" dt="2021-02-03T02:49:52.069" v="29"/>
          <ac:spMkLst>
            <pc:docMk/>
            <pc:sldMk cId="935810458" sldId="256"/>
            <ac:spMk id="11" creationId="{F687FBA4-CA20-4F6E-B243-EFBCDF031A9B}"/>
          </ac:spMkLst>
        </pc:spChg>
        <pc:spChg chg="del">
          <ac:chgData name="Okumura Yuri (奥村  容理)" userId="S::okumura@hakusan1.co.jp::58321176-ad6d-4dd4-b43c-aecca78b6558" providerId="AD" clId="Web-{2280B3AF-8BCC-4CFB-7492-A03E7290BF26}" dt="2021-02-03T01:39:45.438" v="0"/>
          <ac:spMkLst>
            <pc:docMk/>
            <pc:sldMk cId="935810458" sldId="256"/>
            <ac:spMk id="15" creationId="{D341C144-643A-43DF-9359-DCE3E9C5FB7C}"/>
          </ac:spMkLst>
        </pc:spChg>
        <pc:picChg chg="add del mod">
          <ac:chgData name="Okumura Yuri (奥村  容理)" userId="S::okumura@hakusan1.co.jp::58321176-ad6d-4dd4-b43c-aecca78b6558" providerId="AD" clId="Web-{2280B3AF-8BCC-4CFB-7492-A03E7290BF26}" dt="2021-02-03T01:55:20.115" v="14"/>
          <ac:picMkLst>
            <pc:docMk/>
            <pc:sldMk cId="935810458" sldId="256"/>
            <ac:picMk id="2" creationId="{2890D6C5-55FB-46D7-A2DC-4F58219F9150}"/>
          </ac:picMkLst>
        </pc:picChg>
        <pc:picChg chg="add del mod">
          <ac:chgData name="Okumura Yuri (奥村  容理)" userId="S::okumura@hakusan1.co.jp::58321176-ad6d-4dd4-b43c-aecca78b6558" providerId="AD" clId="Web-{2280B3AF-8BCC-4CFB-7492-A03E7290BF26}" dt="2021-02-03T02:50:35.148" v="36"/>
          <ac:picMkLst>
            <pc:docMk/>
            <pc:sldMk cId="935810458" sldId="256"/>
            <ac:picMk id="2" creationId="{48CB56DF-8FF0-4291-A5CA-BA4BD00549C5}"/>
          </ac:picMkLst>
        </pc:picChg>
        <pc:picChg chg="add del mod">
          <ac:chgData name="Okumura Yuri (奥村  容理)" userId="S::okumura@hakusan1.co.jp::58321176-ad6d-4dd4-b43c-aecca78b6558" providerId="AD" clId="Web-{2280B3AF-8BCC-4CFB-7492-A03E7290BF26}" dt="2021-02-03T02:06:09.535" v="21"/>
          <ac:picMkLst>
            <pc:docMk/>
            <pc:sldMk cId="935810458" sldId="256"/>
            <ac:picMk id="3" creationId="{D6D32779-8DFE-49E1-8E21-2BD84D3F6291}"/>
          </ac:picMkLst>
        </pc:picChg>
        <pc:picChg chg="add del mod">
          <ac:chgData name="Okumura Yuri (奥村  容理)" userId="S::okumura@hakusan1.co.jp::58321176-ad6d-4dd4-b43c-aecca78b6558" providerId="AD" clId="Web-{2280B3AF-8BCC-4CFB-7492-A03E7290BF26}" dt="2021-02-03T03:05:35.413" v="42"/>
          <ac:picMkLst>
            <pc:docMk/>
            <pc:sldMk cId="935810458" sldId="256"/>
            <ac:picMk id="3" creationId="{FBB790A3-DD07-489B-8C57-76845F18A7E1}"/>
          </ac:picMkLst>
        </pc:picChg>
        <pc:picChg chg="add del mod">
          <ac:chgData name="Okumura Yuri (奥村  容理)" userId="S::okumura@hakusan1.co.jp::58321176-ad6d-4dd4-b43c-aecca78b6558" providerId="AD" clId="Web-{2280B3AF-8BCC-4CFB-7492-A03E7290BF26}" dt="2021-02-03T02:49:53.131" v="30"/>
          <ac:picMkLst>
            <pc:docMk/>
            <pc:sldMk cId="935810458" sldId="256"/>
            <ac:picMk id="4" creationId="{5634E8E3-D342-420F-AE63-FF49CD5BD99D}"/>
          </ac:picMkLst>
        </pc:picChg>
        <pc:picChg chg="del">
          <ac:chgData name="Okumura Yuri (奥村  容理)" userId="S::okumura@hakusan1.co.jp::58321176-ad6d-4dd4-b43c-aecca78b6558" providerId="AD" clId="Web-{2280B3AF-8BCC-4CFB-7492-A03E7290BF26}" dt="2021-02-03T01:39:46.345" v="1"/>
          <ac:picMkLst>
            <pc:docMk/>
            <pc:sldMk cId="935810458" sldId="256"/>
            <ac:picMk id="13" creationId="{6922270D-E599-4094-A58C-9E2F7CAF69CF}"/>
          </ac:picMkLst>
        </pc:picChg>
      </pc:sldChg>
    </pc:docChg>
  </pc:docChgLst>
  <pc:docChgLst>
    <pc:chgData name="Okumura Yuri (奥村  容理)" userId="S::okumura@hakusan1.co.jp::58321176-ad6d-4dd4-b43c-aecca78b6558" providerId="AD" clId="Web-{7C9C9E20-1440-EBB6-4E52-C9A7A91EA033}"/>
    <pc:docChg chg="modSld">
      <pc:chgData name="Okumura Yuri (奥村  容理)" userId="S::okumura@hakusan1.co.jp::58321176-ad6d-4dd4-b43c-aecca78b6558" providerId="AD" clId="Web-{7C9C9E20-1440-EBB6-4E52-C9A7A91EA033}" dt="2021-02-04T00:19:20.461" v="10" actId="1076"/>
      <pc:docMkLst>
        <pc:docMk/>
      </pc:docMkLst>
      <pc:sldChg chg="addSp delSp modSp">
        <pc:chgData name="Okumura Yuri (奥村  容理)" userId="S::okumura@hakusan1.co.jp::58321176-ad6d-4dd4-b43c-aecca78b6558" providerId="AD" clId="Web-{7C9C9E20-1440-EBB6-4E52-C9A7A91EA033}" dt="2021-02-04T00:19:20.461" v="10" actId="1076"/>
        <pc:sldMkLst>
          <pc:docMk/>
          <pc:sldMk cId="935810458" sldId="256"/>
        </pc:sldMkLst>
        <pc:spChg chg="del">
          <ac:chgData name="Okumura Yuri (奥村  容理)" userId="S::okumura@hakusan1.co.jp::58321176-ad6d-4dd4-b43c-aecca78b6558" providerId="AD" clId="Web-{7C9C9E20-1440-EBB6-4E52-C9A7A91EA033}" dt="2021-02-04T00:18:19.069" v="0"/>
          <ac:spMkLst>
            <pc:docMk/>
            <pc:sldMk cId="935810458" sldId="256"/>
            <ac:spMk id="6" creationId="{6B62F1B8-B24A-4D12-87C6-59295924C02D}"/>
          </ac:spMkLst>
        </pc:spChg>
        <pc:spChg chg="add mod">
          <ac:chgData name="Okumura Yuri (奥村  容理)" userId="S::okumura@hakusan1.co.jp::58321176-ad6d-4dd4-b43c-aecca78b6558" providerId="AD" clId="Web-{7C9C9E20-1440-EBB6-4E52-C9A7A91EA033}" dt="2021-02-04T00:19:20.461" v="10" actId="1076"/>
          <ac:spMkLst>
            <pc:docMk/>
            <pc:sldMk cId="935810458" sldId="256"/>
            <ac:spMk id="7" creationId="{8373AD86-F52E-40B3-819B-AF8BD25E2492}"/>
          </ac:spMkLst>
        </pc:spChg>
        <pc:picChg chg="del">
          <ac:chgData name="Okumura Yuri (奥村  容理)" userId="S::okumura@hakusan1.co.jp::58321176-ad6d-4dd4-b43c-aecca78b6558" providerId="AD" clId="Web-{7C9C9E20-1440-EBB6-4E52-C9A7A91EA033}" dt="2021-02-04T00:18:20.382" v="1"/>
          <ac:picMkLst>
            <pc:docMk/>
            <pc:sldMk cId="935810458" sldId="256"/>
            <ac:picMk id="2" creationId="{ED620CED-9A54-40FD-A8C4-DF47C5519F1E}"/>
          </ac:picMkLst>
        </pc:picChg>
        <pc:picChg chg="add mod">
          <ac:chgData name="Okumura Yuri (奥村  容理)" userId="S::okumura@hakusan1.co.jp::58321176-ad6d-4dd4-b43c-aecca78b6558" providerId="AD" clId="Web-{7C9C9E20-1440-EBB6-4E52-C9A7A91EA033}" dt="2021-02-04T00:19:09.523" v="6" actId="14100"/>
          <ac:picMkLst>
            <pc:docMk/>
            <pc:sldMk cId="935810458" sldId="256"/>
            <ac:picMk id="3" creationId="{799A3F5E-0E3E-4315-BBB9-47045C04E157}"/>
          </ac:picMkLst>
        </pc:picChg>
      </pc:sldChg>
    </pc:docChg>
  </pc:docChgLst>
  <pc:docChgLst>
    <pc:chgData name="Okumura Yuri (奥村  容理)" userId="S::okumura@hakusan1.co.jp::58321176-ad6d-4dd4-b43c-aecca78b6558" providerId="AD" clId="Web-{1F24AD76-72A5-EA6E-2CB1-F8EB03B2E5BE}"/>
    <pc:docChg chg="modSld">
      <pc:chgData name="Okumura Yuri (奥村  容理)" userId="S::okumura@hakusan1.co.jp::58321176-ad6d-4dd4-b43c-aecca78b6558" providerId="AD" clId="Web-{1F24AD76-72A5-EA6E-2CB1-F8EB03B2E5BE}" dt="2021-01-26T01:30:38.752" v="0"/>
      <pc:docMkLst>
        <pc:docMk/>
      </pc:docMkLst>
      <pc:sldChg chg="addSp modSp">
        <pc:chgData name="Okumura Yuri (奥村  容理)" userId="S::okumura@hakusan1.co.jp::58321176-ad6d-4dd4-b43c-aecca78b6558" providerId="AD" clId="Web-{1F24AD76-72A5-EA6E-2CB1-F8EB03B2E5BE}" dt="2021-01-26T01:30:38.752" v="0"/>
        <pc:sldMkLst>
          <pc:docMk/>
          <pc:sldMk cId="935810458" sldId="256"/>
        </pc:sldMkLst>
        <pc:picChg chg="add mod">
          <ac:chgData name="Okumura Yuri (奥村  容理)" userId="S::okumura@hakusan1.co.jp::58321176-ad6d-4dd4-b43c-aecca78b6558" providerId="AD" clId="Web-{1F24AD76-72A5-EA6E-2CB1-F8EB03B2E5BE}" dt="2021-01-26T01:30:38.752" v="0"/>
          <ac:picMkLst>
            <pc:docMk/>
            <pc:sldMk cId="935810458" sldId="256"/>
            <ac:picMk id="3" creationId="{5F1C5DCD-E5FD-4D07-BD45-D90FD2E5B178}"/>
          </ac:picMkLst>
        </pc:picChg>
      </pc:sldChg>
    </pc:docChg>
  </pc:docChgLst>
  <pc:docChgLst>
    <pc:chgData name="Okumura Yuri (奥村  容理)" userId="S::okumura@hakusan1.co.jp::58321176-ad6d-4dd4-b43c-aecca78b6558" providerId="AD" clId="Web-{5382E532-731B-F045-4827-FAD91093D2DC}"/>
    <pc:docChg chg="modSld">
      <pc:chgData name="Okumura Yuri (奥村  容理)" userId="S::okumura@hakusan1.co.jp::58321176-ad6d-4dd4-b43c-aecca78b6558" providerId="AD" clId="Web-{5382E532-731B-F045-4827-FAD91093D2DC}" dt="2021-01-26T01:29:02.984" v="8" actId="1076"/>
      <pc:docMkLst>
        <pc:docMk/>
      </pc:docMkLst>
      <pc:sldChg chg="addSp delSp modSp">
        <pc:chgData name="Okumura Yuri (奥村  容理)" userId="S::okumura@hakusan1.co.jp::58321176-ad6d-4dd4-b43c-aecca78b6558" providerId="AD" clId="Web-{5382E532-731B-F045-4827-FAD91093D2DC}" dt="2021-01-26T01:29:02.984" v="8" actId="1076"/>
        <pc:sldMkLst>
          <pc:docMk/>
          <pc:sldMk cId="935810458" sldId="256"/>
        </pc:sldMkLst>
        <pc:spChg chg="add mod">
          <ac:chgData name="Okumura Yuri (奥村  容理)" userId="S::okumura@hakusan1.co.jp::58321176-ad6d-4dd4-b43c-aecca78b6558" providerId="AD" clId="Web-{5382E532-731B-F045-4827-FAD91093D2DC}" dt="2021-01-26T01:29:02.984" v="8" actId="1076"/>
          <ac:spMkLst>
            <pc:docMk/>
            <pc:sldMk cId="935810458" sldId="256"/>
            <ac:spMk id="5" creationId="{52AE3DF0-C992-4607-83D0-82DD75057ADE}"/>
          </ac:spMkLst>
        </pc:spChg>
        <pc:spChg chg="del">
          <ac:chgData name="Okumura Yuri (奥村  容理)" userId="S::okumura@hakusan1.co.jp::58321176-ad6d-4dd4-b43c-aecca78b6558" providerId="AD" clId="Web-{5382E532-731B-F045-4827-FAD91093D2DC}" dt="2021-01-26T01:27:48.655" v="1"/>
          <ac:spMkLst>
            <pc:docMk/>
            <pc:sldMk cId="935810458" sldId="256"/>
            <ac:spMk id="6" creationId="{FA6116C2-0403-4E97-8C61-D5A68E1FFD58}"/>
          </ac:spMkLst>
        </pc:spChg>
        <pc:picChg chg="add mod">
          <ac:chgData name="Okumura Yuri (奥村  容理)" userId="S::okumura@hakusan1.co.jp::58321176-ad6d-4dd4-b43c-aecca78b6558" providerId="AD" clId="Web-{5382E532-731B-F045-4827-FAD91093D2DC}" dt="2021-01-26T01:28:48.078" v="5" actId="14100"/>
          <ac:picMkLst>
            <pc:docMk/>
            <pc:sldMk cId="935810458" sldId="256"/>
            <ac:picMk id="2" creationId="{DCDD9BB3-0627-4050-B748-F634A233E193}"/>
          </ac:picMkLst>
        </pc:picChg>
        <pc:picChg chg="del">
          <ac:chgData name="Okumura Yuri (奥村  容理)" userId="S::okumura@hakusan1.co.jp::58321176-ad6d-4dd4-b43c-aecca78b6558" providerId="AD" clId="Web-{5382E532-731B-F045-4827-FAD91093D2DC}" dt="2021-01-26T01:27:42.795" v="0"/>
          <ac:picMkLst>
            <pc:docMk/>
            <pc:sldMk cId="935810458" sldId="256"/>
            <ac:picMk id="3" creationId="{902F043D-9F2B-4D68-9BA5-D94B9444DFB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52AE3DF0-C992-4607-83D0-82DD75057ADE}"/>
              </a:ext>
            </a:extLst>
          </p:cNvPr>
          <p:cNvSpPr/>
          <p:nvPr/>
        </p:nvSpPr>
        <p:spPr>
          <a:xfrm>
            <a:off x="7575556" y="6300911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10" name="角丸四角形 4">
            <a:extLst>
              <a:ext uri="{FF2B5EF4-FFF2-40B4-BE49-F238E27FC236}">
                <a16:creationId xmlns:a16="http://schemas.microsoft.com/office/drawing/2014/main" id="{64CDF42E-CB73-4C6D-93AB-0F40B8A96F72}"/>
              </a:ext>
            </a:extLst>
          </p:cNvPr>
          <p:cNvSpPr/>
          <p:nvPr/>
        </p:nvSpPr>
        <p:spPr>
          <a:xfrm>
            <a:off x="7474505" y="6290703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799A3F5E-0E3E-4315-BBB9-47045C04E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07" y="-1833"/>
            <a:ext cx="10691367" cy="7553394"/>
          </a:xfrm>
          <a:prstGeom prst="rect">
            <a:avLst/>
          </a:prstGeom>
        </p:spPr>
      </p:pic>
      <p:sp>
        <p:nvSpPr>
          <p:cNvPr id="7" name="角丸四角形 4">
            <a:extLst>
              <a:ext uri="{FF2B5EF4-FFF2-40B4-BE49-F238E27FC236}">
                <a16:creationId xmlns:a16="http://schemas.microsoft.com/office/drawing/2014/main" id="{8373AD86-F52E-40B3-819B-AF8BD25E2492}"/>
              </a:ext>
            </a:extLst>
          </p:cNvPr>
          <p:cNvSpPr/>
          <p:nvPr/>
        </p:nvSpPr>
        <p:spPr>
          <a:xfrm>
            <a:off x="7453713" y="6278737"/>
            <a:ext cx="2942832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revision>25</cp:revision>
  <cp:lastPrinted>2019-03-26T23:51:13Z</cp:lastPrinted>
  <dcterms:created xsi:type="dcterms:W3CDTF">2019-03-26T23:46:55Z</dcterms:created>
  <dcterms:modified xsi:type="dcterms:W3CDTF">2021-02-04T00:19:29Z</dcterms:modified>
</cp:coreProperties>
</file>