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F011D3D0-B2C9-C4AE-2FEE-5E7A2BFFB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6130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25</cp:revision>
  <dcterms:created xsi:type="dcterms:W3CDTF">2023-04-21T01:37:58Z</dcterms:created>
  <dcterms:modified xsi:type="dcterms:W3CDTF">2026-02-03T00:41:16Z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