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92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62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88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47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0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96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2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81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05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20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2800-2461-4422-8003-BB0F1C1E012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E2249-9CF8-4D20-A630-FED364937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anvitalia_PPT">
            <a:extLst>
              <a:ext uri="{FF2B5EF4-FFF2-40B4-BE49-F238E27FC236}">
                <a16:creationId xmlns:a16="http://schemas.microsoft.com/office/drawing/2014/main" id="{8B7D1AF7-0E2F-7610-3DD9-48DB2447B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75403" y="5717342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23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2024-04-25T00:03:46Z</dcterms:created>
  <dcterms:modified xsi:type="dcterms:W3CDTF">2024-04-25T00:04:24Z</dcterms:modified>
</cp:coreProperties>
</file>