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5382E532-731B-F045-4827-FAD91093D2DC}" v="9" dt="2021-01-26T01:29:02.984"/>
    <p1510:client id="{54BD5B2A-C762-FAD7-E788-B0022D96BB29}" v="4" dt="2021-02-02T02:37:45.426"/>
    <p1510:client id="{9CC39692-16E6-A104-8179-AA1EF4E48C66}" v="8" dt="2021-01-26T01:32:41.025"/>
    <p1510:client id="{C5965F3F-2F48-FDC3-D7BC-DAD3732D6EB6}" v="2" dt="2021-01-26T01:31:19.597"/>
    <p1510:client id="{E9BF788B-9372-772F-19E5-B8D27719BA85}" v="2" dt="2021-02-02T02:36:1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4BD5B2A-C762-FAD7-E788-B0022D96BB29}"/>
    <pc:docChg chg="modSld">
      <pc:chgData name="Okumura Yuri (奥村  容理)" userId="S::okumura@hakusan1.co.jp::58321176-ad6d-4dd4-b43c-aecca78b6558" providerId="AD" clId="Web-{54BD5B2A-C762-FAD7-E788-B0022D96BB29}" dt="2021-02-02T02:37:45.426" v="3"/>
      <pc:docMkLst>
        <pc:docMk/>
      </pc:docMkLst>
      <pc:sldChg chg="addSp modSp">
        <pc:chgData name="Okumura Yuri (奥村  容理)" userId="S::okumura@hakusan1.co.jp::58321176-ad6d-4dd4-b43c-aecca78b6558" providerId="AD" clId="Web-{54BD5B2A-C762-FAD7-E788-B0022D96BB29}" dt="2021-02-02T02:37:45.426" v="3"/>
        <pc:sldMkLst>
          <pc:docMk/>
          <pc:sldMk cId="935810458" sldId="256"/>
        </pc:sldMkLst>
        <pc:spChg chg="add">
          <ac:chgData name="Okumura Yuri (奥村  容理)" userId="S::okumura@hakusan1.co.jp::58321176-ad6d-4dd4-b43c-aecca78b6558" providerId="AD" clId="Web-{54BD5B2A-C762-FAD7-E788-B0022D96BB29}" dt="2021-02-02T02:37:45.426" v="3"/>
          <ac:spMkLst>
            <pc:docMk/>
            <pc:sldMk cId="935810458" sldId="256"/>
            <ac:spMk id="4" creationId="{74C55F3C-A64C-49A8-BA95-B9CD94539585}"/>
          </ac:spMkLst>
        </pc:spChg>
        <pc:picChg chg="add mod">
          <ac:chgData name="Okumura Yuri (奥村  容理)" userId="S::okumura@hakusan1.co.jp::58321176-ad6d-4dd4-b43c-aecca78b6558" providerId="AD" clId="Web-{54BD5B2A-C762-FAD7-E788-B0022D96BB29}" dt="2021-02-02T02:37:39.895" v="2" actId="14100"/>
          <ac:picMkLst>
            <pc:docMk/>
            <pc:sldMk cId="935810458" sldId="256"/>
            <ac:picMk id="2" creationId="{2C5A5ACC-A89E-498C-917C-24709A1BE2EC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E9BF788B-9372-772F-19E5-B8D27719BA85}"/>
    <pc:docChg chg="modSld">
      <pc:chgData name="Okumura Yuri (奥村  容理)" userId="S::okumura@hakusan1.co.jp::58321176-ad6d-4dd4-b43c-aecca78b6558" providerId="AD" clId="Web-{E9BF788B-9372-772F-19E5-B8D27719BA85}" dt="2021-02-02T02:36:12.288" v="1"/>
      <pc:docMkLst>
        <pc:docMk/>
      </pc:docMkLst>
      <pc:sldChg chg="delSp">
        <pc:chgData name="Okumura Yuri (奥村  容理)" userId="S::okumura@hakusan1.co.jp::58321176-ad6d-4dd4-b43c-aecca78b6558" providerId="AD" clId="Web-{E9BF788B-9372-772F-19E5-B8D27719BA85}" dt="2021-02-02T02:36:12.288" v="1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E9BF788B-9372-772F-19E5-B8D27719BA85}" dt="2021-02-02T02:36:11.100" v="0"/>
          <ac:spMkLst>
            <pc:docMk/>
            <pc:sldMk cId="935810458" sldId="256"/>
            <ac:spMk id="7" creationId="{52AE3DF0-C992-4607-83D0-82DD75057ADE}"/>
          </ac:spMkLst>
        </pc:spChg>
        <pc:picChg chg="del">
          <ac:chgData name="Okumura Yuri (奥村  容理)" userId="S::okumura@hakusan1.co.jp::58321176-ad6d-4dd4-b43c-aecca78b6558" providerId="AD" clId="Web-{E9BF788B-9372-772F-19E5-B8D27719BA85}" dt="2021-02-02T02:36:12.288" v="1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5A5ACC-A89E-498C-917C-24709A1B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87981" cy="7559299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74C55F3C-A64C-49A8-BA95-B9CD94539585}"/>
              </a:ext>
            </a:extLst>
          </p:cNvPr>
          <p:cNvSpPr/>
          <p:nvPr/>
        </p:nvSpPr>
        <p:spPr>
          <a:xfrm>
            <a:off x="7576531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</cp:revision>
  <cp:lastPrinted>2019-03-26T23:51:13Z</cp:lastPrinted>
  <dcterms:created xsi:type="dcterms:W3CDTF">2019-03-26T23:46:55Z</dcterms:created>
  <dcterms:modified xsi:type="dcterms:W3CDTF">2021-02-02T02:38:08Z</dcterms:modified>
</cp:coreProperties>
</file>