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D82A6-3052-4BE8-80BB-B0669D6CC839}" v="2" dt="2026-02-03T01:07:08.2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2698131216_tp_dropbox_plus" providerId="OAuth2" clId="{00B925F4-23EF-46BB-8A04-7C54810FA3C7}"/>
    <pc:docChg chg="custSel modSld">
      <pc:chgData name="企画部-個人フォルダ" userId="2698131216_tp_dropbox_plus" providerId="OAuth2" clId="{00B925F4-23EF-46BB-8A04-7C54810FA3C7}" dt="2026-02-03T01:07:08.405" v="5" actId="962"/>
      <pc:docMkLst>
        <pc:docMk/>
      </pc:docMkLst>
      <pc:sldChg chg="addSp delSp modSp mod">
        <pc:chgData name="企画部-個人フォルダ" userId="2698131216_tp_dropbox_plus" providerId="OAuth2" clId="{00B925F4-23EF-46BB-8A04-7C54810FA3C7}" dt="2026-02-03T01:07:08.405" v="5" actId="962"/>
        <pc:sldMkLst>
          <pc:docMk/>
          <pc:sldMk cId="0" sldId="256"/>
        </pc:sldMkLst>
        <pc:spChg chg="add mod">
          <ac:chgData name="企画部-個人フォルダ" userId="2698131216_tp_dropbox_plus" providerId="OAuth2" clId="{00B925F4-23EF-46BB-8A04-7C54810FA3C7}" dt="2026-02-03T01:07:08.405" v="5" actId="962"/>
          <ac:spMkLst>
            <pc:docMk/>
            <pc:sldMk cId="0" sldId="256"/>
            <ac:spMk id="5" creationId="{389DA415-C8D3-F93B-CEF6-87241ED9C249}"/>
          </ac:spMkLst>
        </pc:spChg>
        <pc:spChg chg="del">
          <ac:chgData name="企画部-個人フォルダ" userId="2698131216_tp_dropbox_plus" providerId="OAuth2" clId="{00B925F4-23EF-46BB-8A04-7C54810FA3C7}" dt="2026-02-03T01:06:54.129" v="0" actId="21"/>
          <ac:spMkLst>
            <pc:docMk/>
            <pc:sldMk cId="0" sldId="256"/>
            <ac:spMk id="6" creationId="{389DA415-C8D3-F93B-CEF6-87241ED9C249}"/>
          </ac:spMkLst>
        </pc:spChg>
        <pc:picChg chg="add mod">
          <ac:chgData name="企画部-個人フォルダ" userId="2698131216_tp_dropbox_plus" providerId="OAuth2" clId="{00B925F4-23EF-46BB-8A04-7C54810FA3C7}" dt="2026-02-03T01:07:08.403" v="4" actId="27614"/>
          <ac:picMkLst>
            <pc:docMk/>
            <pc:sldMk cId="0" sldId="256"/>
            <ac:picMk id="3" creationId="{09EEDE69-2EDD-7E2B-73BA-99FDE045D0FC}"/>
          </ac:picMkLst>
        </pc:picChg>
        <pc:picChg chg="del">
          <ac:chgData name="企画部-個人フォルダ" userId="2698131216_tp_dropbox_plus" providerId="OAuth2" clId="{00B925F4-23EF-46BB-8A04-7C54810FA3C7}" dt="2026-02-03T01:06:54.792" v="1" actId="478"/>
          <ac:picMkLst>
            <pc:docMk/>
            <pc:sldMk cId="0" sldId="256"/>
            <ac:picMk id="4" creationId="{CD0BCE98-A39C-099B-45F4-832D0FE660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マ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9EEDE69-2EDD-7E2B-73BA-99FDE045D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8"/>
            <a:ext cx="10693400" cy="7550167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24</cp:revision>
  <dcterms:created xsi:type="dcterms:W3CDTF">2023-04-21T01:37:58Z</dcterms:created>
  <dcterms:modified xsi:type="dcterms:W3CDTF">2026-02-03T01:07:09Z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