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BC2C5-5F6F-424F-AF75-FB7E7DBE4A6F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33F5-6AC4-43E0-900B-6C0703C8F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0751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BC2C5-5F6F-424F-AF75-FB7E7DBE4A6F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33F5-6AC4-43E0-900B-6C0703C8F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7485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BC2C5-5F6F-424F-AF75-FB7E7DBE4A6F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33F5-6AC4-43E0-900B-6C0703C8F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1328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BC2C5-5F6F-424F-AF75-FB7E7DBE4A6F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33F5-6AC4-43E0-900B-6C0703C8F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4628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BC2C5-5F6F-424F-AF75-FB7E7DBE4A6F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33F5-6AC4-43E0-900B-6C0703C8F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4559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BC2C5-5F6F-424F-AF75-FB7E7DBE4A6F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33F5-6AC4-43E0-900B-6C0703C8F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2166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BC2C5-5F6F-424F-AF75-FB7E7DBE4A6F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33F5-6AC4-43E0-900B-6C0703C8F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1826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BC2C5-5F6F-424F-AF75-FB7E7DBE4A6F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33F5-6AC4-43E0-900B-6C0703C8F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1636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BC2C5-5F6F-424F-AF75-FB7E7DBE4A6F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33F5-6AC4-43E0-900B-6C0703C8F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0501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BC2C5-5F6F-424F-AF75-FB7E7DBE4A6F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33F5-6AC4-43E0-900B-6C0703C8F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854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BC2C5-5F6F-424F-AF75-FB7E7DBE4A6F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33F5-6AC4-43E0-900B-6C0703C8F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5299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74BC2C5-5F6F-424F-AF75-FB7E7DBE4A6F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E3F33F5-6AC4-43E0-900B-6C0703C8F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5556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Salvia_gogo_PPT">
            <a:extLst>
              <a:ext uri="{FF2B5EF4-FFF2-40B4-BE49-F238E27FC236}">
                <a16:creationId xmlns:a16="http://schemas.microsoft.com/office/drawing/2014/main" id="{F734D81F-3A4D-79AD-F0C1-04A2E32CFC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812" y="0"/>
            <a:ext cx="9699625" cy="6858000"/>
          </a:xfrm>
          <a:prstGeom prst="rect">
            <a:avLst/>
          </a:prstGeom>
        </p:spPr>
      </p:pic>
      <p:sp>
        <p:nvSpPr>
          <p:cNvPr id="4" name="角丸四角形 4">
            <a:extLst>
              <a:ext uri="{FF2B5EF4-FFF2-40B4-BE49-F238E27FC236}">
                <a16:creationId xmlns:a16="http://schemas.microsoft.com/office/drawing/2014/main" id="{FD7A354F-2BE7-BCEA-13C7-36BEB5C71BEB}"/>
              </a:ext>
            </a:extLst>
          </p:cNvPr>
          <p:cNvSpPr/>
          <p:nvPr/>
        </p:nvSpPr>
        <p:spPr>
          <a:xfrm>
            <a:off x="6185236" y="5756670"/>
            <a:ext cx="2952328" cy="88078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64836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画面に合わせる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Okumura Yuri (奥村  容理)</dc:creator>
  <cp:lastModifiedBy>Okumura Yuri (奥村  容理)</cp:lastModifiedBy>
  <cp:revision>1</cp:revision>
  <dcterms:created xsi:type="dcterms:W3CDTF">2024-04-25T01:28:35Z</dcterms:created>
  <dcterms:modified xsi:type="dcterms:W3CDTF">2024-04-25T01:28:59Z</dcterms:modified>
</cp:coreProperties>
</file>