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4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pic>
        <p:nvPicPr>
          <p:cNvPr id="3" name="図 2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C56FBA88-1372-7DE9-433F-FEE19AA45E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sp>
        <p:nvSpPr>
          <p:cNvPr id="5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8084220" y="6295231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17</cp:revision>
  <dcterms:created xsi:type="dcterms:W3CDTF">2023-04-21T01:37:58Z</dcterms:created>
  <dcterms:modified xsi:type="dcterms:W3CDTF">2026-01-30T05:04:12Z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