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89F2-21B9-41ED-B88E-F49FFAAA5B16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CBEF-1397-4ED3-81D8-C298FBA8E8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453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89F2-21B9-41ED-B88E-F49FFAAA5B16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CBEF-1397-4ED3-81D8-C298FBA8E8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367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89F2-21B9-41ED-B88E-F49FFAAA5B16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CBEF-1397-4ED3-81D8-C298FBA8E8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5079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89F2-21B9-41ED-B88E-F49FFAAA5B16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CBEF-1397-4ED3-81D8-C298FBA8E8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545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89F2-21B9-41ED-B88E-F49FFAAA5B16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CBEF-1397-4ED3-81D8-C298FBA8E8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373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89F2-21B9-41ED-B88E-F49FFAAA5B16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CBEF-1397-4ED3-81D8-C298FBA8E8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95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89F2-21B9-41ED-B88E-F49FFAAA5B16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CBEF-1397-4ED3-81D8-C298FBA8E8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9802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89F2-21B9-41ED-B88E-F49FFAAA5B16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CBEF-1397-4ED3-81D8-C298FBA8E8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3841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89F2-21B9-41ED-B88E-F49FFAAA5B16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CBEF-1397-4ED3-81D8-C298FBA8E8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2378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89F2-21B9-41ED-B88E-F49FFAAA5B16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CBEF-1397-4ED3-81D8-C298FBA8E8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7086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89F2-21B9-41ED-B88E-F49FFAAA5B16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CBEF-1397-4ED3-81D8-C298FBA8E8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5240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7389F2-21B9-41ED-B88E-F49FFAAA5B16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8ECBEF-1397-4ED3-81D8-C298FBA8E8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421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Petunia_bista_mini_PPT">
            <a:extLst>
              <a:ext uri="{FF2B5EF4-FFF2-40B4-BE49-F238E27FC236}">
                <a16:creationId xmlns:a16="http://schemas.microsoft.com/office/drawing/2014/main" id="{E5A7720E-3C8B-7A22-C16E-8D465C74CD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12" y="0"/>
            <a:ext cx="9699625" cy="6858000"/>
          </a:xfrm>
          <a:prstGeom prst="rect">
            <a:avLst/>
          </a:prstGeom>
        </p:spPr>
      </p:pic>
      <p:sp>
        <p:nvSpPr>
          <p:cNvPr id="4" name="角丸四角形 4">
            <a:extLst>
              <a:ext uri="{FF2B5EF4-FFF2-40B4-BE49-F238E27FC236}">
                <a16:creationId xmlns:a16="http://schemas.microsoft.com/office/drawing/2014/main" id="{FD7A354F-2BE7-BCEA-13C7-36BEB5C71BEB}"/>
              </a:ext>
            </a:extLst>
          </p:cNvPr>
          <p:cNvSpPr/>
          <p:nvPr/>
        </p:nvSpPr>
        <p:spPr>
          <a:xfrm>
            <a:off x="6204900" y="5697678"/>
            <a:ext cx="2952328" cy="8807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42886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Okumura Yuri (奥村  容理)</dc:creator>
  <cp:lastModifiedBy>Okumura Yuri (奥村  容理)</cp:lastModifiedBy>
  <cp:revision>1</cp:revision>
  <dcterms:created xsi:type="dcterms:W3CDTF">2024-04-22T04:11:59Z</dcterms:created>
  <dcterms:modified xsi:type="dcterms:W3CDTF">2024-04-22T04:12:28Z</dcterms:modified>
</cp:coreProperties>
</file>