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7748FD42-BB31-48BF-B1AE-ABDFA8FCA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1E6A9628-B536-425B-A7CA-30C3C71F759D}"/>
              </a:ext>
            </a:extLst>
          </p:cNvPr>
          <p:cNvSpPr/>
          <p:nvPr/>
        </p:nvSpPr>
        <p:spPr>
          <a:xfrm>
            <a:off x="7506940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21</cp:revision>
  <cp:lastPrinted>2019-03-26T23:51:13Z</cp:lastPrinted>
  <dcterms:created xsi:type="dcterms:W3CDTF">2019-03-26T23:46:55Z</dcterms:created>
  <dcterms:modified xsi:type="dcterms:W3CDTF">2022-01-24T04:13:59Z</dcterms:modified>
</cp:coreProperties>
</file>