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83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75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2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9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25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4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04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3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3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0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7D592-F6F6-453E-A570-76347C1C025E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A57B4-ED86-4525-8006-6E141EDE2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0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etunia_PPT">
            <a:extLst>
              <a:ext uri="{FF2B5EF4-FFF2-40B4-BE49-F238E27FC236}">
                <a16:creationId xmlns:a16="http://schemas.microsoft.com/office/drawing/2014/main" id="{36E281A9-DF3E-71A4-BDDF-ECE744DEBC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54060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465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2024-04-22T04:21:54Z</dcterms:created>
  <dcterms:modified xsi:type="dcterms:W3CDTF">2024-04-22T04:22:16Z</dcterms:modified>
</cp:coreProperties>
</file>