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466C16-31F8-0783-4BC1-E1F085FAB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42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18</cp:revision>
  <dcterms:created xsi:type="dcterms:W3CDTF">2023-04-21T01:37:58Z</dcterms:created>
  <dcterms:modified xsi:type="dcterms:W3CDTF">2026-01-30T05:09:49Z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