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0693400" cy="7561263"/>
  <p:notesSz cx="20104100" cy="14217650"/>
  <p:defaultTextStyle>
    <a:defPPr>
      <a:defRPr lang="ja-JP"/>
    </a:defPPr>
    <a:lvl1pPr marL="0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1pPr>
    <a:lvl2pPr marL="243139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2pPr>
    <a:lvl3pPr marL="486278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3pPr>
    <a:lvl4pPr marL="729417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4pPr>
    <a:lvl5pPr marL="972556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5pPr>
    <a:lvl6pPr marL="1215695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6pPr>
    <a:lvl7pPr marL="1458834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7pPr>
    <a:lvl8pPr marL="1701973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8pPr>
    <a:lvl9pPr marL="1945112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2" userDrawn="1">
          <p15:clr>
            <a:srgbClr val="A4A3A4"/>
          </p15:clr>
        </p15:guide>
        <p15:guide id="2" pos="11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6EE4EB-BDFB-CF30-9E00-334B5558524F}" v="53" dt="2026-02-18T04:18:31.670"/>
    <p1510:client id="{2C6BF042-110E-E99E-9F88-8D3A7BF5AE67}" v="28" dt="2026-02-18T00:36:08.328"/>
    <p1510:client id="{71E26C52-DB12-005B-1C11-A137FBE74173}" v="3" dt="2026-02-18T02:29:47.147"/>
    <p1510:client id="{D44ECA69-CB62-0916-AE6C-829682C08F9C}" v="12" dt="2026-02-18T01:09:53.819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440" y="48"/>
      </p:cViewPr>
      <p:guideLst>
        <p:guide orient="horz" pos="1532"/>
        <p:guide pos="114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3991"/>
            <a:ext cx="908939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4308"/>
            <a:ext cx="74853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451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090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1975"/>
            <a:ext cx="3421888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9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4C24F5-6125-3FEF-5EC7-97208BCE26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" y="0"/>
            <a:ext cx="10693870" cy="7570432"/>
          </a:xfrm>
          <a:prstGeom prst="rect">
            <a:avLst/>
          </a:prstGeom>
        </p:spPr>
      </p:pic>
      <p:pic>
        <p:nvPicPr>
          <p:cNvPr id="134" name="object 13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9330" y="6454917"/>
            <a:ext cx="51982" cy="95785"/>
          </a:xfrm>
          <a:prstGeom prst="rect">
            <a:avLst/>
          </a:prstGeom>
        </p:spPr>
      </p:pic>
      <p:sp>
        <p:nvSpPr>
          <p:cNvPr id="5" name="角丸四角形 4">
            <a:extLst>
              <a:ext uri="{FF2B5EF4-FFF2-40B4-BE49-F238E27FC236}">
                <a16:creationId xmlns:a16="http://schemas.microsoft.com/office/drawing/2014/main" id="{389DA415-C8D3-F93B-CEF6-87241ED9C249}"/>
              </a:ext>
            </a:extLst>
          </p:cNvPr>
          <p:cNvSpPr/>
          <p:nvPr/>
        </p:nvSpPr>
        <p:spPr>
          <a:xfrm>
            <a:off x="7959392" y="6278793"/>
            <a:ext cx="2511507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luxrangea_chandelini_ppt</dc:title>
  <dc:creator>飯塚 雅子</dc:creator>
  <cp:lastModifiedBy>Okumura Yuri (奥村  容理)</cp:lastModifiedBy>
  <cp:revision>95</cp:revision>
  <dcterms:created xsi:type="dcterms:W3CDTF">2023-04-21T01:37:58Z</dcterms:created>
  <dcterms:modified xsi:type="dcterms:W3CDTF">2026-02-18T04:18:43Z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2023-04-21T00:00:00Z</vt:filetime>
  </property>
  <property fmtid="{D5CDD505-2E9C-101B-9397-08002B2CF9AE}" pid="3" name="Creator">
    <vt:lpwstr>Adobe Illustrator 27.4 (Windows)</vt:lpwstr>
  </property>
  <property fmtid="{D5CDD505-2E9C-101B-9397-08002B2CF9AE}" pid="4" name="LastSaved">
    <vt:filetime>2023-04-21T00:00:00Z</vt:filetime>
  </property>
</Properties>
</file>