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花の絵が描かれたポス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D6F2CFC1-ACED-4DFE-9BBA-03A463349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18</cp:revision>
  <dcterms:created xsi:type="dcterms:W3CDTF">2023-04-21T01:37:58Z</dcterms:created>
  <dcterms:modified xsi:type="dcterms:W3CDTF">2026-01-30T04:54:03Z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