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72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05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53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1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52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7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1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00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84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96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435B9-5B5D-4D51-92B9-96BE3BF16AF8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28ED6-6034-4646-9CD9-C3C7835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6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elargonium_PPT">
            <a:extLst>
              <a:ext uri="{FF2B5EF4-FFF2-40B4-BE49-F238E27FC236}">
                <a16:creationId xmlns:a16="http://schemas.microsoft.com/office/drawing/2014/main" id="{04236622-02F1-CB23-71F7-5E2D3D25F0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45907" y="569767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335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2024-04-22T02:42:24Z</dcterms:created>
  <dcterms:modified xsi:type="dcterms:W3CDTF">2024-04-22T02:42:53Z</dcterms:modified>
</cp:coreProperties>
</file>