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6582-6B3A-46EE-AD62-4332156041A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19B9-6720-4C47-B086-A1A6E7ACD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21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6582-6B3A-46EE-AD62-4332156041A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19B9-6720-4C47-B086-A1A6E7ACD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35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6582-6B3A-46EE-AD62-4332156041A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19B9-6720-4C47-B086-A1A6E7ACD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4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6582-6B3A-46EE-AD62-4332156041A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19B9-6720-4C47-B086-A1A6E7ACD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31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6582-6B3A-46EE-AD62-4332156041A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19B9-6720-4C47-B086-A1A6E7ACD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69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6582-6B3A-46EE-AD62-4332156041A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19B9-6720-4C47-B086-A1A6E7ACD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58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6582-6B3A-46EE-AD62-4332156041A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19B9-6720-4C47-B086-A1A6E7ACD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34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6582-6B3A-46EE-AD62-4332156041A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19B9-6720-4C47-B086-A1A6E7ACD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82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6582-6B3A-46EE-AD62-4332156041A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19B9-6720-4C47-B086-A1A6E7ACD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6582-6B3A-46EE-AD62-4332156041A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19B9-6720-4C47-B086-A1A6E7ACD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87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6582-6B3A-46EE-AD62-4332156041A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19B9-6720-4C47-B086-A1A6E7ACD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88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F76582-6B3A-46EE-AD62-4332156041A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F919B9-6720-4C47-B086-A1A6E7ACD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02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Nierembergia_PPT">
            <a:extLst>
              <a:ext uri="{FF2B5EF4-FFF2-40B4-BE49-F238E27FC236}">
                <a16:creationId xmlns:a16="http://schemas.microsoft.com/office/drawing/2014/main" id="{A03969D5-08E5-0BAB-861E-D9FD919803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293388" y="5737006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650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2024-04-25T01:54:05Z</dcterms:created>
  <dcterms:modified xsi:type="dcterms:W3CDTF">2024-04-25T01:54:30Z</dcterms:modified>
</cp:coreProperties>
</file>