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472AA6-D588-3B56-9FE6-01FBE6473F11}" v="53" dt="2026-03-05T05:00:01.18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88AF5-1AD0-B0BE-C113-AB6AE3968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695279" cy="7560398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90991" y="6339787"/>
            <a:ext cx="251320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45</cp:revision>
  <dcterms:created xsi:type="dcterms:W3CDTF">2023-04-21T01:37:58Z</dcterms:created>
  <dcterms:modified xsi:type="dcterms:W3CDTF">2026-03-05T05:00:07Z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