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147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F388-13D8-4707-9758-82703D1BB4B3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5660-3F88-4F01-96DE-CF0D88BDEF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8323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F388-13D8-4707-9758-82703D1BB4B3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5660-3F88-4F01-96DE-CF0D88BDEF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373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F388-13D8-4707-9758-82703D1BB4B3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5660-3F88-4F01-96DE-CF0D88BDEF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1865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F388-13D8-4707-9758-82703D1BB4B3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5660-3F88-4F01-96DE-CF0D88BDEF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9446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F388-13D8-4707-9758-82703D1BB4B3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5660-3F88-4F01-96DE-CF0D88BDEF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4711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F388-13D8-4707-9758-82703D1BB4B3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5660-3F88-4F01-96DE-CF0D88BDEF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6936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F388-13D8-4707-9758-82703D1BB4B3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5660-3F88-4F01-96DE-CF0D88BDEF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3498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F388-13D8-4707-9758-82703D1BB4B3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5660-3F88-4F01-96DE-CF0D88BDEF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671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F388-13D8-4707-9758-82703D1BB4B3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5660-3F88-4F01-96DE-CF0D88BDEF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874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F388-13D8-4707-9758-82703D1BB4B3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5660-3F88-4F01-96DE-CF0D88BDEF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410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F388-13D8-4707-9758-82703D1BB4B3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5660-3F88-4F01-96DE-CF0D88BDEF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594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70F388-13D8-4707-9758-82703D1BB4B3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BD5660-3F88-4F01-96DE-CF0D88BDEF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2847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Nemesia_PPT">
            <a:extLst>
              <a:ext uri="{FF2B5EF4-FFF2-40B4-BE49-F238E27FC236}">
                <a16:creationId xmlns:a16="http://schemas.microsoft.com/office/drawing/2014/main" id="{8AA63D3C-746B-628A-1EA2-92BBDF91DF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12" y="0"/>
            <a:ext cx="9699625" cy="6858000"/>
          </a:xfrm>
          <a:prstGeom prst="rect">
            <a:avLst/>
          </a:prstGeom>
        </p:spPr>
      </p:pic>
      <p:sp>
        <p:nvSpPr>
          <p:cNvPr id="4" name="角丸四角形 4">
            <a:extLst>
              <a:ext uri="{FF2B5EF4-FFF2-40B4-BE49-F238E27FC236}">
                <a16:creationId xmlns:a16="http://schemas.microsoft.com/office/drawing/2014/main" id="{FD7A354F-2BE7-BCEA-13C7-36BEB5C71BEB}"/>
              </a:ext>
            </a:extLst>
          </p:cNvPr>
          <p:cNvSpPr/>
          <p:nvPr/>
        </p:nvSpPr>
        <p:spPr>
          <a:xfrm>
            <a:off x="6136074" y="5723839"/>
            <a:ext cx="2952328" cy="8807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94623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Okumura Yuri (奥村  容理)</dc:creator>
  <cp:lastModifiedBy>Okumura Yuri (奥村  容理)</cp:lastModifiedBy>
  <cp:revision>1</cp:revision>
  <dcterms:created xsi:type="dcterms:W3CDTF">2024-04-16T02:41:35Z</dcterms:created>
  <dcterms:modified xsi:type="dcterms:W3CDTF">2024-04-16T02:42:02Z</dcterms:modified>
</cp:coreProperties>
</file>